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tags/tag1.xml" ContentType="application/vnd.openxmlformats-officedocument.presentationml.tags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tags/tag2.xml" ContentType="application/vnd.openxmlformats-officedocument.presentationml.tags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5" r:id="rId1"/>
  </p:sldMasterIdLst>
  <p:notesMasterIdLst>
    <p:notesMasterId r:id="rId33"/>
  </p:notesMasterIdLst>
  <p:sldIdLst>
    <p:sldId id="256" r:id="rId2"/>
    <p:sldId id="322" r:id="rId3"/>
    <p:sldId id="323" r:id="rId4"/>
    <p:sldId id="260" r:id="rId5"/>
    <p:sldId id="264" r:id="rId6"/>
    <p:sldId id="259" r:id="rId7"/>
    <p:sldId id="261" r:id="rId8"/>
    <p:sldId id="262" r:id="rId9"/>
    <p:sldId id="306" r:id="rId10"/>
    <p:sldId id="275" r:id="rId11"/>
    <p:sldId id="307" r:id="rId12"/>
    <p:sldId id="317" r:id="rId13"/>
    <p:sldId id="308" r:id="rId14"/>
    <p:sldId id="284" r:id="rId15"/>
    <p:sldId id="309" r:id="rId16"/>
    <p:sldId id="279" r:id="rId17"/>
    <p:sldId id="310" r:id="rId18"/>
    <p:sldId id="277" r:id="rId19"/>
    <p:sldId id="311" r:id="rId20"/>
    <p:sldId id="318" r:id="rId21"/>
    <p:sldId id="324" r:id="rId22"/>
    <p:sldId id="312" r:id="rId23"/>
    <p:sldId id="319" r:id="rId24"/>
    <p:sldId id="313" r:id="rId25"/>
    <p:sldId id="320" r:id="rId26"/>
    <p:sldId id="314" r:id="rId27"/>
    <p:sldId id="258" r:id="rId28"/>
    <p:sldId id="321" r:id="rId29"/>
    <p:sldId id="315" r:id="rId30"/>
    <p:sldId id="287" r:id="rId31"/>
    <p:sldId id="285" r:id="rId32"/>
  </p:sldIdLst>
  <p:sldSz cx="9144000" cy="5143500" type="screen16x9"/>
  <p:notesSz cx="6858000" cy="9144000"/>
  <p:embeddedFontLst>
    <p:embeddedFont>
      <p:font typeface="AinslieSans-ConMed" panose="02000503020000020003" pitchFamily="50" charset="0"/>
      <p:regular r:id="rId34"/>
    </p:embeddedFont>
    <p:embeddedFont>
      <p:font typeface="Andika" panose="020B0604020202020204" charset="0"/>
      <p:regular r:id="rId35"/>
      <p:bold r:id="rId36"/>
      <p:italic r:id="rId37"/>
      <p:boldItalic r:id="rId38"/>
    </p:embeddedFont>
    <p:embeddedFont>
      <p:font typeface="Fira Sans Extra Condensed" panose="020B0503050000020004" pitchFamily="34" charset="0"/>
      <p:regular r:id="rId39"/>
      <p:bold r:id="rId40"/>
    </p:embeddedFont>
    <p:embeddedFont>
      <p:font typeface="Kozuka Gothic Pro H" panose="020B0800000000000000" pitchFamily="34" charset="-128"/>
      <p:bold r:id="rId41"/>
    </p:embeddedFont>
    <p:embeddedFont>
      <p:font typeface="Montserrat" panose="00000500000000000000" pitchFamily="2" charset="0"/>
      <p:regular r:id="rId42"/>
      <p:bold r:id="rId43"/>
      <p:italic r:id="rId44"/>
      <p:boldItalic r:id="rId45"/>
    </p:embeddedFont>
    <p:embeddedFont>
      <p:font typeface="Montserrat SemiBold" panose="00000700000000000000" pitchFamily="2" charset="0"/>
      <p:regular r:id="rId46"/>
      <p:bold r:id="rId47"/>
      <p:italic r:id="rId48"/>
      <p:boldItalic r:id="rId49"/>
    </p:embeddedFont>
    <p:embeddedFont>
      <p:font typeface="Righteous" panose="020B0604020202020204" charset="0"/>
      <p:regular r:id="rId50"/>
    </p:embeddedFont>
    <p:embeddedFont>
      <p:font typeface="Roboto" panose="02000000000000000000" pitchFamily="2" charset="0"/>
      <p:regular r:id="rId51"/>
      <p:bold r:id="rId52"/>
      <p:italic r:id="rId53"/>
      <p:boldItalic r:id="rId5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1D8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F807FBC-3E0A-43DC-900A-DEA8CD857A6A}">
  <a:tblStyle styleId="{0F807FBC-3E0A-43DC-900A-DEA8CD857A6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6" d="100"/>
          <a:sy n="146" d="100"/>
        </p:scale>
        <p:origin x="59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font" Target="fonts/font14.fntdata"/><Relationship Id="rId50" Type="http://schemas.openxmlformats.org/officeDocument/2006/relationships/font" Target="fonts/font17.fntdata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font" Target="fonts/font12.fntdata"/><Relationship Id="rId53" Type="http://schemas.openxmlformats.org/officeDocument/2006/relationships/font" Target="fonts/font20.fntdata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48" Type="http://schemas.openxmlformats.org/officeDocument/2006/relationships/font" Target="fonts/font15.fntdata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18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font" Target="fonts/font13.fntdata"/><Relationship Id="rId20" Type="http://schemas.openxmlformats.org/officeDocument/2006/relationships/slide" Target="slides/slide19.xml"/><Relationship Id="rId41" Type="http://schemas.openxmlformats.org/officeDocument/2006/relationships/font" Target="fonts/font8.fntdata"/><Relationship Id="rId54" Type="http://schemas.openxmlformats.org/officeDocument/2006/relationships/font" Target="fonts/font2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49" Type="http://schemas.openxmlformats.org/officeDocument/2006/relationships/font" Target="fonts/font16.fntdata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11.fntdata"/><Relationship Id="rId52" Type="http://schemas.openxmlformats.org/officeDocument/2006/relationships/font" Target="fonts/font1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6" name="Google Shape;3506;g116391ebc04_0_1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7" name="Google Shape;3507;g116391ebc04_0_1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2" name="Google Shape;4302;g116383f8cd1_0_24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3" name="Google Shape;4303;g116383f8cd1_0_24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7" name="Google Shape;3567;g116391ebc04_0_13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8" name="Google Shape;3568;g116391ebc04_0_13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11086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9" name="Google Shape;3969;g116383f8cd1_0_5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0" name="Google Shape;3970;g116383f8cd1_0_5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19974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3" name="Google Shape;3573;g11633ca27a2_0_65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4" name="Google Shape;3574;g11633ca27a2_0_65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53899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6" name="Google Shape;4656;g116fb645080_0_194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7" name="Google Shape;4657;g116fb645080_0_194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7" name="Google Shape;3567;g116391ebc04_0_13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8" name="Google Shape;3568;g116391ebc04_0_13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80699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7" name="Google Shape;4427;g116fb645080_0_187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8" name="Google Shape;4428;g116fb645080_0_187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3" name="Google Shape;3573;g11633ca27a2_0_65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4" name="Google Shape;3574;g11633ca27a2_0_65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42877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3" name="Google Shape;4353;g11633ca27a2_0_76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4" name="Google Shape;4354;g11633ca27a2_0_76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7" name="Google Shape;3567;g116391ebc04_0_13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8" name="Google Shape;3568;g116391ebc04_0_13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66680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4" name="Google Shape;3544;g116391ebc04_0_17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5" name="Google Shape;3545;g116391ebc04_0_17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628499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3" name="Google Shape;4353;g11633ca27a2_0_76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4" name="Google Shape;4354;g11633ca27a2_0_76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634964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3" name="Google Shape;4353;g11633ca27a2_0_76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4" name="Google Shape;4354;g11633ca27a2_0_76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928609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3" name="Google Shape;3573;g11633ca27a2_0_65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4" name="Google Shape;3574;g11633ca27a2_0_65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65650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3" name="Google Shape;4353;g11633ca27a2_0_76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4" name="Google Shape;4354;g11633ca27a2_0_76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837342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7" name="Google Shape;3567;g116391ebc04_0_13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8" name="Google Shape;3568;g116391ebc04_0_13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756461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3" name="Google Shape;4353;g11633ca27a2_0_76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4" name="Google Shape;4354;g11633ca27a2_0_76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958713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3" name="Google Shape;3573;g11633ca27a2_0_65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4" name="Google Shape;3574;g11633ca27a2_0_65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052319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4" name="Google Shape;3544;g116391ebc04_0_17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5" name="Google Shape;3545;g116391ebc04_0_17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4" name="Google Shape;3544;g116391ebc04_0_17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5" name="Google Shape;3545;g116391ebc04_0_17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968665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7" name="Google Shape;3567;g116391ebc04_0_13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8" name="Google Shape;3568;g116391ebc04_0_13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95025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4" name="Google Shape;3544;g116391ebc04_0_17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5" name="Google Shape;3545;g116391ebc04_0_17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36488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9" name="Google Shape;5209;g116fb645080_0_196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0" name="Google Shape;5210;g116fb645080_0_196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9" name="Google Shape;4669;g116fb645080_0_223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0" name="Google Shape;4670;g116fb645080_0_223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3" name="Google Shape;3573;g11633ca27a2_0_65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4" name="Google Shape;3574;g11633ca27a2_0_65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4" name="Google Shape;3704;g116383f8cd1_0_4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5" name="Google Shape;3705;g116383f8cd1_0_4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7" name="Google Shape;3567;g116391ebc04_0_13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8" name="Google Shape;3568;g116391ebc04_0_13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0" name="Google Shape;3580;g116383f8cd1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1" name="Google Shape;3581;g116383f8cd1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" name="Google Shape;3614;g116383f8cd1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5" name="Google Shape;3615;g116383f8cd1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3" name="Google Shape;3573;g11633ca27a2_0_65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4" name="Google Shape;3574;g11633ca27a2_0_65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53610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6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941825" y="910825"/>
            <a:ext cx="4904400" cy="273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941825" y="3814625"/>
            <a:ext cx="4904400" cy="48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-3869450" y="0"/>
            <a:ext cx="5423325" cy="1482575"/>
            <a:chOff x="1780675" y="1201000"/>
            <a:chExt cx="5423325" cy="1482575"/>
          </a:xfrm>
        </p:grpSpPr>
        <p:sp>
          <p:nvSpPr>
            <p:cNvPr id="12" name="Google Shape;12;p2"/>
            <p:cNvSpPr/>
            <p:nvPr/>
          </p:nvSpPr>
          <p:spPr>
            <a:xfrm>
              <a:off x="2635875" y="1252650"/>
              <a:ext cx="3303850" cy="1371375"/>
            </a:xfrm>
            <a:custGeom>
              <a:avLst/>
              <a:gdLst/>
              <a:ahLst/>
              <a:cxnLst/>
              <a:rect l="l" t="t" r="r" b="b"/>
              <a:pathLst>
                <a:path w="132154" h="54855" extrusionOk="0">
                  <a:moveTo>
                    <a:pt x="114208" y="67"/>
                  </a:moveTo>
                  <a:cubicBezTo>
                    <a:pt x="110192" y="334"/>
                    <a:pt x="106026" y="700"/>
                    <a:pt x="102060" y="1450"/>
                  </a:cubicBezTo>
                  <a:lnTo>
                    <a:pt x="102060" y="1450"/>
                  </a:lnTo>
                  <a:cubicBezTo>
                    <a:pt x="100144" y="1817"/>
                    <a:pt x="98278" y="2183"/>
                    <a:pt x="96328" y="2183"/>
                  </a:cubicBezTo>
                  <a:lnTo>
                    <a:pt x="96328" y="2183"/>
                  </a:lnTo>
                  <a:cubicBezTo>
                    <a:pt x="94629" y="2167"/>
                    <a:pt x="93063" y="1633"/>
                    <a:pt x="91396" y="1450"/>
                  </a:cubicBezTo>
                  <a:lnTo>
                    <a:pt x="91396" y="1450"/>
                  </a:lnTo>
                  <a:cubicBezTo>
                    <a:pt x="90363" y="1334"/>
                    <a:pt x="89447" y="1084"/>
                    <a:pt x="88380" y="1084"/>
                  </a:cubicBezTo>
                  <a:lnTo>
                    <a:pt x="88380" y="1084"/>
                  </a:lnTo>
                  <a:cubicBezTo>
                    <a:pt x="88097" y="1100"/>
                    <a:pt x="87797" y="1084"/>
                    <a:pt x="87514" y="1084"/>
                  </a:cubicBezTo>
                  <a:lnTo>
                    <a:pt x="87514" y="1084"/>
                  </a:lnTo>
                  <a:cubicBezTo>
                    <a:pt x="86781" y="1067"/>
                    <a:pt x="86031" y="1067"/>
                    <a:pt x="85298" y="1167"/>
                  </a:cubicBezTo>
                  <a:lnTo>
                    <a:pt x="85298" y="1167"/>
                  </a:lnTo>
                  <a:cubicBezTo>
                    <a:pt x="79199" y="1967"/>
                    <a:pt x="73151" y="3050"/>
                    <a:pt x="67052" y="3983"/>
                  </a:cubicBezTo>
                  <a:lnTo>
                    <a:pt x="67052" y="3983"/>
                  </a:lnTo>
                  <a:cubicBezTo>
                    <a:pt x="63370" y="4549"/>
                    <a:pt x="59687" y="4716"/>
                    <a:pt x="56005" y="5133"/>
                  </a:cubicBezTo>
                  <a:lnTo>
                    <a:pt x="56005" y="5133"/>
                  </a:lnTo>
                  <a:cubicBezTo>
                    <a:pt x="54355" y="5316"/>
                    <a:pt x="52839" y="5699"/>
                    <a:pt x="51289" y="6316"/>
                  </a:cubicBezTo>
                  <a:lnTo>
                    <a:pt x="51289" y="6316"/>
                  </a:lnTo>
                  <a:cubicBezTo>
                    <a:pt x="50206" y="6749"/>
                    <a:pt x="49073" y="7349"/>
                    <a:pt x="47940" y="7549"/>
                  </a:cubicBezTo>
                  <a:lnTo>
                    <a:pt x="47940" y="7549"/>
                  </a:lnTo>
                  <a:cubicBezTo>
                    <a:pt x="47407" y="7649"/>
                    <a:pt x="46840" y="7632"/>
                    <a:pt x="46274" y="7599"/>
                  </a:cubicBezTo>
                  <a:lnTo>
                    <a:pt x="46274" y="7599"/>
                  </a:lnTo>
                  <a:cubicBezTo>
                    <a:pt x="46024" y="7599"/>
                    <a:pt x="45774" y="7582"/>
                    <a:pt x="45540" y="7582"/>
                  </a:cubicBezTo>
                  <a:lnTo>
                    <a:pt x="45540" y="7582"/>
                  </a:lnTo>
                  <a:cubicBezTo>
                    <a:pt x="45340" y="7582"/>
                    <a:pt x="45140" y="7582"/>
                    <a:pt x="44957" y="7582"/>
                  </a:cubicBezTo>
                  <a:lnTo>
                    <a:pt x="44957" y="7582"/>
                  </a:lnTo>
                  <a:cubicBezTo>
                    <a:pt x="43441" y="7565"/>
                    <a:pt x="41891" y="7549"/>
                    <a:pt x="40508" y="8365"/>
                  </a:cubicBezTo>
                  <a:lnTo>
                    <a:pt x="40508" y="8365"/>
                  </a:lnTo>
                  <a:cubicBezTo>
                    <a:pt x="38709" y="9415"/>
                    <a:pt x="37342" y="11065"/>
                    <a:pt x="35926" y="12614"/>
                  </a:cubicBezTo>
                  <a:lnTo>
                    <a:pt x="35926" y="12614"/>
                  </a:lnTo>
                  <a:cubicBezTo>
                    <a:pt x="34976" y="13681"/>
                    <a:pt x="33693" y="14264"/>
                    <a:pt x="32443" y="14514"/>
                  </a:cubicBezTo>
                  <a:lnTo>
                    <a:pt x="32443" y="14514"/>
                  </a:lnTo>
                  <a:cubicBezTo>
                    <a:pt x="31444" y="14714"/>
                    <a:pt x="30361" y="14664"/>
                    <a:pt x="30061" y="15963"/>
                  </a:cubicBezTo>
                  <a:lnTo>
                    <a:pt x="30061" y="15963"/>
                  </a:lnTo>
                  <a:cubicBezTo>
                    <a:pt x="29861" y="16763"/>
                    <a:pt x="30211" y="17296"/>
                    <a:pt x="29427" y="17780"/>
                  </a:cubicBezTo>
                  <a:lnTo>
                    <a:pt x="29427" y="17780"/>
                  </a:lnTo>
                  <a:cubicBezTo>
                    <a:pt x="28861" y="18146"/>
                    <a:pt x="29044" y="17930"/>
                    <a:pt x="28494" y="17580"/>
                  </a:cubicBezTo>
                  <a:lnTo>
                    <a:pt x="28494" y="17580"/>
                  </a:lnTo>
                  <a:cubicBezTo>
                    <a:pt x="27928" y="17213"/>
                    <a:pt x="26145" y="17030"/>
                    <a:pt x="25428" y="17346"/>
                  </a:cubicBezTo>
                  <a:lnTo>
                    <a:pt x="25428" y="17346"/>
                  </a:lnTo>
                  <a:cubicBezTo>
                    <a:pt x="24562" y="17746"/>
                    <a:pt x="23962" y="19146"/>
                    <a:pt x="23979" y="20129"/>
                  </a:cubicBezTo>
                  <a:lnTo>
                    <a:pt x="23979" y="20129"/>
                  </a:lnTo>
                  <a:cubicBezTo>
                    <a:pt x="24012" y="22495"/>
                    <a:pt x="27211" y="22962"/>
                    <a:pt x="28678" y="23795"/>
                  </a:cubicBezTo>
                  <a:lnTo>
                    <a:pt x="28678" y="23795"/>
                  </a:lnTo>
                  <a:cubicBezTo>
                    <a:pt x="29711" y="24395"/>
                    <a:pt x="30677" y="25228"/>
                    <a:pt x="30327" y="26711"/>
                  </a:cubicBezTo>
                  <a:lnTo>
                    <a:pt x="30327" y="26711"/>
                  </a:lnTo>
                  <a:cubicBezTo>
                    <a:pt x="30111" y="27661"/>
                    <a:pt x="29177" y="28444"/>
                    <a:pt x="28444" y="28877"/>
                  </a:cubicBezTo>
                  <a:lnTo>
                    <a:pt x="28444" y="28877"/>
                  </a:lnTo>
                  <a:cubicBezTo>
                    <a:pt x="27128" y="29643"/>
                    <a:pt x="25978" y="29960"/>
                    <a:pt x="24962" y="31343"/>
                  </a:cubicBezTo>
                  <a:lnTo>
                    <a:pt x="24962" y="31343"/>
                  </a:lnTo>
                  <a:cubicBezTo>
                    <a:pt x="24262" y="32309"/>
                    <a:pt x="24195" y="32976"/>
                    <a:pt x="23995" y="34092"/>
                  </a:cubicBezTo>
                  <a:lnTo>
                    <a:pt x="23995" y="34092"/>
                  </a:lnTo>
                  <a:cubicBezTo>
                    <a:pt x="23662" y="36109"/>
                    <a:pt x="21013" y="36025"/>
                    <a:pt x="19563" y="36358"/>
                  </a:cubicBezTo>
                  <a:lnTo>
                    <a:pt x="19563" y="36358"/>
                  </a:lnTo>
                  <a:cubicBezTo>
                    <a:pt x="19213" y="36425"/>
                    <a:pt x="18880" y="36425"/>
                    <a:pt x="18530" y="36425"/>
                  </a:cubicBezTo>
                  <a:lnTo>
                    <a:pt x="18530" y="36425"/>
                  </a:lnTo>
                  <a:cubicBezTo>
                    <a:pt x="18163" y="36425"/>
                    <a:pt x="17780" y="36408"/>
                    <a:pt x="17430" y="36508"/>
                  </a:cubicBezTo>
                  <a:lnTo>
                    <a:pt x="17430" y="36508"/>
                  </a:lnTo>
                  <a:cubicBezTo>
                    <a:pt x="16897" y="36658"/>
                    <a:pt x="16214" y="37208"/>
                    <a:pt x="15697" y="37525"/>
                  </a:cubicBezTo>
                  <a:lnTo>
                    <a:pt x="15697" y="37525"/>
                  </a:lnTo>
                  <a:cubicBezTo>
                    <a:pt x="15097" y="37891"/>
                    <a:pt x="14514" y="38058"/>
                    <a:pt x="14048" y="38591"/>
                  </a:cubicBezTo>
                  <a:lnTo>
                    <a:pt x="14048" y="38591"/>
                  </a:lnTo>
                  <a:cubicBezTo>
                    <a:pt x="13648" y="39041"/>
                    <a:pt x="13681" y="39358"/>
                    <a:pt x="13431" y="39874"/>
                  </a:cubicBezTo>
                  <a:lnTo>
                    <a:pt x="13431" y="39874"/>
                  </a:lnTo>
                  <a:cubicBezTo>
                    <a:pt x="12898" y="40907"/>
                    <a:pt x="11598" y="40091"/>
                    <a:pt x="10732" y="40824"/>
                  </a:cubicBezTo>
                  <a:lnTo>
                    <a:pt x="10732" y="40824"/>
                  </a:lnTo>
                  <a:cubicBezTo>
                    <a:pt x="9965" y="41457"/>
                    <a:pt x="9632" y="42707"/>
                    <a:pt x="9232" y="43657"/>
                  </a:cubicBezTo>
                  <a:lnTo>
                    <a:pt x="9232" y="43657"/>
                  </a:lnTo>
                  <a:cubicBezTo>
                    <a:pt x="8999" y="44207"/>
                    <a:pt x="8882" y="44990"/>
                    <a:pt x="8566" y="45456"/>
                  </a:cubicBezTo>
                  <a:lnTo>
                    <a:pt x="8566" y="45456"/>
                  </a:lnTo>
                  <a:cubicBezTo>
                    <a:pt x="7683" y="46739"/>
                    <a:pt x="5600" y="46823"/>
                    <a:pt x="4383" y="47256"/>
                  </a:cubicBezTo>
                  <a:lnTo>
                    <a:pt x="4383" y="47256"/>
                  </a:lnTo>
                  <a:cubicBezTo>
                    <a:pt x="2917" y="47789"/>
                    <a:pt x="1451" y="48156"/>
                    <a:pt x="1" y="48689"/>
                  </a:cubicBezTo>
                  <a:lnTo>
                    <a:pt x="1" y="48689"/>
                  </a:lnTo>
                  <a:lnTo>
                    <a:pt x="2834" y="53738"/>
                  </a:lnTo>
                  <a:cubicBezTo>
                    <a:pt x="5883" y="53921"/>
                    <a:pt x="8899" y="54471"/>
                    <a:pt x="11965" y="54487"/>
                  </a:cubicBezTo>
                  <a:lnTo>
                    <a:pt x="11965" y="54487"/>
                  </a:lnTo>
                  <a:cubicBezTo>
                    <a:pt x="13498" y="54504"/>
                    <a:pt x="15047" y="54471"/>
                    <a:pt x="16597" y="54454"/>
                  </a:cubicBezTo>
                  <a:lnTo>
                    <a:pt x="16597" y="54454"/>
                  </a:lnTo>
                  <a:cubicBezTo>
                    <a:pt x="20729" y="54438"/>
                    <a:pt x="24845" y="54804"/>
                    <a:pt x="28978" y="54837"/>
                  </a:cubicBezTo>
                  <a:lnTo>
                    <a:pt x="28978" y="54837"/>
                  </a:lnTo>
                  <a:cubicBezTo>
                    <a:pt x="33393" y="54854"/>
                    <a:pt x="37892" y="54421"/>
                    <a:pt x="42274" y="53754"/>
                  </a:cubicBezTo>
                  <a:lnTo>
                    <a:pt x="42274" y="53754"/>
                  </a:lnTo>
                  <a:cubicBezTo>
                    <a:pt x="46573" y="53104"/>
                    <a:pt x="50906" y="52805"/>
                    <a:pt x="55238" y="52388"/>
                  </a:cubicBezTo>
                  <a:lnTo>
                    <a:pt x="55238" y="52388"/>
                  </a:lnTo>
                  <a:cubicBezTo>
                    <a:pt x="59104" y="52021"/>
                    <a:pt x="63020" y="51555"/>
                    <a:pt x="66902" y="51555"/>
                  </a:cubicBezTo>
                  <a:lnTo>
                    <a:pt x="66902" y="51555"/>
                  </a:lnTo>
                  <a:cubicBezTo>
                    <a:pt x="67669" y="51555"/>
                    <a:pt x="68452" y="51572"/>
                    <a:pt x="69218" y="51588"/>
                  </a:cubicBezTo>
                  <a:lnTo>
                    <a:pt x="69218" y="51588"/>
                  </a:lnTo>
                  <a:cubicBezTo>
                    <a:pt x="70251" y="51605"/>
                    <a:pt x="71301" y="51622"/>
                    <a:pt x="72334" y="51605"/>
                  </a:cubicBezTo>
                  <a:lnTo>
                    <a:pt x="72334" y="51605"/>
                  </a:lnTo>
                  <a:cubicBezTo>
                    <a:pt x="74834" y="51555"/>
                    <a:pt x="77316" y="51255"/>
                    <a:pt x="79816" y="51205"/>
                  </a:cubicBezTo>
                  <a:lnTo>
                    <a:pt x="79816" y="51205"/>
                  </a:lnTo>
                  <a:cubicBezTo>
                    <a:pt x="80782" y="51172"/>
                    <a:pt x="81765" y="51205"/>
                    <a:pt x="82732" y="51222"/>
                  </a:cubicBezTo>
                  <a:lnTo>
                    <a:pt x="82732" y="51222"/>
                  </a:lnTo>
                  <a:cubicBezTo>
                    <a:pt x="84198" y="51238"/>
                    <a:pt x="85681" y="51272"/>
                    <a:pt x="87147" y="51172"/>
                  </a:cubicBezTo>
                  <a:lnTo>
                    <a:pt x="87147" y="51172"/>
                  </a:lnTo>
                  <a:cubicBezTo>
                    <a:pt x="90930" y="50888"/>
                    <a:pt x="94846" y="50155"/>
                    <a:pt x="98478" y="48872"/>
                  </a:cubicBezTo>
                  <a:lnTo>
                    <a:pt x="98478" y="48872"/>
                  </a:lnTo>
                  <a:cubicBezTo>
                    <a:pt x="100727" y="48089"/>
                    <a:pt x="102810" y="47356"/>
                    <a:pt x="104510" y="45440"/>
                  </a:cubicBezTo>
                  <a:lnTo>
                    <a:pt x="104510" y="45440"/>
                  </a:lnTo>
                  <a:cubicBezTo>
                    <a:pt x="105843" y="43957"/>
                    <a:pt x="109109" y="41007"/>
                    <a:pt x="106759" y="38858"/>
                  </a:cubicBezTo>
                  <a:lnTo>
                    <a:pt x="106759" y="38858"/>
                  </a:lnTo>
                  <a:cubicBezTo>
                    <a:pt x="105626" y="37808"/>
                    <a:pt x="103377" y="37925"/>
                    <a:pt x="101994" y="37858"/>
                  </a:cubicBezTo>
                  <a:lnTo>
                    <a:pt x="101994" y="37858"/>
                  </a:lnTo>
                  <a:cubicBezTo>
                    <a:pt x="101377" y="37825"/>
                    <a:pt x="100744" y="37841"/>
                    <a:pt x="100111" y="37858"/>
                  </a:cubicBezTo>
                  <a:lnTo>
                    <a:pt x="100111" y="37858"/>
                  </a:lnTo>
                  <a:cubicBezTo>
                    <a:pt x="98611" y="37891"/>
                    <a:pt x="97078" y="37925"/>
                    <a:pt x="95695" y="37442"/>
                  </a:cubicBezTo>
                  <a:lnTo>
                    <a:pt x="95695" y="37442"/>
                  </a:lnTo>
                  <a:cubicBezTo>
                    <a:pt x="94979" y="37192"/>
                    <a:pt x="94446" y="36592"/>
                    <a:pt x="93712" y="36425"/>
                  </a:cubicBezTo>
                  <a:lnTo>
                    <a:pt x="93712" y="36425"/>
                  </a:lnTo>
                  <a:cubicBezTo>
                    <a:pt x="92746" y="36209"/>
                    <a:pt x="91730" y="36492"/>
                    <a:pt x="90930" y="35575"/>
                  </a:cubicBezTo>
                  <a:lnTo>
                    <a:pt x="90930" y="35575"/>
                  </a:lnTo>
                  <a:cubicBezTo>
                    <a:pt x="89597" y="34076"/>
                    <a:pt x="93529" y="33393"/>
                    <a:pt x="94379" y="33109"/>
                  </a:cubicBezTo>
                  <a:lnTo>
                    <a:pt x="94379" y="33109"/>
                  </a:lnTo>
                  <a:cubicBezTo>
                    <a:pt x="96528" y="32359"/>
                    <a:pt x="99961" y="29810"/>
                    <a:pt x="102210" y="31343"/>
                  </a:cubicBezTo>
                  <a:lnTo>
                    <a:pt x="102210" y="31343"/>
                  </a:lnTo>
                  <a:cubicBezTo>
                    <a:pt x="102977" y="31876"/>
                    <a:pt x="103477" y="32609"/>
                    <a:pt x="104327" y="33076"/>
                  </a:cubicBezTo>
                  <a:lnTo>
                    <a:pt x="104327" y="33076"/>
                  </a:lnTo>
                  <a:cubicBezTo>
                    <a:pt x="105360" y="33609"/>
                    <a:pt x="106343" y="33609"/>
                    <a:pt x="107476" y="33559"/>
                  </a:cubicBezTo>
                  <a:lnTo>
                    <a:pt x="107476" y="33559"/>
                  </a:lnTo>
                  <a:cubicBezTo>
                    <a:pt x="109642" y="33459"/>
                    <a:pt x="112125" y="33109"/>
                    <a:pt x="114241" y="32476"/>
                  </a:cubicBezTo>
                  <a:lnTo>
                    <a:pt x="114241" y="32476"/>
                  </a:lnTo>
                  <a:cubicBezTo>
                    <a:pt x="115524" y="32110"/>
                    <a:pt x="116757" y="31526"/>
                    <a:pt x="117857" y="30660"/>
                  </a:cubicBezTo>
                  <a:lnTo>
                    <a:pt x="117857" y="30660"/>
                  </a:lnTo>
                  <a:cubicBezTo>
                    <a:pt x="118707" y="29977"/>
                    <a:pt x="119190" y="29510"/>
                    <a:pt x="120273" y="29294"/>
                  </a:cubicBezTo>
                  <a:lnTo>
                    <a:pt x="120273" y="29294"/>
                  </a:lnTo>
                  <a:cubicBezTo>
                    <a:pt x="121456" y="29060"/>
                    <a:pt x="122556" y="28894"/>
                    <a:pt x="123739" y="28494"/>
                  </a:cubicBezTo>
                  <a:lnTo>
                    <a:pt x="123739" y="28494"/>
                  </a:lnTo>
                  <a:cubicBezTo>
                    <a:pt x="124972" y="28094"/>
                    <a:pt x="126571" y="28094"/>
                    <a:pt x="127421" y="26844"/>
                  </a:cubicBezTo>
                  <a:lnTo>
                    <a:pt x="127421" y="26844"/>
                  </a:lnTo>
                  <a:cubicBezTo>
                    <a:pt x="127888" y="26128"/>
                    <a:pt x="128154" y="25278"/>
                    <a:pt x="128638" y="24528"/>
                  </a:cubicBezTo>
                  <a:lnTo>
                    <a:pt x="128638" y="24528"/>
                  </a:lnTo>
                  <a:cubicBezTo>
                    <a:pt x="129121" y="23811"/>
                    <a:pt x="129554" y="22962"/>
                    <a:pt x="130137" y="22345"/>
                  </a:cubicBezTo>
                  <a:lnTo>
                    <a:pt x="130137" y="22345"/>
                  </a:lnTo>
                  <a:cubicBezTo>
                    <a:pt x="130787" y="21679"/>
                    <a:pt x="131620" y="21245"/>
                    <a:pt x="131920" y="20179"/>
                  </a:cubicBezTo>
                  <a:lnTo>
                    <a:pt x="131920" y="20179"/>
                  </a:lnTo>
                  <a:cubicBezTo>
                    <a:pt x="132153" y="19313"/>
                    <a:pt x="131837" y="18429"/>
                    <a:pt x="131654" y="17596"/>
                  </a:cubicBezTo>
                  <a:lnTo>
                    <a:pt x="131654" y="17596"/>
                  </a:lnTo>
                  <a:cubicBezTo>
                    <a:pt x="131437" y="16680"/>
                    <a:pt x="131454" y="15763"/>
                    <a:pt x="131270" y="14864"/>
                  </a:cubicBezTo>
                  <a:lnTo>
                    <a:pt x="131270" y="14864"/>
                  </a:lnTo>
                  <a:cubicBezTo>
                    <a:pt x="131104" y="14064"/>
                    <a:pt x="131020" y="13597"/>
                    <a:pt x="131020" y="12714"/>
                  </a:cubicBezTo>
                  <a:lnTo>
                    <a:pt x="131020" y="12714"/>
                  </a:lnTo>
                  <a:cubicBezTo>
                    <a:pt x="131020" y="11931"/>
                    <a:pt x="131187" y="10931"/>
                    <a:pt x="130954" y="10181"/>
                  </a:cubicBezTo>
                  <a:lnTo>
                    <a:pt x="130954" y="10181"/>
                  </a:lnTo>
                  <a:cubicBezTo>
                    <a:pt x="130720" y="9348"/>
                    <a:pt x="130154" y="8498"/>
                    <a:pt x="129837" y="7665"/>
                  </a:cubicBezTo>
                  <a:lnTo>
                    <a:pt x="129837" y="7665"/>
                  </a:lnTo>
                  <a:cubicBezTo>
                    <a:pt x="129454" y="6682"/>
                    <a:pt x="128988" y="5832"/>
                    <a:pt x="128504" y="4899"/>
                  </a:cubicBezTo>
                  <a:lnTo>
                    <a:pt x="128504" y="4899"/>
                  </a:lnTo>
                  <a:cubicBezTo>
                    <a:pt x="127521" y="2950"/>
                    <a:pt x="126122" y="2183"/>
                    <a:pt x="124305" y="1433"/>
                  </a:cubicBezTo>
                  <a:lnTo>
                    <a:pt x="124305" y="1433"/>
                  </a:lnTo>
                  <a:cubicBezTo>
                    <a:pt x="121723" y="367"/>
                    <a:pt x="119090" y="1"/>
                    <a:pt x="116390" y="1"/>
                  </a:cubicBezTo>
                  <a:lnTo>
                    <a:pt x="116390" y="1"/>
                  </a:lnTo>
                  <a:cubicBezTo>
                    <a:pt x="115674" y="1"/>
                    <a:pt x="114941" y="17"/>
                    <a:pt x="114208" y="67"/>
                  </a:cubicBezTo>
                </a:path>
              </a:pathLst>
            </a:custGeom>
            <a:solidFill>
              <a:srgbClr val="F4F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1780675" y="2103275"/>
              <a:ext cx="971875" cy="371200"/>
            </a:xfrm>
            <a:custGeom>
              <a:avLst/>
              <a:gdLst/>
              <a:ahLst/>
              <a:cxnLst/>
              <a:rect l="l" t="t" r="r" b="b"/>
              <a:pathLst>
                <a:path w="38875" h="14848" extrusionOk="0">
                  <a:moveTo>
                    <a:pt x="9531" y="634"/>
                  </a:moveTo>
                  <a:cubicBezTo>
                    <a:pt x="7782" y="1700"/>
                    <a:pt x="5899" y="3183"/>
                    <a:pt x="5149" y="5099"/>
                  </a:cubicBezTo>
                  <a:lnTo>
                    <a:pt x="5149" y="5099"/>
                  </a:lnTo>
                  <a:cubicBezTo>
                    <a:pt x="4816" y="5966"/>
                    <a:pt x="4999" y="6649"/>
                    <a:pt x="4849" y="7549"/>
                  </a:cubicBezTo>
                  <a:lnTo>
                    <a:pt x="4849" y="7549"/>
                  </a:lnTo>
                  <a:cubicBezTo>
                    <a:pt x="4633" y="8882"/>
                    <a:pt x="3499" y="9298"/>
                    <a:pt x="2400" y="9748"/>
                  </a:cubicBezTo>
                  <a:lnTo>
                    <a:pt x="2400" y="9748"/>
                  </a:lnTo>
                  <a:cubicBezTo>
                    <a:pt x="1817" y="9982"/>
                    <a:pt x="1117" y="10182"/>
                    <a:pt x="717" y="10698"/>
                  </a:cubicBezTo>
                  <a:lnTo>
                    <a:pt x="717" y="10698"/>
                  </a:lnTo>
                  <a:cubicBezTo>
                    <a:pt x="0" y="11615"/>
                    <a:pt x="767" y="12814"/>
                    <a:pt x="1050" y="13864"/>
                  </a:cubicBezTo>
                  <a:lnTo>
                    <a:pt x="1050" y="13864"/>
                  </a:lnTo>
                  <a:cubicBezTo>
                    <a:pt x="4816" y="14847"/>
                    <a:pt x="8265" y="14497"/>
                    <a:pt x="11714" y="14481"/>
                  </a:cubicBezTo>
                  <a:lnTo>
                    <a:pt x="11714" y="14481"/>
                  </a:lnTo>
                  <a:cubicBezTo>
                    <a:pt x="14780" y="14447"/>
                    <a:pt x="17679" y="14247"/>
                    <a:pt x="20745" y="13931"/>
                  </a:cubicBezTo>
                  <a:lnTo>
                    <a:pt x="20745" y="13931"/>
                  </a:lnTo>
                  <a:cubicBezTo>
                    <a:pt x="23062" y="13697"/>
                    <a:pt x="25361" y="13414"/>
                    <a:pt x="27660" y="13131"/>
                  </a:cubicBezTo>
                  <a:lnTo>
                    <a:pt x="27660" y="13131"/>
                  </a:lnTo>
                  <a:cubicBezTo>
                    <a:pt x="28677" y="12998"/>
                    <a:pt x="29693" y="12948"/>
                    <a:pt x="30660" y="12681"/>
                  </a:cubicBezTo>
                  <a:lnTo>
                    <a:pt x="30660" y="12681"/>
                  </a:lnTo>
                  <a:cubicBezTo>
                    <a:pt x="32343" y="12231"/>
                    <a:pt x="33659" y="10965"/>
                    <a:pt x="35092" y="10048"/>
                  </a:cubicBezTo>
                  <a:lnTo>
                    <a:pt x="35092" y="10048"/>
                  </a:lnTo>
                  <a:cubicBezTo>
                    <a:pt x="36225" y="9332"/>
                    <a:pt x="37542" y="8349"/>
                    <a:pt x="38258" y="7216"/>
                  </a:cubicBezTo>
                  <a:lnTo>
                    <a:pt x="38258" y="7216"/>
                  </a:lnTo>
                  <a:cubicBezTo>
                    <a:pt x="38641" y="6599"/>
                    <a:pt x="38875" y="5683"/>
                    <a:pt x="38258" y="5233"/>
                  </a:cubicBezTo>
                  <a:lnTo>
                    <a:pt x="38258" y="5233"/>
                  </a:lnTo>
                  <a:cubicBezTo>
                    <a:pt x="37725" y="4833"/>
                    <a:pt x="36425" y="4916"/>
                    <a:pt x="35809" y="4716"/>
                  </a:cubicBezTo>
                  <a:lnTo>
                    <a:pt x="35809" y="4716"/>
                  </a:lnTo>
                  <a:cubicBezTo>
                    <a:pt x="34526" y="4333"/>
                    <a:pt x="33259" y="3866"/>
                    <a:pt x="31976" y="3433"/>
                  </a:cubicBezTo>
                  <a:lnTo>
                    <a:pt x="31976" y="3433"/>
                  </a:lnTo>
                  <a:cubicBezTo>
                    <a:pt x="31060" y="3117"/>
                    <a:pt x="30093" y="2900"/>
                    <a:pt x="29210" y="2500"/>
                  </a:cubicBezTo>
                  <a:lnTo>
                    <a:pt x="29210" y="2500"/>
                  </a:lnTo>
                  <a:cubicBezTo>
                    <a:pt x="28677" y="2250"/>
                    <a:pt x="28194" y="1867"/>
                    <a:pt x="27561" y="1834"/>
                  </a:cubicBezTo>
                  <a:lnTo>
                    <a:pt x="27561" y="1834"/>
                  </a:lnTo>
                  <a:cubicBezTo>
                    <a:pt x="26677" y="1800"/>
                    <a:pt x="25628" y="2267"/>
                    <a:pt x="24794" y="2567"/>
                  </a:cubicBezTo>
                  <a:lnTo>
                    <a:pt x="24794" y="2567"/>
                  </a:lnTo>
                  <a:cubicBezTo>
                    <a:pt x="24378" y="2717"/>
                    <a:pt x="24378" y="2850"/>
                    <a:pt x="23845" y="2733"/>
                  </a:cubicBezTo>
                  <a:lnTo>
                    <a:pt x="23845" y="2733"/>
                  </a:lnTo>
                  <a:cubicBezTo>
                    <a:pt x="23578" y="2667"/>
                    <a:pt x="23162" y="2333"/>
                    <a:pt x="22828" y="2250"/>
                  </a:cubicBezTo>
                  <a:lnTo>
                    <a:pt x="22828" y="2250"/>
                  </a:lnTo>
                  <a:cubicBezTo>
                    <a:pt x="21895" y="2017"/>
                    <a:pt x="20879" y="2200"/>
                    <a:pt x="19996" y="2417"/>
                  </a:cubicBezTo>
                  <a:lnTo>
                    <a:pt x="19996" y="2417"/>
                  </a:lnTo>
                  <a:cubicBezTo>
                    <a:pt x="19412" y="2567"/>
                    <a:pt x="19279" y="2417"/>
                    <a:pt x="18746" y="2250"/>
                  </a:cubicBezTo>
                  <a:lnTo>
                    <a:pt x="18746" y="2250"/>
                  </a:lnTo>
                  <a:cubicBezTo>
                    <a:pt x="17963" y="2017"/>
                    <a:pt x="17046" y="1967"/>
                    <a:pt x="16230" y="1800"/>
                  </a:cubicBezTo>
                  <a:lnTo>
                    <a:pt x="16230" y="1800"/>
                  </a:lnTo>
                  <a:cubicBezTo>
                    <a:pt x="14797" y="1500"/>
                    <a:pt x="13614" y="984"/>
                    <a:pt x="12314" y="317"/>
                  </a:cubicBezTo>
                  <a:lnTo>
                    <a:pt x="12314" y="317"/>
                  </a:lnTo>
                  <a:cubicBezTo>
                    <a:pt x="11864" y="101"/>
                    <a:pt x="11514" y="1"/>
                    <a:pt x="11181" y="1"/>
                  </a:cubicBezTo>
                  <a:lnTo>
                    <a:pt x="11181" y="1"/>
                  </a:lnTo>
                  <a:cubicBezTo>
                    <a:pt x="10631" y="1"/>
                    <a:pt x="10165" y="251"/>
                    <a:pt x="9531" y="634"/>
                  </a:cubicBezTo>
                </a:path>
              </a:pathLst>
            </a:custGeom>
            <a:solidFill>
              <a:srgbClr val="F4F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5583125" y="2423200"/>
              <a:ext cx="1620875" cy="237050"/>
            </a:xfrm>
            <a:custGeom>
              <a:avLst/>
              <a:gdLst/>
              <a:ahLst/>
              <a:cxnLst/>
              <a:rect l="l" t="t" r="r" b="b"/>
              <a:pathLst>
                <a:path w="64835" h="9482" extrusionOk="0">
                  <a:moveTo>
                    <a:pt x="27910" y="34"/>
                  </a:moveTo>
                  <a:cubicBezTo>
                    <a:pt x="25428" y="384"/>
                    <a:pt x="23178" y="1617"/>
                    <a:pt x="21045" y="2917"/>
                  </a:cubicBezTo>
                  <a:lnTo>
                    <a:pt x="21045" y="2917"/>
                  </a:lnTo>
                  <a:cubicBezTo>
                    <a:pt x="19712" y="3716"/>
                    <a:pt x="18562" y="4683"/>
                    <a:pt x="17129" y="5316"/>
                  </a:cubicBezTo>
                  <a:lnTo>
                    <a:pt x="17129" y="5316"/>
                  </a:lnTo>
                  <a:cubicBezTo>
                    <a:pt x="15830" y="5866"/>
                    <a:pt x="15380" y="6716"/>
                    <a:pt x="14430" y="7899"/>
                  </a:cubicBezTo>
                  <a:lnTo>
                    <a:pt x="14430" y="7899"/>
                  </a:lnTo>
                  <a:cubicBezTo>
                    <a:pt x="11831" y="8015"/>
                    <a:pt x="7182" y="8132"/>
                    <a:pt x="2733" y="8849"/>
                  </a:cubicBezTo>
                  <a:lnTo>
                    <a:pt x="2733" y="8849"/>
                  </a:lnTo>
                  <a:cubicBezTo>
                    <a:pt x="1950" y="8965"/>
                    <a:pt x="717" y="9015"/>
                    <a:pt x="0" y="9482"/>
                  </a:cubicBezTo>
                  <a:lnTo>
                    <a:pt x="0" y="9482"/>
                  </a:lnTo>
                  <a:cubicBezTo>
                    <a:pt x="617" y="9448"/>
                    <a:pt x="1233" y="9465"/>
                    <a:pt x="1833" y="9465"/>
                  </a:cubicBezTo>
                  <a:lnTo>
                    <a:pt x="1833" y="9465"/>
                  </a:lnTo>
                  <a:cubicBezTo>
                    <a:pt x="3749" y="9482"/>
                    <a:pt x="5599" y="9198"/>
                    <a:pt x="7498" y="9132"/>
                  </a:cubicBezTo>
                  <a:lnTo>
                    <a:pt x="7498" y="9132"/>
                  </a:lnTo>
                  <a:cubicBezTo>
                    <a:pt x="8481" y="9098"/>
                    <a:pt x="9465" y="9132"/>
                    <a:pt x="10448" y="9148"/>
                  </a:cubicBezTo>
                  <a:lnTo>
                    <a:pt x="10448" y="9148"/>
                  </a:lnTo>
                  <a:cubicBezTo>
                    <a:pt x="11431" y="9182"/>
                    <a:pt x="12414" y="9198"/>
                    <a:pt x="13397" y="9165"/>
                  </a:cubicBezTo>
                  <a:lnTo>
                    <a:pt x="13397" y="9165"/>
                  </a:lnTo>
                  <a:cubicBezTo>
                    <a:pt x="15030" y="9115"/>
                    <a:pt x="16613" y="8832"/>
                    <a:pt x="18263" y="8832"/>
                  </a:cubicBezTo>
                  <a:lnTo>
                    <a:pt x="18263" y="8832"/>
                  </a:lnTo>
                  <a:cubicBezTo>
                    <a:pt x="24061" y="8865"/>
                    <a:pt x="29860" y="8832"/>
                    <a:pt x="35658" y="8832"/>
                  </a:cubicBezTo>
                  <a:lnTo>
                    <a:pt x="35658" y="8832"/>
                  </a:lnTo>
                  <a:cubicBezTo>
                    <a:pt x="38458" y="8832"/>
                    <a:pt x="41374" y="9082"/>
                    <a:pt x="44123" y="8599"/>
                  </a:cubicBezTo>
                  <a:lnTo>
                    <a:pt x="44123" y="8599"/>
                  </a:lnTo>
                  <a:cubicBezTo>
                    <a:pt x="44723" y="8482"/>
                    <a:pt x="45340" y="8499"/>
                    <a:pt x="45939" y="8515"/>
                  </a:cubicBezTo>
                  <a:lnTo>
                    <a:pt x="45939" y="8515"/>
                  </a:lnTo>
                  <a:cubicBezTo>
                    <a:pt x="46506" y="8532"/>
                    <a:pt x="47072" y="8532"/>
                    <a:pt x="47639" y="8449"/>
                  </a:cubicBezTo>
                  <a:lnTo>
                    <a:pt x="47639" y="8449"/>
                  </a:lnTo>
                  <a:cubicBezTo>
                    <a:pt x="49289" y="8199"/>
                    <a:pt x="50855" y="8215"/>
                    <a:pt x="52521" y="8199"/>
                  </a:cubicBezTo>
                  <a:lnTo>
                    <a:pt x="52521" y="8199"/>
                  </a:lnTo>
                  <a:cubicBezTo>
                    <a:pt x="53054" y="8199"/>
                    <a:pt x="53604" y="8215"/>
                    <a:pt x="54138" y="8215"/>
                  </a:cubicBezTo>
                  <a:lnTo>
                    <a:pt x="54138" y="8215"/>
                  </a:lnTo>
                  <a:cubicBezTo>
                    <a:pt x="55920" y="8232"/>
                    <a:pt x="57687" y="8265"/>
                    <a:pt x="59436" y="8049"/>
                  </a:cubicBezTo>
                  <a:lnTo>
                    <a:pt x="59436" y="8049"/>
                  </a:lnTo>
                  <a:cubicBezTo>
                    <a:pt x="60003" y="7982"/>
                    <a:pt x="60586" y="7982"/>
                    <a:pt x="61169" y="7999"/>
                  </a:cubicBezTo>
                  <a:lnTo>
                    <a:pt x="61169" y="7999"/>
                  </a:lnTo>
                  <a:cubicBezTo>
                    <a:pt x="62002" y="8015"/>
                    <a:pt x="62835" y="8015"/>
                    <a:pt x="63585" y="7815"/>
                  </a:cubicBezTo>
                  <a:lnTo>
                    <a:pt x="63585" y="7815"/>
                  </a:lnTo>
                  <a:cubicBezTo>
                    <a:pt x="64069" y="7699"/>
                    <a:pt x="64235" y="7566"/>
                    <a:pt x="64835" y="7582"/>
                  </a:cubicBezTo>
                  <a:lnTo>
                    <a:pt x="64835" y="7582"/>
                  </a:lnTo>
                  <a:cubicBezTo>
                    <a:pt x="64385" y="7232"/>
                    <a:pt x="64235" y="7066"/>
                    <a:pt x="63702" y="6866"/>
                  </a:cubicBezTo>
                  <a:lnTo>
                    <a:pt x="63702" y="6866"/>
                  </a:lnTo>
                  <a:cubicBezTo>
                    <a:pt x="62935" y="6582"/>
                    <a:pt x="62036" y="6582"/>
                    <a:pt x="61336" y="6133"/>
                  </a:cubicBezTo>
                  <a:lnTo>
                    <a:pt x="61336" y="6133"/>
                  </a:lnTo>
                  <a:cubicBezTo>
                    <a:pt x="60836" y="5799"/>
                    <a:pt x="60403" y="5266"/>
                    <a:pt x="59820" y="5116"/>
                  </a:cubicBezTo>
                  <a:lnTo>
                    <a:pt x="59820" y="5116"/>
                  </a:lnTo>
                  <a:cubicBezTo>
                    <a:pt x="59603" y="5066"/>
                    <a:pt x="59336" y="5083"/>
                    <a:pt x="59070" y="5099"/>
                  </a:cubicBezTo>
                  <a:lnTo>
                    <a:pt x="59070" y="5099"/>
                  </a:lnTo>
                  <a:cubicBezTo>
                    <a:pt x="58753" y="5116"/>
                    <a:pt x="58437" y="5133"/>
                    <a:pt x="58187" y="5033"/>
                  </a:cubicBezTo>
                  <a:lnTo>
                    <a:pt x="58187" y="5033"/>
                  </a:lnTo>
                  <a:cubicBezTo>
                    <a:pt x="57620" y="4766"/>
                    <a:pt x="57770" y="4350"/>
                    <a:pt x="57620" y="3850"/>
                  </a:cubicBezTo>
                  <a:lnTo>
                    <a:pt x="57620" y="3850"/>
                  </a:lnTo>
                  <a:cubicBezTo>
                    <a:pt x="57487" y="3466"/>
                    <a:pt x="57170" y="3133"/>
                    <a:pt x="56870" y="2850"/>
                  </a:cubicBezTo>
                  <a:lnTo>
                    <a:pt x="56870" y="2850"/>
                  </a:lnTo>
                  <a:cubicBezTo>
                    <a:pt x="56104" y="2100"/>
                    <a:pt x="54787" y="1250"/>
                    <a:pt x="53754" y="967"/>
                  </a:cubicBezTo>
                  <a:lnTo>
                    <a:pt x="53754" y="967"/>
                  </a:lnTo>
                  <a:cubicBezTo>
                    <a:pt x="52988" y="750"/>
                    <a:pt x="51688" y="884"/>
                    <a:pt x="50905" y="1017"/>
                  </a:cubicBezTo>
                  <a:lnTo>
                    <a:pt x="50905" y="1017"/>
                  </a:lnTo>
                  <a:cubicBezTo>
                    <a:pt x="49189" y="1317"/>
                    <a:pt x="47489" y="1217"/>
                    <a:pt x="45756" y="1484"/>
                  </a:cubicBezTo>
                  <a:lnTo>
                    <a:pt x="45756" y="1484"/>
                  </a:lnTo>
                  <a:cubicBezTo>
                    <a:pt x="42957" y="1934"/>
                    <a:pt x="39974" y="2183"/>
                    <a:pt x="37191" y="1650"/>
                  </a:cubicBezTo>
                  <a:lnTo>
                    <a:pt x="37191" y="1650"/>
                  </a:lnTo>
                  <a:cubicBezTo>
                    <a:pt x="35692" y="1367"/>
                    <a:pt x="34142" y="1450"/>
                    <a:pt x="32659" y="1200"/>
                  </a:cubicBezTo>
                  <a:lnTo>
                    <a:pt x="32659" y="1200"/>
                  </a:lnTo>
                  <a:cubicBezTo>
                    <a:pt x="31160" y="950"/>
                    <a:pt x="29910" y="1"/>
                    <a:pt x="28410" y="1"/>
                  </a:cubicBezTo>
                  <a:lnTo>
                    <a:pt x="28410" y="1"/>
                  </a:lnTo>
                  <a:cubicBezTo>
                    <a:pt x="28244" y="1"/>
                    <a:pt x="28077" y="17"/>
                    <a:pt x="27910" y="34"/>
                  </a:cubicBezTo>
                </a:path>
              </a:pathLst>
            </a:custGeom>
            <a:solidFill>
              <a:srgbClr val="F4F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1814825" y="1201000"/>
              <a:ext cx="1591750" cy="538225"/>
            </a:xfrm>
            <a:custGeom>
              <a:avLst/>
              <a:gdLst/>
              <a:ahLst/>
              <a:cxnLst/>
              <a:rect l="l" t="t" r="r" b="b"/>
              <a:pathLst>
                <a:path w="63670" h="21529" extrusionOk="0">
                  <a:moveTo>
                    <a:pt x="51305" y="50"/>
                  </a:moveTo>
                  <a:cubicBezTo>
                    <a:pt x="46623" y="84"/>
                    <a:pt x="41941" y="100"/>
                    <a:pt x="37275" y="50"/>
                  </a:cubicBezTo>
                  <a:lnTo>
                    <a:pt x="37275" y="50"/>
                  </a:lnTo>
                  <a:cubicBezTo>
                    <a:pt x="32043" y="0"/>
                    <a:pt x="26361" y="1650"/>
                    <a:pt x="21979" y="4483"/>
                  </a:cubicBezTo>
                  <a:lnTo>
                    <a:pt x="21979" y="4483"/>
                  </a:lnTo>
                  <a:cubicBezTo>
                    <a:pt x="21496" y="4783"/>
                    <a:pt x="20929" y="5182"/>
                    <a:pt x="20396" y="5282"/>
                  </a:cubicBezTo>
                  <a:lnTo>
                    <a:pt x="20396" y="5282"/>
                  </a:lnTo>
                  <a:cubicBezTo>
                    <a:pt x="19846" y="5382"/>
                    <a:pt x="19846" y="5299"/>
                    <a:pt x="19296" y="4966"/>
                  </a:cubicBezTo>
                  <a:lnTo>
                    <a:pt x="19296" y="4966"/>
                  </a:lnTo>
                  <a:cubicBezTo>
                    <a:pt x="18013" y="4133"/>
                    <a:pt x="15947" y="3549"/>
                    <a:pt x="14481" y="3283"/>
                  </a:cubicBezTo>
                  <a:lnTo>
                    <a:pt x="14481" y="3283"/>
                  </a:lnTo>
                  <a:cubicBezTo>
                    <a:pt x="13231" y="3066"/>
                    <a:pt x="11815" y="3166"/>
                    <a:pt x="10581" y="3400"/>
                  </a:cubicBezTo>
                  <a:lnTo>
                    <a:pt x="10581" y="3400"/>
                  </a:lnTo>
                  <a:cubicBezTo>
                    <a:pt x="8482" y="3816"/>
                    <a:pt x="6649" y="3883"/>
                    <a:pt x="4733" y="4916"/>
                  </a:cubicBezTo>
                  <a:lnTo>
                    <a:pt x="4733" y="4916"/>
                  </a:lnTo>
                  <a:cubicBezTo>
                    <a:pt x="3017" y="5849"/>
                    <a:pt x="1" y="8015"/>
                    <a:pt x="2050" y="10181"/>
                  </a:cubicBezTo>
                  <a:lnTo>
                    <a:pt x="2050" y="10181"/>
                  </a:lnTo>
                  <a:cubicBezTo>
                    <a:pt x="2950" y="11131"/>
                    <a:pt x="4450" y="11748"/>
                    <a:pt x="5516" y="12531"/>
                  </a:cubicBezTo>
                  <a:lnTo>
                    <a:pt x="5516" y="12531"/>
                  </a:lnTo>
                  <a:cubicBezTo>
                    <a:pt x="6832" y="13480"/>
                    <a:pt x="7782" y="14564"/>
                    <a:pt x="9398" y="15080"/>
                  </a:cubicBezTo>
                  <a:lnTo>
                    <a:pt x="9398" y="15080"/>
                  </a:lnTo>
                  <a:cubicBezTo>
                    <a:pt x="13348" y="16363"/>
                    <a:pt x="17663" y="15813"/>
                    <a:pt x="21646" y="16863"/>
                  </a:cubicBezTo>
                  <a:lnTo>
                    <a:pt x="21646" y="16863"/>
                  </a:lnTo>
                  <a:cubicBezTo>
                    <a:pt x="22095" y="16980"/>
                    <a:pt x="22945" y="17196"/>
                    <a:pt x="23279" y="17496"/>
                  </a:cubicBezTo>
                  <a:lnTo>
                    <a:pt x="23279" y="17496"/>
                  </a:lnTo>
                  <a:cubicBezTo>
                    <a:pt x="23512" y="17713"/>
                    <a:pt x="23545" y="17979"/>
                    <a:pt x="23728" y="18213"/>
                  </a:cubicBezTo>
                  <a:lnTo>
                    <a:pt x="23728" y="18213"/>
                  </a:lnTo>
                  <a:cubicBezTo>
                    <a:pt x="24295" y="18946"/>
                    <a:pt x="24895" y="19129"/>
                    <a:pt x="25778" y="19329"/>
                  </a:cubicBezTo>
                  <a:lnTo>
                    <a:pt x="25778" y="19329"/>
                  </a:lnTo>
                  <a:cubicBezTo>
                    <a:pt x="29044" y="20096"/>
                    <a:pt x="32710" y="20279"/>
                    <a:pt x="36042" y="20262"/>
                  </a:cubicBezTo>
                  <a:lnTo>
                    <a:pt x="36042" y="20262"/>
                  </a:lnTo>
                  <a:cubicBezTo>
                    <a:pt x="42207" y="20245"/>
                    <a:pt x="48556" y="19879"/>
                    <a:pt x="54488" y="21529"/>
                  </a:cubicBezTo>
                  <a:lnTo>
                    <a:pt x="54488" y="21529"/>
                  </a:lnTo>
                  <a:cubicBezTo>
                    <a:pt x="53471" y="20912"/>
                    <a:pt x="52772" y="20179"/>
                    <a:pt x="52888" y="19629"/>
                  </a:cubicBezTo>
                  <a:lnTo>
                    <a:pt x="52888" y="19629"/>
                  </a:lnTo>
                  <a:cubicBezTo>
                    <a:pt x="52972" y="19229"/>
                    <a:pt x="53455" y="18879"/>
                    <a:pt x="53621" y="18446"/>
                  </a:cubicBezTo>
                  <a:lnTo>
                    <a:pt x="53621" y="18446"/>
                  </a:lnTo>
                  <a:cubicBezTo>
                    <a:pt x="53821" y="17979"/>
                    <a:pt x="53871" y="17579"/>
                    <a:pt x="54255" y="17196"/>
                  </a:cubicBezTo>
                  <a:lnTo>
                    <a:pt x="54255" y="17196"/>
                  </a:lnTo>
                  <a:cubicBezTo>
                    <a:pt x="54671" y="16780"/>
                    <a:pt x="54954" y="16796"/>
                    <a:pt x="55371" y="16813"/>
                  </a:cubicBezTo>
                  <a:lnTo>
                    <a:pt x="55371" y="16813"/>
                  </a:lnTo>
                  <a:cubicBezTo>
                    <a:pt x="55554" y="16830"/>
                    <a:pt x="55754" y="16830"/>
                    <a:pt x="55988" y="16813"/>
                  </a:cubicBezTo>
                  <a:lnTo>
                    <a:pt x="55988" y="16813"/>
                  </a:lnTo>
                  <a:cubicBezTo>
                    <a:pt x="57437" y="16663"/>
                    <a:pt x="58337" y="15580"/>
                    <a:pt x="59470" y="14830"/>
                  </a:cubicBezTo>
                  <a:lnTo>
                    <a:pt x="59470" y="14830"/>
                  </a:lnTo>
                  <a:cubicBezTo>
                    <a:pt x="60037" y="14447"/>
                    <a:pt x="60703" y="13980"/>
                    <a:pt x="61053" y="13414"/>
                  </a:cubicBezTo>
                  <a:lnTo>
                    <a:pt x="61053" y="13414"/>
                  </a:lnTo>
                  <a:cubicBezTo>
                    <a:pt x="61453" y="12747"/>
                    <a:pt x="61720" y="11931"/>
                    <a:pt x="62069" y="11231"/>
                  </a:cubicBezTo>
                  <a:lnTo>
                    <a:pt x="62069" y="11231"/>
                  </a:lnTo>
                  <a:cubicBezTo>
                    <a:pt x="62519" y="10315"/>
                    <a:pt x="63086" y="9631"/>
                    <a:pt x="63303" y="8582"/>
                  </a:cubicBezTo>
                  <a:lnTo>
                    <a:pt x="63303" y="8582"/>
                  </a:lnTo>
                  <a:cubicBezTo>
                    <a:pt x="63469" y="7782"/>
                    <a:pt x="63669" y="7065"/>
                    <a:pt x="63652" y="6249"/>
                  </a:cubicBezTo>
                  <a:lnTo>
                    <a:pt x="63652" y="6249"/>
                  </a:lnTo>
                  <a:cubicBezTo>
                    <a:pt x="63636" y="4783"/>
                    <a:pt x="63619" y="3616"/>
                    <a:pt x="62386" y="2583"/>
                  </a:cubicBezTo>
                  <a:lnTo>
                    <a:pt x="62386" y="2583"/>
                  </a:lnTo>
                  <a:cubicBezTo>
                    <a:pt x="60986" y="1433"/>
                    <a:pt x="59054" y="967"/>
                    <a:pt x="57304" y="683"/>
                  </a:cubicBezTo>
                  <a:lnTo>
                    <a:pt x="57304" y="683"/>
                  </a:lnTo>
                  <a:cubicBezTo>
                    <a:pt x="55371" y="384"/>
                    <a:pt x="53372" y="50"/>
                    <a:pt x="51405" y="50"/>
                  </a:cubicBezTo>
                  <a:lnTo>
                    <a:pt x="51405" y="50"/>
                  </a:lnTo>
                  <a:cubicBezTo>
                    <a:pt x="51372" y="50"/>
                    <a:pt x="51339" y="50"/>
                    <a:pt x="51305" y="50"/>
                  </a:cubicBezTo>
                </a:path>
              </a:pathLst>
            </a:custGeom>
            <a:solidFill>
              <a:srgbClr val="F4F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4911600" y="1320550"/>
              <a:ext cx="739850" cy="471575"/>
            </a:xfrm>
            <a:custGeom>
              <a:avLst/>
              <a:gdLst/>
              <a:ahLst/>
              <a:cxnLst/>
              <a:rect l="l" t="t" r="r" b="b"/>
              <a:pathLst>
                <a:path w="29594" h="18863" extrusionOk="0">
                  <a:moveTo>
                    <a:pt x="1" y="10115"/>
                  </a:moveTo>
                  <a:cubicBezTo>
                    <a:pt x="551" y="8882"/>
                    <a:pt x="1100" y="7932"/>
                    <a:pt x="1934" y="6849"/>
                  </a:cubicBezTo>
                  <a:cubicBezTo>
                    <a:pt x="2983" y="5483"/>
                    <a:pt x="4416" y="3916"/>
                    <a:pt x="5999" y="3116"/>
                  </a:cubicBezTo>
                  <a:cubicBezTo>
                    <a:pt x="6782" y="2717"/>
                    <a:pt x="7749" y="2533"/>
                    <a:pt x="8599" y="2333"/>
                  </a:cubicBezTo>
                  <a:cubicBezTo>
                    <a:pt x="10365" y="1933"/>
                    <a:pt x="12115" y="1467"/>
                    <a:pt x="13881" y="1067"/>
                  </a:cubicBezTo>
                  <a:cubicBezTo>
                    <a:pt x="15814" y="617"/>
                    <a:pt x="17997" y="117"/>
                    <a:pt x="20013" y="34"/>
                  </a:cubicBezTo>
                  <a:cubicBezTo>
                    <a:pt x="21179" y="1"/>
                    <a:pt x="22379" y="134"/>
                    <a:pt x="23545" y="267"/>
                  </a:cubicBezTo>
                  <a:cubicBezTo>
                    <a:pt x="25611" y="500"/>
                    <a:pt x="28327" y="1600"/>
                    <a:pt x="28944" y="3800"/>
                  </a:cubicBezTo>
                  <a:cubicBezTo>
                    <a:pt x="29244" y="4883"/>
                    <a:pt x="29444" y="5999"/>
                    <a:pt x="29477" y="7115"/>
                  </a:cubicBezTo>
                  <a:cubicBezTo>
                    <a:pt x="29511" y="8449"/>
                    <a:pt x="29594" y="9865"/>
                    <a:pt x="29244" y="11165"/>
                  </a:cubicBezTo>
                  <a:cubicBezTo>
                    <a:pt x="28561" y="13614"/>
                    <a:pt x="27078" y="15697"/>
                    <a:pt x="24945" y="17096"/>
                  </a:cubicBezTo>
                  <a:cubicBezTo>
                    <a:pt x="23195" y="18246"/>
                    <a:pt x="20713" y="18613"/>
                    <a:pt x="18663" y="18729"/>
                  </a:cubicBezTo>
                  <a:cubicBezTo>
                    <a:pt x="16497" y="18863"/>
                    <a:pt x="14347" y="18763"/>
                    <a:pt x="12198" y="18513"/>
                  </a:cubicBezTo>
                  <a:cubicBezTo>
                    <a:pt x="9449" y="18196"/>
                    <a:pt x="6766" y="17713"/>
                    <a:pt x="4183" y="16663"/>
                  </a:cubicBezTo>
                  <a:cubicBezTo>
                    <a:pt x="2817" y="16080"/>
                    <a:pt x="1684" y="15297"/>
                    <a:pt x="417" y="1454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5654775" y="1500100"/>
              <a:ext cx="175800" cy="217050"/>
            </a:xfrm>
            <a:custGeom>
              <a:avLst/>
              <a:gdLst/>
              <a:ahLst/>
              <a:cxnLst/>
              <a:rect l="l" t="t" r="r" b="b"/>
              <a:pathLst>
                <a:path w="7032" h="8682" extrusionOk="0">
                  <a:moveTo>
                    <a:pt x="367" y="7782"/>
                  </a:moveTo>
                  <a:cubicBezTo>
                    <a:pt x="217" y="6732"/>
                    <a:pt x="0" y="6182"/>
                    <a:pt x="383" y="5266"/>
                  </a:cubicBezTo>
                  <a:cubicBezTo>
                    <a:pt x="883" y="4016"/>
                    <a:pt x="1516" y="2899"/>
                    <a:pt x="2633" y="2116"/>
                  </a:cubicBezTo>
                  <a:cubicBezTo>
                    <a:pt x="3733" y="1316"/>
                    <a:pt x="5732" y="0"/>
                    <a:pt x="6715" y="1733"/>
                  </a:cubicBezTo>
                  <a:cubicBezTo>
                    <a:pt x="7032" y="2283"/>
                    <a:pt x="6899" y="2816"/>
                    <a:pt x="6699" y="3399"/>
                  </a:cubicBezTo>
                  <a:cubicBezTo>
                    <a:pt x="6415" y="4249"/>
                    <a:pt x="6132" y="5066"/>
                    <a:pt x="5682" y="5849"/>
                  </a:cubicBezTo>
                  <a:cubicBezTo>
                    <a:pt x="5099" y="6865"/>
                    <a:pt x="3883" y="8681"/>
                    <a:pt x="367" y="778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3914350" y="1357625"/>
              <a:ext cx="941875" cy="329525"/>
            </a:xfrm>
            <a:custGeom>
              <a:avLst/>
              <a:gdLst/>
              <a:ahLst/>
              <a:cxnLst/>
              <a:rect l="l" t="t" r="r" b="b"/>
              <a:pathLst>
                <a:path w="37675" h="13181" extrusionOk="0">
                  <a:moveTo>
                    <a:pt x="36941" y="8632"/>
                  </a:moveTo>
                  <a:cubicBezTo>
                    <a:pt x="37125" y="8065"/>
                    <a:pt x="37408" y="7482"/>
                    <a:pt x="37558" y="6916"/>
                  </a:cubicBezTo>
                  <a:cubicBezTo>
                    <a:pt x="37675" y="6449"/>
                    <a:pt x="37575" y="5882"/>
                    <a:pt x="37591" y="5399"/>
                  </a:cubicBezTo>
                  <a:cubicBezTo>
                    <a:pt x="37591" y="4000"/>
                    <a:pt x="37491" y="2916"/>
                    <a:pt x="36342" y="1933"/>
                  </a:cubicBezTo>
                  <a:cubicBezTo>
                    <a:pt x="35308" y="1067"/>
                    <a:pt x="34242" y="634"/>
                    <a:pt x="32909" y="417"/>
                  </a:cubicBezTo>
                  <a:cubicBezTo>
                    <a:pt x="31176" y="117"/>
                    <a:pt x="29343" y="0"/>
                    <a:pt x="27594" y="0"/>
                  </a:cubicBezTo>
                  <a:cubicBezTo>
                    <a:pt x="22445" y="0"/>
                    <a:pt x="17313" y="934"/>
                    <a:pt x="12264" y="1783"/>
                  </a:cubicBezTo>
                  <a:cubicBezTo>
                    <a:pt x="9698" y="2217"/>
                    <a:pt x="7198" y="2866"/>
                    <a:pt x="4749" y="3733"/>
                  </a:cubicBezTo>
                  <a:cubicBezTo>
                    <a:pt x="3333" y="4233"/>
                    <a:pt x="1150" y="4916"/>
                    <a:pt x="633" y="6532"/>
                  </a:cubicBezTo>
                  <a:cubicBezTo>
                    <a:pt x="0" y="8582"/>
                    <a:pt x="2033" y="11081"/>
                    <a:pt x="3716" y="12031"/>
                  </a:cubicBezTo>
                  <a:cubicBezTo>
                    <a:pt x="4949" y="12714"/>
                    <a:pt x="6315" y="12814"/>
                    <a:pt x="7682" y="12964"/>
                  </a:cubicBezTo>
                  <a:cubicBezTo>
                    <a:pt x="9614" y="13181"/>
                    <a:pt x="11514" y="12914"/>
                    <a:pt x="13430" y="12797"/>
                  </a:cubicBezTo>
                  <a:cubicBezTo>
                    <a:pt x="17346" y="12531"/>
                    <a:pt x="21278" y="12114"/>
                    <a:pt x="25194" y="11998"/>
                  </a:cubicBezTo>
                  <a:cubicBezTo>
                    <a:pt x="27210" y="11931"/>
                    <a:pt x="28993" y="11348"/>
                    <a:pt x="30876" y="10748"/>
                  </a:cubicBezTo>
                  <a:cubicBezTo>
                    <a:pt x="31993" y="10398"/>
                    <a:pt x="33109" y="10098"/>
                    <a:pt x="34175" y="9582"/>
                  </a:cubicBezTo>
                  <a:cubicBezTo>
                    <a:pt x="35325" y="9032"/>
                    <a:pt x="36442" y="8382"/>
                    <a:pt x="36941" y="863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3629825" y="1538000"/>
              <a:ext cx="244975" cy="115825"/>
            </a:xfrm>
            <a:custGeom>
              <a:avLst/>
              <a:gdLst/>
              <a:ahLst/>
              <a:cxnLst/>
              <a:rect l="l" t="t" r="r" b="b"/>
              <a:pathLst>
                <a:path w="9799" h="4633" extrusionOk="0">
                  <a:moveTo>
                    <a:pt x="9798" y="4166"/>
                  </a:moveTo>
                  <a:cubicBezTo>
                    <a:pt x="9165" y="3500"/>
                    <a:pt x="8798" y="2816"/>
                    <a:pt x="8215" y="2167"/>
                  </a:cubicBezTo>
                  <a:cubicBezTo>
                    <a:pt x="7649" y="1517"/>
                    <a:pt x="6799" y="1134"/>
                    <a:pt x="6032" y="784"/>
                  </a:cubicBezTo>
                  <a:cubicBezTo>
                    <a:pt x="4316" y="0"/>
                    <a:pt x="2017" y="367"/>
                    <a:pt x="750" y="1833"/>
                  </a:cubicBezTo>
                  <a:cubicBezTo>
                    <a:pt x="517" y="2117"/>
                    <a:pt x="0" y="2833"/>
                    <a:pt x="84" y="3283"/>
                  </a:cubicBezTo>
                  <a:cubicBezTo>
                    <a:pt x="150" y="3750"/>
                    <a:pt x="534" y="3833"/>
                    <a:pt x="933" y="3966"/>
                  </a:cubicBezTo>
                  <a:cubicBezTo>
                    <a:pt x="3316" y="4633"/>
                    <a:pt x="6116" y="4366"/>
                    <a:pt x="9798" y="41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3220325" y="1611325"/>
              <a:ext cx="312875" cy="243300"/>
            </a:xfrm>
            <a:custGeom>
              <a:avLst/>
              <a:gdLst/>
              <a:ahLst/>
              <a:cxnLst/>
              <a:rect l="l" t="t" r="r" b="b"/>
              <a:pathLst>
                <a:path w="12515" h="9732" extrusionOk="0">
                  <a:moveTo>
                    <a:pt x="7249" y="1433"/>
                  </a:moveTo>
                  <a:cubicBezTo>
                    <a:pt x="7499" y="883"/>
                    <a:pt x="7866" y="433"/>
                    <a:pt x="8332" y="83"/>
                  </a:cubicBezTo>
                  <a:cubicBezTo>
                    <a:pt x="9049" y="383"/>
                    <a:pt x="9882" y="0"/>
                    <a:pt x="10632" y="200"/>
                  </a:cubicBezTo>
                  <a:cubicBezTo>
                    <a:pt x="11165" y="350"/>
                    <a:pt x="12515" y="1266"/>
                    <a:pt x="11931" y="1933"/>
                  </a:cubicBezTo>
                  <a:cubicBezTo>
                    <a:pt x="11481" y="2466"/>
                    <a:pt x="9915" y="2033"/>
                    <a:pt x="9299" y="2016"/>
                  </a:cubicBezTo>
                  <a:cubicBezTo>
                    <a:pt x="6916" y="2000"/>
                    <a:pt x="4966" y="3783"/>
                    <a:pt x="2600" y="3766"/>
                  </a:cubicBezTo>
                  <a:cubicBezTo>
                    <a:pt x="2034" y="3749"/>
                    <a:pt x="1284" y="3283"/>
                    <a:pt x="701" y="3566"/>
                  </a:cubicBezTo>
                  <a:cubicBezTo>
                    <a:pt x="18" y="3916"/>
                    <a:pt x="1" y="5066"/>
                    <a:pt x="67" y="5699"/>
                  </a:cubicBezTo>
                  <a:cubicBezTo>
                    <a:pt x="201" y="6815"/>
                    <a:pt x="1217" y="8031"/>
                    <a:pt x="2134" y="8615"/>
                  </a:cubicBezTo>
                  <a:cubicBezTo>
                    <a:pt x="3067" y="9198"/>
                    <a:pt x="4300" y="9598"/>
                    <a:pt x="5383" y="9648"/>
                  </a:cubicBezTo>
                  <a:cubicBezTo>
                    <a:pt x="6899" y="9731"/>
                    <a:pt x="8649" y="9731"/>
                    <a:pt x="9765" y="8581"/>
                  </a:cubicBezTo>
                  <a:cubicBezTo>
                    <a:pt x="10448" y="7882"/>
                    <a:pt x="11182" y="6915"/>
                    <a:pt x="11248" y="5899"/>
                  </a:cubicBezTo>
                  <a:cubicBezTo>
                    <a:pt x="11298" y="4966"/>
                    <a:pt x="10648" y="4482"/>
                    <a:pt x="10398" y="4166"/>
                  </a:cubicBezTo>
                  <a:cubicBezTo>
                    <a:pt x="9715" y="3649"/>
                    <a:pt x="8899" y="3133"/>
                    <a:pt x="8049" y="28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4769150" y="2148675"/>
              <a:ext cx="551125" cy="288300"/>
            </a:xfrm>
            <a:custGeom>
              <a:avLst/>
              <a:gdLst/>
              <a:ahLst/>
              <a:cxnLst/>
              <a:rect l="l" t="t" r="r" b="b"/>
              <a:pathLst>
                <a:path w="22045" h="11532" extrusionOk="0">
                  <a:moveTo>
                    <a:pt x="19795" y="2884"/>
                  </a:moveTo>
                  <a:cubicBezTo>
                    <a:pt x="19062" y="2200"/>
                    <a:pt x="18396" y="1567"/>
                    <a:pt x="17463" y="1201"/>
                  </a:cubicBezTo>
                  <a:cubicBezTo>
                    <a:pt x="16446" y="801"/>
                    <a:pt x="15296" y="484"/>
                    <a:pt x="14213" y="368"/>
                  </a:cubicBezTo>
                  <a:cubicBezTo>
                    <a:pt x="11781" y="118"/>
                    <a:pt x="9315" y="1"/>
                    <a:pt x="6948" y="817"/>
                  </a:cubicBezTo>
                  <a:cubicBezTo>
                    <a:pt x="4482" y="1667"/>
                    <a:pt x="2150" y="3134"/>
                    <a:pt x="783" y="5366"/>
                  </a:cubicBezTo>
                  <a:cubicBezTo>
                    <a:pt x="483" y="5866"/>
                    <a:pt x="0" y="6599"/>
                    <a:pt x="33" y="7199"/>
                  </a:cubicBezTo>
                  <a:cubicBezTo>
                    <a:pt x="67" y="7866"/>
                    <a:pt x="1250" y="8399"/>
                    <a:pt x="1700" y="8799"/>
                  </a:cubicBezTo>
                  <a:cubicBezTo>
                    <a:pt x="2416" y="9432"/>
                    <a:pt x="3066" y="10149"/>
                    <a:pt x="3882" y="10682"/>
                  </a:cubicBezTo>
                  <a:cubicBezTo>
                    <a:pt x="5132" y="11498"/>
                    <a:pt x="6565" y="11532"/>
                    <a:pt x="7998" y="11515"/>
                  </a:cubicBezTo>
                  <a:cubicBezTo>
                    <a:pt x="9415" y="11515"/>
                    <a:pt x="10814" y="11432"/>
                    <a:pt x="12197" y="11182"/>
                  </a:cubicBezTo>
                  <a:cubicBezTo>
                    <a:pt x="13530" y="10932"/>
                    <a:pt x="14980" y="10748"/>
                    <a:pt x="16230" y="10265"/>
                  </a:cubicBezTo>
                  <a:cubicBezTo>
                    <a:pt x="17846" y="9615"/>
                    <a:pt x="19679" y="8865"/>
                    <a:pt x="20862" y="7516"/>
                  </a:cubicBezTo>
                  <a:cubicBezTo>
                    <a:pt x="22045" y="6166"/>
                    <a:pt x="22012" y="4083"/>
                    <a:pt x="19795" y="28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3222825" y="1952475"/>
              <a:ext cx="157500" cy="143325"/>
            </a:xfrm>
            <a:custGeom>
              <a:avLst/>
              <a:gdLst/>
              <a:ahLst/>
              <a:cxnLst/>
              <a:rect l="l" t="t" r="r" b="b"/>
              <a:pathLst>
                <a:path w="6300" h="5733" extrusionOk="0">
                  <a:moveTo>
                    <a:pt x="5450" y="1"/>
                  </a:moveTo>
                  <a:cubicBezTo>
                    <a:pt x="4650" y="601"/>
                    <a:pt x="3817" y="984"/>
                    <a:pt x="2983" y="1517"/>
                  </a:cubicBezTo>
                  <a:cubicBezTo>
                    <a:pt x="2417" y="1884"/>
                    <a:pt x="1700" y="2217"/>
                    <a:pt x="1267" y="2717"/>
                  </a:cubicBezTo>
                  <a:cubicBezTo>
                    <a:pt x="884" y="3150"/>
                    <a:pt x="1" y="4566"/>
                    <a:pt x="434" y="5216"/>
                  </a:cubicBezTo>
                  <a:cubicBezTo>
                    <a:pt x="784" y="5733"/>
                    <a:pt x="2684" y="5549"/>
                    <a:pt x="3150" y="5433"/>
                  </a:cubicBezTo>
                  <a:cubicBezTo>
                    <a:pt x="5133" y="4950"/>
                    <a:pt x="6183" y="2983"/>
                    <a:pt x="6299" y="105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2844600" y="2112025"/>
              <a:ext cx="407425" cy="252875"/>
            </a:xfrm>
            <a:custGeom>
              <a:avLst/>
              <a:gdLst/>
              <a:ahLst/>
              <a:cxnLst/>
              <a:rect l="l" t="t" r="r" b="b"/>
              <a:pathLst>
                <a:path w="16297" h="10115" extrusionOk="0">
                  <a:moveTo>
                    <a:pt x="12164" y="2250"/>
                  </a:moveTo>
                  <a:cubicBezTo>
                    <a:pt x="9948" y="1050"/>
                    <a:pt x="6648" y="1"/>
                    <a:pt x="4299" y="1450"/>
                  </a:cubicBezTo>
                  <a:cubicBezTo>
                    <a:pt x="3166" y="2133"/>
                    <a:pt x="2566" y="3200"/>
                    <a:pt x="1900" y="4300"/>
                  </a:cubicBezTo>
                  <a:cubicBezTo>
                    <a:pt x="1350" y="5233"/>
                    <a:pt x="866" y="5966"/>
                    <a:pt x="683" y="7066"/>
                  </a:cubicBezTo>
                  <a:cubicBezTo>
                    <a:pt x="617" y="7532"/>
                    <a:pt x="0" y="10115"/>
                    <a:pt x="1216" y="9798"/>
                  </a:cubicBezTo>
                  <a:cubicBezTo>
                    <a:pt x="1450" y="9732"/>
                    <a:pt x="1650" y="9382"/>
                    <a:pt x="1850" y="9232"/>
                  </a:cubicBezTo>
                  <a:cubicBezTo>
                    <a:pt x="2066" y="9082"/>
                    <a:pt x="2266" y="8932"/>
                    <a:pt x="2483" y="8765"/>
                  </a:cubicBezTo>
                  <a:cubicBezTo>
                    <a:pt x="2916" y="8432"/>
                    <a:pt x="3499" y="8382"/>
                    <a:pt x="3966" y="8099"/>
                  </a:cubicBezTo>
                  <a:cubicBezTo>
                    <a:pt x="4182" y="7949"/>
                    <a:pt x="4316" y="7782"/>
                    <a:pt x="4582" y="7715"/>
                  </a:cubicBezTo>
                  <a:cubicBezTo>
                    <a:pt x="4816" y="7632"/>
                    <a:pt x="5182" y="7599"/>
                    <a:pt x="5449" y="7549"/>
                  </a:cubicBezTo>
                  <a:cubicBezTo>
                    <a:pt x="5949" y="7449"/>
                    <a:pt x="6415" y="7316"/>
                    <a:pt x="6932" y="7182"/>
                  </a:cubicBezTo>
                  <a:cubicBezTo>
                    <a:pt x="8448" y="6799"/>
                    <a:pt x="9931" y="6466"/>
                    <a:pt x="11164" y="5416"/>
                  </a:cubicBezTo>
                  <a:cubicBezTo>
                    <a:pt x="11714" y="4949"/>
                    <a:pt x="12131" y="4350"/>
                    <a:pt x="12797" y="4083"/>
                  </a:cubicBezTo>
                  <a:cubicBezTo>
                    <a:pt x="13480" y="3800"/>
                    <a:pt x="14130" y="3733"/>
                    <a:pt x="14863" y="3733"/>
                  </a:cubicBezTo>
                  <a:cubicBezTo>
                    <a:pt x="15047" y="3716"/>
                    <a:pt x="16296" y="3566"/>
                    <a:pt x="15930" y="3117"/>
                  </a:cubicBezTo>
                  <a:cubicBezTo>
                    <a:pt x="15846" y="3017"/>
                    <a:pt x="15580" y="3100"/>
                    <a:pt x="15463" y="3083"/>
                  </a:cubicBezTo>
                  <a:cubicBezTo>
                    <a:pt x="14797" y="2933"/>
                    <a:pt x="14097" y="2650"/>
                    <a:pt x="12164" y="225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2865425" y="1261825"/>
              <a:ext cx="521550" cy="340350"/>
            </a:xfrm>
            <a:custGeom>
              <a:avLst/>
              <a:gdLst/>
              <a:ahLst/>
              <a:cxnLst/>
              <a:rect l="l" t="t" r="r" b="b"/>
              <a:pathLst>
                <a:path w="20862" h="13614" extrusionOk="0">
                  <a:moveTo>
                    <a:pt x="18279" y="683"/>
                  </a:moveTo>
                  <a:cubicBezTo>
                    <a:pt x="17663" y="383"/>
                    <a:pt x="17113" y="0"/>
                    <a:pt x="16430" y="33"/>
                  </a:cubicBezTo>
                  <a:cubicBezTo>
                    <a:pt x="15896" y="50"/>
                    <a:pt x="15313" y="250"/>
                    <a:pt x="14797" y="367"/>
                  </a:cubicBezTo>
                  <a:cubicBezTo>
                    <a:pt x="12930" y="750"/>
                    <a:pt x="11048" y="1033"/>
                    <a:pt x="9181" y="1466"/>
                  </a:cubicBezTo>
                  <a:cubicBezTo>
                    <a:pt x="7065" y="1950"/>
                    <a:pt x="4782" y="2499"/>
                    <a:pt x="2916" y="3666"/>
                  </a:cubicBezTo>
                  <a:cubicBezTo>
                    <a:pt x="1866" y="4332"/>
                    <a:pt x="633" y="5465"/>
                    <a:pt x="283" y="6715"/>
                  </a:cubicBezTo>
                  <a:cubicBezTo>
                    <a:pt x="0" y="7698"/>
                    <a:pt x="500" y="8148"/>
                    <a:pt x="1416" y="8481"/>
                  </a:cubicBezTo>
                  <a:cubicBezTo>
                    <a:pt x="2616" y="8931"/>
                    <a:pt x="3899" y="9048"/>
                    <a:pt x="5116" y="9431"/>
                  </a:cubicBezTo>
                  <a:cubicBezTo>
                    <a:pt x="6249" y="9798"/>
                    <a:pt x="7215" y="10364"/>
                    <a:pt x="8198" y="10997"/>
                  </a:cubicBezTo>
                  <a:cubicBezTo>
                    <a:pt x="8931" y="11481"/>
                    <a:pt x="9698" y="12214"/>
                    <a:pt x="10498" y="12597"/>
                  </a:cubicBezTo>
                  <a:cubicBezTo>
                    <a:pt x="11731" y="13164"/>
                    <a:pt x="12897" y="13613"/>
                    <a:pt x="14280" y="13530"/>
                  </a:cubicBezTo>
                  <a:cubicBezTo>
                    <a:pt x="15680" y="13447"/>
                    <a:pt x="17296" y="12747"/>
                    <a:pt x="18229" y="11681"/>
                  </a:cubicBezTo>
                  <a:cubicBezTo>
                    <a:pt x="19262" y="10531"/>
                    <a:pt x="19779" y="9198"/>
                    <a:pt x="20295" y="7765"/>
                  </a:cubicBezTo>
                  <a:cubicBezTo>
                    <a:pt x="20579" y="6915"/>
                    <a:pt x="20862" y="5965"/>
                    <a:pt x="20795" y="5066"/>
                  </a:cubicBezTo>
                  <a:cubicBezTo>
                    <a:pt x="20662" y="3466"/>
                    <a:pt x="19846" y="2483"/>
                    <a:pt x="18279" y="68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1876900" y="2096625"/>
              <a:ext cx="502400" cy="242875"/>
            </a:xfrm>
            <a:custGeom>
              <a:avLst/>
              <a:gdLst/>
              <a:ahLst/>
              <a:cxnLst/>
              <a:rect l="l" t="t" r="r" b="b"/>
              <a:pathLst>
                <a:path w="20096" h="9715" extrusionOk="0">
                  <a:moveTo>
                    <a:pt x="15797" y="2733"/>
                  </a:moveTo>
                  <a:cubicBezTo>
                    <a:pt x="15830" y="2516"/>
                    <a:pt x="15880" y="2266"/>
                    <a:pt x="15930" y="2016"/>
                  </a:cubicBezTo>
                  <a:cubicBezTo>
                    <a:pt x="14014" y="1400"/>
                    <a:pt x="11914" y="1133"/>
                    <a:pt x="9931" y="750"/>
                  </a:cubicBezTo>
                  <a:cubicBezTo>
                    <a:pt x="9132" y="600"/>
                    <a:pt x="8315" y="483"/>
                    <a:pt x="7515" y="283"/>
                  </a:cubicBezTo>
                  <a:cubicBezTo>
                    <a:pt x="6449" y="0"/>
                    <a:pt x="5582" y="400"/>
                    <a:pt x="4566" y="750"/>
                  </a:cubicBezTo>
                  <a:cubicBezTo>
                    <a:pt x="3050" y="1266"/>
                    <a:pt x="1867" y="2283"/>
                    <a:pt x="1117" y="3699"/>
                  </a:cubicBezTo>
                  <a:cubicBezTo>
                    <a:pt x="600" y="4666"/>
                    <a:pt x="417" y="5999"/>
                    <a:pt x="200" y="7065"/>
                  </a:cubicBezTo>
                  <a:cubicBezTo>
                    <a:pt x="0" y="8015"/>
                    <a:pt x="250" y="9481"/>
                    <a:pt x="1383" y="9614"/>
                  </a:cubicBezTo>
                  <a:cubicBezTo>
                    <a:pt x="2200" y="9714"/>
                    <a:pt x="3100" y="9415"/>
                    <a:pt x="3866" y="9181"/>
                  </a:cubicBezTo>
                  <a:cubicBezTo>
                    <a:pt x="4883" y="8881"/>
                    <a:pt x="5916" y="8781"/>
                    <a:pt x="6982" y="8748"/>
                  </a:cubicBezTo>
                  <a:cubicBezTo>
                    <a:pt x="8898" y="8698"/>
                    <a:pt x="11481" y="8465"/>
                    <a:pt x="13164" y="7448"/>
                  </a:cubicBezTo>
                  <a:cubicBezTo>
                    <a:pt x="14147" y="6848"/>
                    <a:pt x="15164" y="6282"/>
                    <a:pt x="15497" y="5099"/>
                  </a:cubicBezTo>
                  <a:cubicBezTo>
                    <a:pt x="15563" y="4832"/>
                    <a:pt x="15597" y="4549"/>
                    <a:pt x="15663" y="4282"/>
                  </a:cubicBezTo>
                  <a:cubicBezTo>
                    <a:pt x="15763" y="3833"/>
                    <a:pt x="15863" y="3383"/>
                    <a:pt x="16030" y="2966"/>
                  </a:cubicBezTo>
                  <a:cubicBezTo>
                    <a:pt x="16330" y="2250"/>
                    <a:pt x="16813" y="1716"/>
                    <a:pt x="17613" y="1616"/>
                  </a:cubicBezTo>
                  <a:cubicBezTo>
                    <a:pt x="18196" y="1550"/>
                    <a:pt x="20096" y="1916"/>
                    <a:pt x="19446" y="2899"/>
                  </a:cubicBezTo>
                  <a:cubicBezTo>
                    <a:pt x="19063" y="3466"/>
                    <a:pt x="17980" y="3283"/>
                    <a:pt x="17413" y="328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2403850" y="2134525"/>
              <a:ext cx="329950" cy="191650"/>
            </a:xfrm>
            <a:custGeom>
              <a:avLst/>
              <a:gdLst/>
              <a:ahLst/>
              <a:cxnLst/>
              <a:rect l="l" t="t" r="r" b="b"/>
              <a:pathLst>
                <a:path w="13198" h="7666" extrusionOk="0">
                  <a:moveTo>
                    <a:pt x="534" y="1133"/>
                  </a:moveTo>
                  <a:cubicBezTo>
                    <a:pt x="1434" y="567"/>
                    <a:pt x="2134" y="117"/>
                    <a:pt x="3200" y="67"/>
                  </a:cubicBezTo>
                  <a:cubicBezTo>
                    <a:pt x="4300" y="17"/>
                    <a:pt x="5450" y="0"/>
                    <a:pt x="6516" y="184"/>
                  </a:cubicBezTo>
                  <a:cubicBezTo>
                    <a:pt x="7549" y="367"/>
                    <a:pt x="8682" y="834"/>
                    <a:pt x="9565" y="1400"/>
                  </a:cubicBezTo>
                  <a:cubicBezTo>
                    <a:pt x="9882" y="1600"/>
                    <a:pt x="10132" y="1883"/>
                    <a:pt x="10448" y="2083"/>
                  </a:cubicBezTo>
                  <a:cubicBezTo>
                    <a:pt x="10782" y="2300"/>
                    <a:pt x="11148" y="2400"/>
                    <a:pt x="11448" y="2650"/>
                  </a:cubicBezTo>
                  <a:cubicBezTo>
                    <a:pt x="12048" y="3166"/>
                    <a:pt x="13114" y="4183"/>
                    <a:pt x="13181" y="5033"/>
                  </a:cubicBezTo>
                  <a:cubicBezTo>
                    <a:pt x="13198" y="5382"/>
                    <a:pt x="13014" y="5466"/>
                    <a:pt x="12948" y="5749"/>
                  </a:cubicBezTo>
                  <a:cubicBezTo>
                    <a:pt x="12848" y="6166"/>
                    <a:pt x="12981" y="6216"/>
                    <a:pt x="12698" y="6549"/>
                  </a:cubicBezTo>
                  <a:cubicBezTo>
                    <a:pt x="11865" y="7499"/>
                    <a:pt x="10515" y="7665"/>
                    <a:pt x="9399" y="7115"/>
                  </a:cubicBezTo>
                  <a:cubicBezTo>
                    <a:pt x="7682" y="6282"/>
                    <a:pt x="6033" y="5332"/>
                    <a:pt x="4333" y="4449"/>
                  </a:cubicBezTo>
                  <a:cubicBezTo>
                    <a:pt x="3083" y="3783"/>
                    <a:pt x="1" y="3333"/>
                    <a:pt x="534" y="11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3374875" y="1888325"/>
              <a:ext cx="60025" cy="69175"/>
            </a:xfrm>
            <a:custGeom>
              <a:avLst/>
              <a:gdLst/>
              <a:ahLst/>
              <a:cxnLst/>
              <a:rect l="l" t="t" r="r" b="b"/>
              <a:pathLst>
                <a:path w="2401" h="2767" extrusionOk="0">
                  <a:moveTo>
                    <a:pt x="217" y="2767"/>
                  </a:moveTo>
                  <a:cubicBezTo>
                    <a:pt x="67" y="2217"/>
                    <a:pt x="1" y="1634"/>
                    <a:pt x="17" y="1067"/>
                  </a:cubicBezTo>
                  <a:cubicBezTo>
                    <a:pt x="534" y="834"/>
                    <a:pt x="684" y="1"/>
                    <a:pt x="1384" y="51"/>
                  </a:cubicBezTo>
                  <a:cubicBezTo>
                    <a:pt x="1600" y="51"/>
                    <a:pt x="1950" y="267"/>
                    <a:pt x="2067" y="501"/>
                  </a:cubicBezTo>
                  <a:cubicBezTo>
                    <a:pt x="2400" y="1167"/>
                    <a:pt x="1234" y="2000"/>
                    <a:pt x="1067" y="256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4596675" y="1636725"/>
              <a:ext cx="241650" cy="90825"/>
            </a:xfrm>
            <a:custGeom>
              <a:avLst/>
              <a:gdLst/>
              <a:ahLst/>
              <a:cxnLst/>
              <a:rect l="l" t="t" r="r" b="b"/>
              <a:pathLst>
                <a:path w="9666" h="3633" extrusionOk="0">
                  <a:moveTo>
                    <a:pt x="8799" y="0"/>
                  </a:moveTo>
                  <a:cubicBezTo>
                    <a:pt x="6982" y="234"/>
                    <a:pt x="5083" y="567"/>
                    <a:pt x="3350" y="1267"/>
                  </a:cubicBezTo>
                  <a:cubicBezTo>
                    <a:pt x="2750" y="1500"/>
                    <a:pt x="1" y="2483"/>
                    <a:pt x="1650" y="3250"/>
                  </a:cubicBezTo>
                  <a:cubicBezTo>
                    <a:pt x="2367" y="3583"/>
                    <a:pt x="3450" y="3566"/>
                    <a:pt x="4233" y="3600"/>
                  </a:cubicBezTo>
                  <a:cubicBezTo>
                    <a:pt x="5183" y="3633"/>
                    <a:pt x="6166" y="3550"/>
                    <a:pt x="7099" y="3383"/>
                  </a:cubicBezTo>
                  <a:cubicBezTo>
                    <a:pt x="7749" y="3266"/>
                    <a:pt x="9665" y="2883"/>
                    <a:pt x="9648" y="19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1869825" y="1311800"/>
              <a:ext cx="371175" cy="256225"/>
            </a:xfrm>
            <a:custGeom>
              <a:avLst/>
              <a:gdLst/>
              <a:ahLst/>
              <a:cxnLst/>
              <a:rect l="l" t="t" r="r" b="b"/>
              <a:pathLst>
                <a:path w="14847" h="10249" extrusionOk="0">
                  <a:moveTo>
                    <a:pt x="12081" y="650"/>
                  </a:moveTo>
                  <a:cubicBezTo>
                    <a:pt x="11347" y="384"/>
                    <a:pt x="10814" y="184"/>
                    <a:pt x="10031" y="117"/>
                  </a:cubicBezTo>
                  <a:cubicBezTo>
                    <a:pt x="8731" y="1"/>
                    <a:pt x="7398" y="117"/>
                    <a:pt x="6132" y="401"/>
                  </a:cubicBezTo>
                  <a:cubicBezTo>
                    <a:pt x="4616" y="734"/>
                    <a:pt x="2749" y="1167"/>
                    <a:pt x="1533" y="2217"/>
                  </a:cubicBezTo>
                  <a:cubicBezTo>
                    <a:pt x="600" y="3017"/>
                    <a:pt x="0" y="4383"/>
                    <a:pt x="833" y="5466"/>
                  </a:cubicBezTo>
                  <a:cubicBezTo>
                    <a:pt x="1216" y="5949"/>
                    <a:pt x="1733" y="6316"/>
                    <a:pt x="2116" y="6799"/>
                  </a:cubicBezTo>
                  <a:cubicBezTo>
                    <a:pt x="2400" y="7116"/>
                    <a:pt x="2666" y="7399"/>
                    <a:pt x="2883" y="7749"/>
                  </a:cubicBezTo>
                  <a:cubicBezTo>
                    <a:pt x="4232" y="9965"/>
                    <a:pt x="7015" y="10248"/>
                    <a:pt x="9365" y="9698"/>
                  </a:cubicBezTo>
                  <a:cubicBezTo>
                    <a:pt x="11347" y="9232"/>
                    <a:pt x="12980" y="8149"/>
                    <a:pt x="13897" y="6266"/>
                  </a:cubicBezTo>
                  <a:cubicBezTo>
                    <a:pt x="14847" y="4300"/>
                    <a:pt x="14063" y="2300"/>
                    <a:pt x="12081" y="65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2083925" y="1555500"/>
              <a:ext cx="255800" cy="66675"/>
            </a:xfrm>
            <a:custGeom>
              <a:avLst/>
              <a:gdLst/>
              <a:ahLst/>
              <a:cxnLst/>
              <a:rect l="l" t="t" r="r" b="b"/>
              <a:pathLst>
                <a:path w="10232" h="2667" extrusionOk="0">
                  <a:moveTo>
                    <a:pt x="1" y="1417"/>
                  </a:moveTo>
                  <a:cubicBezTo>
                    <a:pt x="2517" y="217"/>
                    <a:pt x="5566" y="0"/>
                    <a:pt x="8249" y="717"/>
                  </a:cubicBezTo>
                  <a:cubicBezTo>
                    <a:pt x="8815" y="867"/>
                    <a:pt x="9299" y="1150"/>
                    <a:pt x="9699" y="1567"/>
                  </a:cubicBezTo>
                  <a:cubicBezTo>
                    <a:pt x="9798" y="1667"/>
                    <a:pt x="10215" y="2083"/>
                    <a:pt x="10232" y="2233"/>
                  </a:cubicBezTo>
                  <a:cubicBezTo>
                    <a:pt x="10065" y="2250"/>
                    <a:pt x="9982" y="2366"/>
                    <a:pt x="9832" y="2416"/>
                  </a:cubicBezTo>
                  <a:cubicBezTo>
                    <a:pt x="9665" y="2466"/>
                    <a:pt x="9449" y="2516"/>
                    <a:pt x="9265" y="2550"/>
                  </a:cubicBezTo>
                  <a:cubicBezTo>
                    <a:pt x="8765" y="2666"/>
                    <a:pt x="8099" y="2550"/>
                    <a:pt x="7599" y="2550"/>
                  </a:cubicBezTo>
                  <a:cubicBezTo>
                    <a:pt x="6599" y="2550"/>
                    <a:pt x="5583" y="2633"/>
                    <a:pt x="4616" y="2416"/>
                  </a:cubicBezTo>
                  <a:cubicBezTo>
                    <a:pt x="3867" y="2233"/>
                    <a:pt x="3100" y="2150"/>
                    <a:pt x="2350" y="1983"/>
                  </a:cubicBezTo>
                  <a:cubicBezTo>
                    <a:pt x="1817" y="1866"/>
                    <a:pt x="1250" y="1633"/>
                    <a:pt x="1" y="141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2357625" y="1606725"/>
              <a:ext cx="38350" cy="33775"/>
            </a:xfrm>
            <a:custGeom>
              <a:avLst/>
              <a:gdLst/>
              <a:ahLst/>
              <a:cxnLst/>
              <a:rect l="l" t="t" r="r" b="b"/>
              <a:pathLst>
                <a:path w="1534" h="1351" extrusionOk="0">
                  <a:moveTo>
                    <a:pt x="0" y="784"/>
                  </a:moveTo>
                  <a:cubicBezTo>
                    <a:pt x="483" y="551"/>
                    <a:pt x="1183" y="1"/>
                    <a:pt x="1450" y="751"/>
                  </a:cubicBezTo>
                  <a:cubicBezTo>
                    <a:pt x="1533" y="967"/>
                    <a:pt x="1317" y="1350"/>
                    <a:pt x="983" y="133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3115350" y="1652150"/>
              <a:ext cx="84600" cy="90400"/>
            </a:xfrm>
            <a:custGeom>
              <a:avLst/>
              <a:gdLst/>
              <a:ahLst/>
              <a:cxnLst/>
              <a:rect l="l" t="t" r="r" b="b"/>
              <a:pathLst>
                <a:path w="3384" h="3616" extrusionOk="0">
                  <a:moveTo>
                    <a:pt x="567" y="650"/>
                  </a:moveTo>
                  <a:cubicBezTo>
                    <a:pt x="1417" y="383"/>
                    <a:pt x="1917" y="0"/>
                    <a:pt x="2684" y="600"/>
                  </a:cubicBezTo>
                  <a:cubicBezTo>
                    <a:pt x="3200" y="1000"/>
                    <a:pt x="3383" y="1566"/>
                    <a:pt x="3383" y="2199"/>
                  </a:cubicBezTo>
                  <a:cubicBezTo>
                    <a:pt x="3367" y="2749"/>
                    <a:pt x="3267" y="3566"/>
                    <a:pt x="2600" y="3599"/>
                  </a:cubicBezTo>
                  <a:cubicBezTo>
                    <a:pt x="2134" y="3616"/>
                    <a:pt x="1800" y="3383"/>
                    <a:pt x="1417" y="3149"/>
                  </a:cubicBezTo>
                  <a:cubicBezTo>
                    <a:pt x="1067" y="2933"/>
                    <a:pt x="667" y="2683"/>
                    <a:pt x="417" y="2333"/>
                  </a:cubicBezTo>
                  <a:cubicBezTo>
                    <a:pt x="1" y="1766"/>
                    <a:pt x="234" y="1350"/>
                    <a:pt x="567" y="78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3224075" y="1540075"/>
              <a:ext cx="114600" cy="86250"/>
            </a:xfrm>
            <a:custGeom>
              <a:avLst/>
              <a:gdLst/>
              <a:ahLst/>
              <a:cxnLst/>
              <a:rect l="l" t="t" r="r" b="b"/>
              <a:pathLst>
                <a:path w="4584" h="3450" extrusionOk="0">
                  <a:moveTo>
                    <a:pt x="1" y="2883"/>
                  </a:moveTo>
                  <a:cubicBezTo>
                    <a:pt x="351" y="3067"/>
                    <a:pt x="701" y="3267"/>
                    <a:pt x="1034" y="3450"/>
                  </a:cubicBezTo>
                  <a:cubicBezTo>
                    <a:pt x="1301" y="3450"/>
                    <a:pt x="1550" y="3417"/>
                    <a:pt x="1800" y="3317"/>
                  </a:cubicBezTo>
                  <a:cubicBezTo>
                    <a:pt x="2550" y="3133"/>
                    <a:pt x="3283" y="3000"/>
                    <a:pt x="3850" y="2434"/>
                  </a:cubicBezTo>
                  <a:cubicBezTo>
                    <a:pt x="4583" y="1717"/>
                    <a:pt x="4450" y="967"/>
                    <a:pt x="3733" y="284"/>
                  </a:cubicBezTo>
                  <a:cubicBezTo>
                    <a:pt x="3600" y="151"/>
                    <a:pt x="3467" y="1"/>
                    <a:pt x="3267" y="101"/>
                  </a:cubicBezTo>
                  <a:cubicBezTo>
                    <a:pt x="3100" y="184"/>
                    <a:pt x="3150" y="351"/>
                    <a:pt x="3067" y="467"/>
                  </a:cubicBezTo>
                  <a:cubicBezTo>
                    <a:pt x="2900" y="667"/>
                    <a:pt x="2567" y="751"/>
                    <a:pt x="2384" y="884"/>
                  </a:cubicBezTo>
                  <a:cubicBezTo>
                    <a:pt x="1934" y="1217"/>
                    <a:pt x="1517" y="1884"/>
                    <a:pt x="984" y="203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3474850" y="1383875"/>
              <a:ext cx="348275" cy="228300"/>
            </a:xfrm>
            <a:custGeom>
              <a:avLst/>
              <a:gdLst/>
              <a:ahLst/>
              <a:cxnLst/>
              <a:rect l="l" t="t" r="r" b="b"/>
              <a:pathLst>
                <a:path w="13931" h="9132" extrusionOk="0">
                  <a:moveTo>
                    <a:pt x="217" y="9131"/>
                  </a:moveTo>
                  <a:cubicBezTo>
                    <a:pt x="117" y="8465"/>
                    <a:pt x="1" y="7848"/>
                    <a:pt x="101" y="7182"/>
                  </a:cubicBezTo>
                  <a:cubicBezTo>
                    <a:pt x="351" y="5516"/>
                    <a:pt x="1267" y="3916"/>
                    <a:pt x="2417" y="2733"/>
                  </a:cubicBezTo>
                  <a:cubicBezTo>
                    <a:pt x="3400" y="1700"/>
                    <a:pt x="4600" y="683"/>
                    <a:pt x="5983" y="300"/>
                  </a:cubicBezTo>
                  <a:cubicBezTo>
                    <a:pt x="7016" y="0"/>
                    <a:pt x="7982" y="167"/>
                    <a:pt x="8982" y="483"/>
                  </a:cubicBezTo>
                  <a:cubicBezTo>
                    <a:pt x="9815" y="767"/>
                    <a:pt x="10465" y="1250"/>
                    <a:pt x="11215" y="1683"/>
                  </a:cubicBezTo>
                  <a:cubicBezTo>
                    <a:pt x="11648" y="1933"/>
                    <a:pt x="12131" y="1900"/>
                    <a:pt x="12581" y="2116"/>
                  </a:cubicBezTo>
                  <a:cubicBezTo>
                    <a:pt x="12981" y="2300"/>
                    <a:pt x="13714" y="2533"/>
                    <a:pt x="13814" y="3033"/>
                  </a:cubicBezTo>
                  <a:cubicBezTo>
                    <a:pt x="13931" y="3533"/>
                    <a:pt x="13398" y="3983"/>
                    <a:pt x="13064" y="4266"/>
                  </a:cubicBezTo>
                  <a:cubicBezTo>
                    <a:pt x="12231" y="4949"/>
                    <a:pt x="11381" y="5732"/>
                    <a:pt x="10382" y="6149"/>
                  </a:cubicBezTo>
                  <a:cubicBezTo>
                    <a:pt x="8799" y="6799"/>
                    <a:pt x="7132" y="7165"/>
                    <a:pt x="5649" y="8015"/>
                  </a:cubicBezTo>
                  <a:cubicBezTo>
                    <a:pt x="4933" y="8432"/>
                    <a:pt x="4216" y="8781"/>
                    <a:pt x="3367" y="8848"/>
                  </a:cubicBezTo>
                  <a:cubicBezTo>
                    <a:pt x="2517" y="8915"/>
                    <a:pt x="1634" y="8848"/>
                    <a:pt x="217" y="913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3232425" y="1649650"/>
              <a:ext cx="170800" cy="79575"/>
            </a:xfrm>
            <a:custGeom>
              <a:avLst/>
              <a:gdLst/>
              <a:ahLst/>
              <a:cxnLst/>
              <a:rect l="l" t="t" r="r" b="b"/>
              <a:pathLst>
                <a:path w="6832" h="3183" extrusionOk="0">
                  <a:moveTo>
                    <a:pt x="6832" y="1300"/>
                  </a:moveTo>
                  <a:cubicBezTo>
                    <a:pt x="5715" y="733"/>
                    <a:pt x="4766" y="100"/>
                    <a:pt x="3483" y="33"/>
                  </a:cubicBezTo>
                  <a:cubicBezTo>
                    <a:pt x="2649" y="0"/>
                    <a:pt x="1200" y="483"/>
                    <a:pt x="733" y="1250"/>
                  </a:cubicBezTo>
                  <a:cubicBezTo>
                    <a:pt x="583" y="1500"/>
                    <a:pt x="467" y="1800"/>
                    <a:pt x="350" y="2066"/>
                  </a:cubicBezTo>
                  <a:cubicBezTo>
                    <a:pt x="283" y="2233"/>
                    <a:pt x="133" y="2383"/>
                    <a:pt x="83" y="2566"/>
                  </a:cubicBezTo>
                  <a:cubicBezTo>
                    <a:pt x="0" y="2866"/>
                    <a:pt x="117" y="2916"/>
                    <a:pt x="317" y="3033"/>
                  </a:cubicBezTo>
                  <a:cubicBezTo>
                    <a:pt x="617" y="3183"/>
                    <a:pt x="800" y="3149"/>
                    <a:pt x="1200" y="3149"/>
                  </a:cubicBezTo>
                  <a:cubicBezTo>
                    <a:pt x="2383" y="3116"/>
                    <a:pt x="3549" y="2983"/>
                    <a:pt x="4716" y="284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2598000" y="1861250"/>
              <a:ext cx="2330750" cy="822325"/>
            </a:xfrm>
            <a:custGeom>
              <a:avLst/>
              <a:gdLst/>
              <a:ahLst/>
              <a:cxnLst/>
              <a:rect l="l" t="t" r="r" b="b"/>
              <a:pathLst>
                <a:path w="93230" h="32893" extrusionOk="0">
                  <a:moveTo>
                    <a:pt x="27045" y="10665"/>
                  </a:moveTo>
                  <a:cubicBezTo>
                    <a:pt x="28361" y="10198"/>
                    <a:pt x="29611" y="9598"/>
                    <a:pt x="30927" y="9149"/>
                  </a:cubicBezTo>
                  <a:cubicBezTo>
                    <a:pt x="31993" y="8782"/>
                    <a:pt x="33110" y="8732"/>
                    <a:pt x="34176" y="8432"/>
                  </a:cubicBezTo>
                  <a:cubicBezTo>
                    <a:pt x="34693" y="8282"/>
                    <a:pt x="35209" y="8082"/>
                    <a:pt x="35726" y="7932"/>
                  </a:cubicBezTo>
                  <a:cubicBezTo>
                    <a:pt x="36093" y="7815"/>
                    <a:pt x="36476" y="7766"/>
                    <a:pt x="36776" y="7516"/>
                  </a:cubicBezTo>
                  <a:cubicBezTo>
                    <a:pt x="36926" y="7416"/>
                    <a:pt x="37126" y="7249"/>
                    <a:pt x="37209" y="7099"/>
                  </a:cubicBezTo>
                  <a:cubicBezTo>
                    <a:pt x="37309" y="6916"/>
                    <a:pt x="37292" y="6716"/>
                    <a:pt x="37376" y="6549"/>
                  </a:cubicBezTo>
                  <a:cubicBezTo>
                    <a:pt x="37542" y="6183"/>
                    <a:pt x="37709" y="5899"/>
                    <a:pt x="38009" y="5633"/>
                  </a:cubicBezTo>
                  <a:cubicBezTo>
                    <a:pt x="38142" y="5516"/>
                    <a:pt x="38392" y="5383"/>
                    <a:pt x="38425" y="5199"/>
                  </a:cubicBezTo>
                  <a:cubicBezTo>
                    <a:pt x="38492" y="4866"/>
                    <a:pt x="37875" y="4166"/>
                    <a:pt x="37592" y="4033"/>
                  </a:cubicBezTo>
                  <a:cubicBezTo>
                    <a:pt x="37642" y="3783"/>
                    <a:pt x="37809" y="3833"/>
                    <a:pt x="37992" y="3783"/>
                  </a:cubicBezTo>
                  <a:cubicBezTo>
                    <a:pt x="38159" y="3750"/>
                    <a:pt x="38309" y="3683"/>
                    <a:pt x="38475" y="3650"/>
                  </a:cubicBezTo>
                  <a:cubicBezTo>
                    <a:pt x="38592" y="3616"/>
                    <a:pt x="38725" y="3683"/>
                    <a:pt x="38842" y="3650"/>
                  </a:cubicBezTo>
                  <a:cubicBezTo>
                    <a:pt x="38942" y="3633"/>
                    <a:pt x="38942" y="3550"/>
                    <a:pt x="39009" y="3533"/>
                  </a:cubicBezTo>
                  <a:cubicBezTo>
                    <a:pt x="39292" y="3467"/>
                    <a:pt x="39558" y="3417"/>
                    <a:pt x="39825" y="3350"/>
                  </a:cubicBezTo>
                  <a:cubicBezTo>
                    <a:pt x="40425" y="3167"/>
                    <a:pt x="40958" y="2933"/>
                    <a:pt x="41575" y="2833"/>
                  </a:cubicBezTo>
                  <a:cubicBezTo>
                    <a:pt x="43108" y="2633"/>
                    <a:pt x="44624" y="2250"/>
                    <a:pt x="46157" y="2134"/>
                  </a:cubicBezTo>
                  <a:cubicBezTo>
                    <a:pt x="47407" y="2034"/>
                    <a:pt x="48656" y="2000"/>
                    <a:pt x="49889" y="1767"/>
                  </a:cubicBezTo>
                  <a:cubicBezTo>
                    <a:pt x="50689" y="1600"/>
                    <a:pt x="51489" y="1517"/>
                    <a:pt x="52289" y="1384"/>
                  </a:cubicBezTo>
                  <a:cubicBezTo>
                    <a:pt x="53755" y="1150"/>
                    <a:pt x="55205" y="784"/>
                    <a:pt x="56688" y="584"/>
                  </a:cubicBezTo>
                  <a:cubicBezTo>
                    <a:pt x="59304" y="217"/>
                    <a:pt x="62036" y="1"/>
                    <a:pt x="64669" y="51"/>
                  </a:cubicBezTo>
                  <a:cubicBezTo>
                    <a:pt x="66369" y="84"/>
                    <a:pt x="68118" y="217"/>
                    <a:pt x="69701" y="834"/>
                  </a:cubicBezTo>
                  <a:cubicBezTo>
                    <a:pt x="70135" y="1000"/>
                    <a:pt x="71201" y="1584"/>
                    <a:pt x="71384" y="2117"/>
                  </a:cubicBezTo>
                  <a:cubicBezTo>
                    <a:pt x="71418" y="2217"/>
                    <a:pt x="71368" y="2300"/>
                    <a:pt x="71384" y="2400"/>
                  </a:cubicBezTo>
                  <a:cubicBezTo>
                    <a:pt x="71418" y="2500"/>
                    <a:pt x="71534" y="2550"/>
                    <a:pt x="71551" y="2667"/>
                  </a:cubicBezTo>
                  <a:cubicBezTo>
                    <a:pt x="71584" y="2983"/>
                    <a:pt x="71118" y="3250"/>
                    <a:pt x="70968" y="3500"/>
                  </a:cubicBezTo>
                  <a:cubicBezTo>
                    <a:pt x="70718" y="3916"/>
                    <a:pt x="70451" y="4350"/>
                    <a:pt x="70251" y="4800"/>
                  </a:cubicBezTo>
                  <a:cubicBezTo>
                    <a:pt x="69851" y="5649"/>
                    <a:pt x="69168" y="6266"/>
                    <a:pt x="68202" y="6049"/>
                  </a:cubicBezTo>
                  <a:cubicBezTo>
                    <a:pt x="67768" y="5966"/>
                    <a:pt x="67335" y="5783"/>
                    <a:pt x="66902" y="5649"/>
                  </a:cubicBezTo>
                  <a:cubicBezTo>
                    <a:pt x="66019" y="5399"/>
                    <a:pt x="65119" y="5199"/>
                    <a:pt x="64219" y="5049"/>
                  </a:cubicBezTo>
                  <a:cubicBezTo>
                    <a:pt x="62920" y="4816"/>
                    <a:pt x="61620" y="4500"/>
                    <a:pt x="60320" y="4233"/>
                  </a:cubicBezTo>
                  <a:cubicBezTo>
                    <a:pt x="57421" y="3616"/>
                    <a:pt x="54188" y="4450"/>
                    <a:pt x="51889" y="6316"/>
                  </a:cubicBezTo>
                  <a:cubicBezTo>
                    <a:pt x="51139" y="6916"/>
                    <a:pt x="50406" y="7599"/>
                    <a:pt x="50123" y="8532"/>
                  </a:cubicBezTo>
                  <a:cubicBezTo>
                    <a:pt x="50006" y="8915"/>
                    <a:pt x="50039" y="9382"/>
                    <a:pt x="50056" y="9765"/>
                  </a:cubicBezTo>
                  <a:cubicBezTo>
                    <a:pt x="50089" y="10382"/>
                    <a:pt x="50706" y="10648"/>
                    <a:pt x="50872" y="11231"/>
                  </a:cubicBezTo>
                  <a:cubicBezTo>
                    <a:pt x="51072" y="11964"/>
                    <a:pt x="51022" y="12764"/>
                    <a:pt x="51306" y="13464"/>
                  </a:cubicBezTo>
                  <a:cubicBezTo>
                    <a:pt x="51756" y="14547"/>
                    <a:pt x="52889" y="14381"/>
                    <a:pt x="53855" y="14547"/>
                  </a:cubicBezTo>
                  <a:cubicBezTo>
                    <a:pt x="54955" y="14747"/>
                    <a:pt x="56221" y="15014"/>
                    <a:pt x="57054" y="15830"/>
                  </a:cubicBezTo>
                  <a:cubicBezTo>
                    <a:pt x="57671" y="16397"/>
                    <a:pt x="58404" y="17080"/>
                    <a:pt x="59170" y="17413"/>
                  </a:cubicBezTo>
                  <a:cubicBezTo>
                    <a:pt x="60187" y="17830"/>
                    <a:pt x="61770" y="17430"/>
                    <a:pt x="62686" y="16963"/>
                  </a:cubicBezTo>
                  <a:cubicBezTo>
                    <a:pt x="63020" y="16797"/>
                    <a:pt x="63336" y="16530"/>
                    <a:pt x="63636" y="16313"/>
                  </a:cubicBezTo>
                  <a:cubicBezTo>
                    <a:pt x="64169" y="15914"/>
                    <a:pt x="64736" y="15580"/>
                    <a:pt x="65302" y="15264"/>
                  </a:cubicBezTo>
                  <a:cubicBezTo>
                    <a:pt x="66652" y="14497"/>
                    <a:pt x="68102" y="14031"/>
                    <a:pt x="69651" y="13914"/>
                  </a:cubicBezTo>
                  <a:cubicBezTo>
                    <a:pt x="70435" y="13847"/>
                    <a:pt x="71501" y="13681"/>
                    <a:pt x="72251" y="14031"/>
                  </a:cubicBezTo>
                  <a:cubicBezTo>
                    <a:pt x="72417" y="14097"/>
                    <a:pt x="73167" y="14364"/>
                    <a:pt x="73201" y="14564"/>
                  </a:cubicBezTo>
                  <a:cubicBezTo>
                    <a:pt x="72817" y="14464"/>
                    <a:pt x="72384" y="14281"/>
                    <a:pt x="71951" y="14197"/>
                  </a:cubicBezTo>
                  <a:cubicBezTo>
                    <a:pt x="71251" y="14064"/>
                    <a:pt x="70435" y="14397"/>
                    <a:pt x="69735" y="14447"/>
                  </a:cubicBezTo>
                  <a:cubicBezTo>
                    <a:pt x="69251" y="14497"/>
                    <a:pt x="68818" y="14581"/>
                    <a:pt x="68318" y="14581"/>
                  </a:cubicBezTo>
                  <a:cubicBezTo>
                    <a:pt x="67585" y="14597"/>
                    <a:pt x="66985" y="14897"/>
                    <a:pt x="66335" y="15214"/>
                  </a:cubicBezTo>
                  <a:cubicBezTo>
                    <a:pt x="65986" y="15397"/>
                    <a:pt x="65336" y="15847"/>
                    <a:pt x="65236" y="16280"/>
                  </a:cubicBezTo>
                  <a:cubicBezTo>
                    <a:pt x="65152" y="16663"/>
                    <a:pt x="65469" y="16997"/>
                    <a:pt x="65786" y="17180"/>
                  </a:cubicBezTo>
                  <a:cubicBezTo>
                    <a:pt x="66652" y="17713"/>
                    <a:pt x="67768" y="17896"/>
                    <a:pt x="68768" y="17996"/>
                  </a:cubicBezTo>
                  <a:cubicBezTo>
                    <a:pt x="69985" y="18130"/>
                    <a:pt x="71034" y="18513"/>
                    <a:pt x="72217" y="18796"/>
                  </a:cubicBezTo>
                  <a:cubicBezTo>
                    <a:pt x="73434" y="19113"/>
                    <a:pt x="74650" y="19246"/>
                    <a:pt x="75867" y="19463"/>
                  </a:cubicBezTo>
                  <a:cubicBezTo>
                    <a:pt x="76600" y="19579"/>
                    <a:pt x="77266" y="19896"/>
                    <a:pt x="77983" y="20029"/>
                  </a:cubicBezTo>
                  <a:cubicBezTo>
                    <a:pt x="78899" y="20213"/>
                    <a:pt x="80032" y="19863"/>
                    <a:pt x="80799" y="19379"/>
                  </a:cubicBezTo>
                  <a:cubicBezTo>
                    <a:pt x="81249" y="19079"/>
                    <a:pt x="81715" y="18813"/>
                    <a:pt x="82165" y="18496"/>
                  </a:cubicBezTo>
                  <a:cubicBezTo>
                    <a:pt x="82465" y="18246"/>
                    <a:pt x="82765" y="17980"/>
                    <a:pt x="83048" y="17696"/>
                  </a:cubicBezTo>
                  <a:cubicBezTo>
                    <a:pt x="83298" y="17530"/>
                    <a:pt x="83531" y="17330"/>
                    <a:pt x="83731" y="17113"/>
                  </a:cubicBezTo>
                  <a:cubicBezTo>
                    <a:pt x="84065" y="16647"/>
                    <a:pt x="83915" y="15780"/>
                    <a:pt x="83581" y="15347"/>
                  </a:cubicBezTo>
                  <a:cubicBezTo>
                    <a:pt x="83148" y="14797"/>
                    <a:pt x="82548" y="14681"/>
                    <a:pt x="81915" y="14564"/>
                  </a:cubicBezTo>
                  <a:cubicBezTo>
                    <a:pt x="80732" y="14314"/>
                    <a:pt x="79532" y="13831"/>
                    <a:pt x="78299" y="13897"/>
                  </a:cubicBezTo>
                  <a:cubicBezTo>
                    <a:pt x="78616" y="13681"/>
                    <a:pt x="79099" y="13747"/>
                    <a:pt x="79449" y="13747"/>
                  </a:cubicBezTo>
                  <a:cubicBezTo>
                    <a:pt x="79932" y="13747"/>
                    <a:pt x="80432" y="13747"/>
                    <a:pt x="80915" y="13747"/>
                  </a:cubicBezTo>
                  <a:cubicBezTo>
                    <a:pt x="81532" y="13747"/>
                    <a:pt x="82082" y="13781"/>
                    <a:pt x="82682" y="13897"/>
                  </a:cubicBezTo>
                  <a:cubicBezTo>
                    <a:pt x="83598" y="14064"/>
                    <a:pt x="84448" y="14547"/>
                    <a:pt x="85431" y="14464"/>
                  </a:cubicBezTo>
                  <a:cubicBezTo>
                    <a:pt x="85748" y="14431"/>
                    <a:pt x="86231" y="14164"/>
                    <a:pt x="86547" y="14297"/>
                  </a:cubicBezTo>
                  <a:cubicBezTo>
                    <a:pt x="87064" y="14514"/>
                    <a:pt x="85748" y="15547"/>
                    <a:pt x="85598" y="15714"/>
                  </a:cubicBezTo>
                  <a:cubicBezTo>
                    <a:pt x="85098" y="16280"/>
                    <a:pt x="84231" y="16713"/>
                    <a:pt x="84148" y="17530"/>
                  </a:cubicBezTo>
                  <a:cubicBezTo>
                    <a:pt x="84031" y="18746"/>
                    <a:pt x="84698" y="19596"/>
                    <a:pt x="85531" y="20379"/>
                  </a:cubicBezTo>
                  <a:cubicBezTo>
                    <a:pt x="86631" y="21429"/>
                    <a:pt x="87880" y="22295"/>
                    <a:pt x="88930" y="23428"/>
                  </a:cubicBezTo>
                  <a:cubicBezTo>
                    <a:pt x="89547" y="24112"/>
                    <a:pt x="90063" y="24845"/>
                    <a:pt x="90763" y="25461"/>
                  </a:cubicBezTo>
                  <a:cubicBezTo>
                    <a:pt x="91163" y="25795"/>
                    <a:pt x="91646" y="26111"/>
                    <a:pt x="92013" y="26494"/>
                  </a:cubicBezTo>
                  <a:cubicBezTo>
                    <a:pt x="93229" y="27777"/>
                    <a:pt x="89847" y="28111"/>
                    <a:pt x="89313" y="28177"/>
                  </a:cubicBezTo>
                  <a:cubicBezTo>
                    <a:pt x="86597" y="28511"/>
                    <a:pt x="83815" y="28544"/>
                    <a:pt x="81082" y="28627"/>
                  </a:cubicBezTo>
                  <a:cubicBezTo>
                    <a:pt x="77300" y="28777"/>
                    <a:pt x="73500" y="28694"/>
                    <a:pt x="69701" y="28810"/>
                  </a:cubicBezTo>
                  <a:cubicBezTo>
                    <a:pt x="59254" y="29094"/>
                    <a:pt x="48990" y="31127"/>
                    <a:pt x="38609" y="32126"/>
                  </a:cubicBezTo>
                  <a:cubicBezTo>
                    <a:pt x="34959" y="32476"/>
                    <a:pt x="31277" y="32760"/>
                    <a:pt x="27611" y="32843"/>
                  </a:cubicBezTo>
                  <a:cubicBezTo>
                    <a:pt x="24645" y="32893"/>
                    <a:pt x="21729" y="32693"/>
                    <a:pt x="18763" y="32443"/>
                  </a:cubicBezTo>
                  <a:cubicBezTo>
                    <a:pt x="15881" y="32210"/>
                    <a:pt x="12981" y="32076"/>
                    <a:pt x="10099" y="31760"/>
                  </a:cubicBezTo>
                  <a:cubicBezTo>
                    <a:pt x="8449" y="31560"/>
                    <a:pt x="6766" y="31410"/>
                    <a:pt x="5150" y="31027"/>
                  </a:cubicBezTo>
                  <a:cubicBezTo>
                    <a:pt x="3950" y="30743"/>
                    <a:pt x="2734" y="30310"/>
                    <a:pt x="1617" y="29744"/>
                  </a:cubicBezTo>
                  <a:cubicBezTo>
                    <a:pt x="1151" y="29494"/>
                    <a:pt x="318" y="29110"/>
                    <a:pt x="1" y="28627"/>
                  </a:cubicBezTo>
                  <a:cubicBezTo>
                    <a:pt x="318" y="28011"/>
                    <a:pt x="1617" y="28127"/>
                    <a:pt x="2167" y="28061"/>
                  </a:cubicBezTo>
                  <a:cubicBezTo>
                    <a:pt x="3417" y="27894"/>
                    <a:pt x="4633" y="27727"/>
                    <a:pt x="5883" y="27494"/>
                  </a:cubicBezTo>
                  <a:cubicBezTo>
                    <a:pt x="7049" y="27294"/>
                    <a:pt x="8199" y="27094"/>
                    <a:pt x="9365" y="26878"/>
                  </a:cubicBezTo>
                  <a:cubicBezTo>
                    <a:pt x="10465" y="26661"/>
                    <a:pt x="11648" y="27028"/>
                    <a:pt x="12681" y="26528"/>
                  </a:cubicBezTo>
                  <a:cubicBezTo>
                    <a:pt x="13381" y="26178"/>
                    <a:pt x="13948" y="25695"/>
                    <a:pt x="14464" y="25111"/>
                  </a:cubicBezTo>
                  <a:cubicBezTo>
                    <a:pt x="14864" y="24645"/>
                    <a:pt x="15497" y="23878"/>
                    <a:pt x="16131" y="23728"/>
                  </a:cubicBezTo>
                  <a:cubicBezTo>
                    <a:pt x="16430" y="23662"/>
                    <a:pt x="16814" y="23678"/>
                    <a:pt x="17114" y="23645"/>
                  </a:cubicBezTo>
                  <a:cubicBezTo>
                    <a:pt x="17680" y="23578"/>
                    <a:pt x="18213" y="23562"/>
                    <a:pt x="18780" y="23595"/>
                  </a:cubicBezTo>
                  <a:cubicBezTo>
                    <a:pt x="20746" y="23745"/>
                    <a:pt x="22779" y="23828"/>
                    <a:pt x="24745" y="23678"/>
                  </a:cubicBezTo>
                  <a:cubicBezTo>
                    <a:pt x="27878" y="23428"/>
                    <a:pt x="30927" y="22779"/>
                    <a:pt x="33776" y="21396"/>
                  </a:cubicBezTo>
                  <a:cubicBezTo>
                    <a:pt x="35159" y="20712"/>
                    <a:pt x="37775" y="19696"/>
                    <a:pt x="37026" y="17680"/>
                  </a:cubicBezTo>
                  <a:cubicBezTo>
                    <a:pt x="36626" y="16597"/>
                    <a:pt x="35576" y="16147"/>
                    <a:pt x="34759" y="15430"/>
                  </a:cubicBezTo>
                  <a:cubicBezTo>
                    <a:pt x="34326" y="15030"/>
                    <a:pt x="33926" y="14597"/>
                    <a:pt x="33526" y="14181"/>
                  </a:cubicBezTo>
                  <a:cubicBezTo>
                    <a:pt x="32777" y="13431"/>
                    <a:pt x="31993" y="12731"/>
                    <a:pt x="30994" y="12331"/>
                  </a:cubicBezTo>
                  <a:cubicBezTo>
                    <a:pt x="29644" y="11781"/>
                    <a:pt x="28478" y="11798"/>
                    <a:pt x="27061" y="11898"/>
                  </a:cubicBezTo>
                  <a:cubicBezTo>
                    <a:pt x="25728" y="11981"/>
                    <a:pt x="24295" y="11981"/>
                    <a:pt x="22996" y="11615"/>
                  </a:cubicBezTo>
                  <a:cubicBezTo>
                    <a:pt x="23162" y="11415"/>
                    <a:pt x="24179" y="11381"/>
                    <a:pt x="24229" y="11365"/>
                  </a:cubicBezTo>
                  <a:cubicBezTo>
                    <a:pt x="25128" y="11231"/>
                    <a:pt x="26012" y="11115"/>
                    <a:pt x="27045" y="10665"/>
                  </a:cubicBezTo>
                  <a:close/>
                </a:path>
              </a:pathLst>
            </a:custGeom>
            <a:solidFill>
              <a:srgbClr val="E8E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4280075" y="1709200"/>
              <a:ext cx="1563850" cy="369950"/>
            </a:xfrm>
            <a:custGeom>
              <a:avLst/>
              <a:gdLst/>
              <a:ahLst/>
              <a:cxnLst/>
              <a:rect l="l" t="t" r="r" b="b"/>
              <a:pathLst>
                <a:path w="62554" h="14798" extrusionOk="0">
                  <a:moveTo>
                    <a:pt x="9265" y="7482"/>
                  </a:moveTo>
                  <a:cubicBezTo>
                    <a:pt x="8816" y="8099"/>
                    <a:pt x="8116" y="8682"/>
                    <a:pt x="8899" y="9349"/>
                  </a:cubicBezTo>
                  <a:cubicBezTo>
                    <a:pt x="9382" y="9765"/>
                    <a:pt x="10032" y="9982"/>
                    <a:pt x="10232" y="10665"/>
                  </a:cubicBezTo>
                  <a:cubicBezTo>
                    <a:pt x="10415" y="11315"/>
                    <a:pt x="10682" y="11798"/>
                    <a:pt x="11282" y="12198"/>
                  </a:cubicBezTo>
                  <a:cubicBezTo>
                    <a:pt x="12298" y="12848"/>
                    <a:pt x="13331" y="12981"/>
                    <a:pt x="14514" y="13131"/>
                  </a:cubicBezTo>
                  <a:cubicBezTo>
                    <a:pt x="15881" y="13314"/>
                    <a:pt x="17264" y="13331"/>
                    <a:pt x="18630" y="13548"/>
                  </a:cubicBezTo>
                  <a:cubicBezTo>
                    <a:pt x="19363" y="13664"/>
                    <a:pt x="20080" y="13864"/>
                    <a:pt x="20829" y="13947"/>
                  </a:cubicBezTo>
                  <a:cubicBezTo>
                    <a:pt x="21829" y="14047"/>
                    <a:pt x="22812" y="14081"/>
                    <a:pt x="23829" y="14081"/>
                  </a:cubicBezTo>
                  <a:cubicBezTo>
                    <a:pt x="25412" y="14097"/>
                    <a:pt x="27078" y="13781"/>
                    <a:pt x="28611" y="13348"/>
                  </a:cubicBezTo>
                  <a:cubicBezTo>
                    <a:pt x="29994" y="12948"/>
                    <a:pt x="31410" y="12598"/>
                    <a:pt x="32843" y="12431"/>
                  </a:cubicBezTo>
                  <a:cubicBezTo>
                    <a:pt x="33377" y="12365"/>
                    <a:pt x="33943" y="12348"/>
                    <a:pt x="34443" y="12248"/>
                  </a:cubicBezTo>
                  <a:cubicBezTo>
                    <a:pt x="34610" y="12215"/>
                    <a:pt x="34760" y="12065"/>
                    <a:pt x="34943" y="12098"/>
                  </a:cubicBezTo>
                  <a:cubicBezTo>
                    <a:pt x="35109" y="12148"/>
                    <a:pt x="35126" y="12281"/>
                    <a:pt x="35259" y="12365"/>
                  </a:cubicBezTo>
                  <a:cubicBezTo>
                    <a:pt x="35359" y="12431"/>
                    <a:pt x="35459" y="12448"/>
                    <a:pt x="35576" y="12531"/>
                  </a:cubicBezTo>
                  <a:cubicBezTo>
                    <a:pt x="35693" y="12631"/>
                    <a:pt x="35759" y="12764"/>
                    <a:pt x="35893" y="12848"/>
                  </a:cubicBezTo>
                  <a:cubicBezTo>
                    <a:pt x="36276" y="13148"/>
                    <a:pt x="36759" y="13281"/>
                    <a:pt x="37109" y="13581"/>
                  </a:cubicBezTo>
                  <a:cubicBezTo>
                    <a:pt x="37875" y="14214"/>
                    <a:pt x="39009" y="14564"/>
                    <a:pt x="39975" y="14631"/>
                  </a:cubicBezTo>
                  <a:cubicBezTo>
                    <a:pt x="40325" y="14664"/>
                    <a:pt x="40641" y="14781"/>
                    <a:pt x="40975" y="14781"/>
                  </a:cubicBezTo>
                  <a:cubicBezTo>
                    <a:pt x="41458" y="14797"/>
                    <a:pt x="41941" y="14797"/>
                    <a:pt x="42408" y="14781"/>
                  </a:cubicBezTo>
                  <a:cubicBezTo>
                    <a:pt x="43657" y="14747"/>
                    <a:pt x="44990" y="14514"/>
                    <a:pt x="46224" y="14297"/>
                  </a:cubicBezTo>
                  <a:cubicBezTo>
                    <a:pt x="46657" y="14214"/>
                    <a:pt x="47123" y="14181"/>
                    <a:pt x="47540" y="14064"/>
                  </a:cubicBezTo>
                  <a:cubicBezTo>
                    <a:pt x="47940" y="13931"/>
                    <a:pt x="48306" y="13631"/>
                    <a:pt x="48673" y="13448"/>
                  </a:cubicBezTo>
                  <a:cubicBezTo>
                    <a:pt x="49056" y="13264"/>
                    <a:pt x="49373" y="13031"/>
                    <a:pt x="49739" y="12814"/>
                  </a:cubicBezTo>
                  <a:cubicBezTo>
                    <a:pt x="50223" y="12531"/>
                    <a:pt x="50722" y="12315"/>
                    <a:pt x="51222" y="12081"/>
                  </a:cubicBezTo>
                  <a:cubicBezTo>
                    <a:pt x="51689" y="11848"/>
                    <a:pt x="52072" y="11615"/>
                    <a:pt x="52605" y="11498"/>
                  </a:cubicBezTo>
                  <a:cubicBezTo>
                    <a:pt x="53055" y="11381"/>
                    <a:pt x="53538" y="11348"/>
                    <a:pt x="53988" y="11248"/>
                  </a:cubicBezTo>
                  <a:cubicBezTo>
                    <a:pt x="54388" y="11148"/>
                    <a:pt x="54772" y="10998"/>
                    <a:pt x="55138" y="10815"/>
                  </a:cubicBezTo>
                  <a:cubicBezTo>
                    <a:pt x="55838" y="10498"/>
                    <a:pt x="56571" y="10332"/>
                    <a:pt x="57254" y="9998"/>
                  </a:cubicBezTo>
                  <a:cubicBezTo>
                    <a:pt x="58354" y="9482"/>
                    <a:pt x="59454" y="9049"/>
                    <a:pt x="60320" y="8149"/>
                  </a:cubicBezTo>
                  <a:cubicBezTo>
                    <a:pt x="61037" y="7399"/>
                    <a:pt x="61637" y="6666"/>
                    <a:pt x="62020" y="5699"/>
                  </a:cubicBezTo>
                  <a:cubicBezTo>
                    <a:pt x="62303" y="5000"/>
                    <a:pt x="62553" y="4333"/>
                    <a:pt x="62436" y="3550"/>
                  </a:cubicBezTo>
                  <a:cubicBezTo>
                    <a:pt x="62320" y="2817"/>
                    <a:pt x="61837" y="2284"/>
                    <a:pt x="61187" y="1934"/>
                  </a:cubicBezTo>
                  <a:cubicBezTo>
                    <a:pt x="60387" y="1500"/>
                    <a:pt x="59437" y="1417"/>
                    <a:pt x="58621" y="1001"/>
                  </a:cubicBezTo>
                  <a:cubicBezTo>
                    <a:pt x="58137" y="751"/>
                    <a:pt x="57687" y="567"/>
                    <a:pt x="57171" y="401"/>
                  </a:cubicBezTo>
                  <a:cubicBezTo>
                    <a:pt x="56704" y="234"/>
                    <a:pt x="56221" y="1"/>
                    <a:pt x="55705" y="51"/>
                  </a:cubicBezTo>
                  <a:cubicBezTo>
                    <a:pt x="53355" y="217"/>
                    <a:pt x="51572" y="2150"/>
                    <a:pt x="49323" y="2617"/>
                  </a:cubicBezTo>
                  <a:cubicBezTo>
                    <a:pt x="48890" y="2700"/>
                    <a:pt x="48506" y="2850"/>
                    <a:pt x="48056" y="2867"/>
                  </a:cubicBezTo>
                  <a:cubicBezTo>
                    <a:pt x="47623" y="2867"/>
                    <a:pt x="47173" y="2850"/>
                    <a:pt x="46723" y="2850"/>
                  </a:cubicBezTo>
                  <a:cubicBezTo>
                    <a:pt x="45624" y="2850"/>
                    <a:pt x="44507" y="2917"/>
                    <a:pt x="43424" y="2783"/>
                  </a:cubicBezTo>
                  <a:cubicBezTo>
                    <a:pt x="42074" y="2617"/>
                    <a:pt x="40691" y="2634"/>
                    <a:pt x="39342" y="2567"/>
                  </a:cubicBezTo>
                  <a:cubicBezTo>
                    <a:pt x="37842" y="2484"/>
                    <a:pt x="36426" y="2384"/>
                    <a:pt x="34943" y="2534"/>
                  </a:cubicBezTo>
                  <a:cubicBezTo>
                    <a:pt x="34210" y="2617"/>
                    <a:pt x="33476" y="2534"/>
                    <a:pt x="32743" y="2600"/>
                  </a:cubicBezTo>
                  <a:cubicBezTo>
                    <a:pt x="31877" y="2684"/>
                    <a:pt x="31027" y="2767"/>
                    <a:pt x="30144" y="2684"/>
                  </a:cubicBezTo>
                  <a:cubicBezTo>
                    <a:pt x="29327" y="2617"/>
                    <a:pt x="28478" y="2567"/>
                    <a:pt x="27694" y="2400"/>
                  </a:cubicBezTo>
                  <a:cubicBezTo>
                    <a:pt x="27178" y="2300"/>
                    <a:pt x="26911" y="2034"/>
                    <a:pt x="26495" y="1767"/>
                  </a:cubicBezTo>
                  <a:cubicBezTo>
                    <a:pt x="25595" y="1184"/>
                    <a:pt x="24462" y="734"/>
                    <a:pt x="23395" y="634"/>
                  </a:cubicBezTo>
                  <a:cubicBezTo>
                    <a:pt x="22196" y="501"/>
                    <a:pt x="20896" y="1267"/>
                    <a:pt x="19796" y="1617"/>
                  </a:cubicBezTo>
                  <a:cubicBezTo>
                    <a:pt x="18230" y="2117"/>
                    <a:pt x="16730" y="2800"/>
                    <a:pt x="15147" y="3283"/>
                  </a:cubicBezTo>
                  <a:cubicBezTo>
                    <a:pt x="13581" y="3750"/>
                    <a:pt x="12098" y="4300"/>
                    <a:pt x="10449" y="4383"/>
                  </a:cubicBezTo>
                  <a:cubicBezTo>
                    <a:pt x="8732" y="4483"/>
                    <a:pt x="6999" y="4200"/>
                    <a:pt x="5283" y="4050"/>
                  </a:cubicBezTo>
                  <a:cubicBezTo>
                    <a:pt x="4183" y="3933"/>
                    <a:pt x="3067" y="3917"/>
                    <a:pt x="1967" y="4050"/>
                  </a:cubicBezTo>
                  <a:cubicBezTo>
                    <a:pt x="1584" y="4116"/>
                    <a:pt x="1201" y="4166"/>
                    <a:pt x="817" y="4233"/>
                  </a:cubicBezTo>
                  <a:cubicBezTo>
                    <a:pt x="567" y="4266"/>
                    <a:pt x="218" y="4266"/>
                    <a:pt x="1" y="4433"/>
                  </a:cubicBezTo>
                  <a:cubicBezTo>
                    <a:pt x="68" y="4616"/>
                    <a:pt x="584" y="4650"/>
                    <a:pt x="767" y="4716"/>
                  </a:cubicBezTo>
                  <a:cubicBezTo>
                    <a:pt x="1267" y="4866"/>
                    <a:pt x="1751" y="4983"/>
                    <a:pt x="2267" y="5100"/>
                  </a:cubicBezTo>
                  <a:cubicBezTo>
                    <a:pt x="3367" y="5350"/>
                    <a:pt x="4533" y="5350"/>
                    <a:pt x="5616" y="5616"/>
                  </a:cubicBezTo>
                  <a:cubicBezTo>
                    <a:pt x="6216" y="5783"/>
                    <a:pt x="6833" y="5949"/>
                    <a:pt x="7399" y="6183"/>
                  </a:cubicBezTo>
                  <a:cubicBezTo>
                    <a:pt x="7616" y="6266"/>
                    <a:pt x="7832" y="6349"/>
                    <a:pt x="7999" y="6499"/>
                  </a:cubicBezTo>
                  <a:cubicBezTo>
                    <a:pt x="8166" y="6633"/>
                    <a:pt x="8216" y="6866"/>
                    <a:pt x="9265" y="7482"/>
                  </a:cubicBezTo>
                  <a:close/>
                </a:path>
              </a:pathLst>
            </a:custGeom>
            <a:solidFill>
              <a:srgbClr val="E8E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3450700" y="1663800"/>
              <a:ext cx="624450" cy="250800"/>
            </a:xfrm>
            <a:custGeom>
              <a:avLst/>
              <a:gdLst/>
              <a:ahLst/>
              <a:cxnLst/>
              <a:rect l="l" t="t" r="r" b="b"/>
              <a:pathLst>
                <a:path w="24978" h="10032" extrusionOk="0">
                  <a:moveTo>
                    <a:pt x="14797" y="8315"/>
                  </a:moveTo>
                  <a:cubicBezTo>
                    <a:pt x="14114" y="8532"/>
                    <a:pt x="13481" y="8715"/>
                    <a:pt x="12797" y="8832"/>
                  </a:cubicBezTo>
                  <a:cubicBezTo>
                    <a:pt x="11264" y="9098"/>
                    <a:pt x="9748" y="9532"/>
                    <a:pt x="8215" y="9698"/>
                  </a:cubicBezTo>
                  <a:cubicBezTo>
                    <a:pt x="6582" y="9865"/>
                    <a:pt x="4883" y="10032"/>
                    <a:pt x="3266" y="9732"/>
                  </a:cubicBezTo>
                  <a:cubicBezTo>
                    <a:pt x="2400" y="9565"/>
                    <a:pt x="817" y="9365"/>
                    <a:pt x="317" y="8465"/>
                  </a:cubicBezTo>
                  <a:cubicBezTo>
                    <a:pt x="0" y="7899"/>
                    <a:pt x="617" y="7332"/>
                    <a:pt x="1033" y="6982"/>
                  </a:cubicBezTo>
                  <a:cubicBezTo>
                    <a:pt x="1583" y="6532"/>
                    <a:pt x="2067" y="6232"/>
                    <a:pt x="2450" y="5616"/>
                  </a:cubicBezTo>
                  <a:cubicBezTo>
                    <a:pt x="2650" y="5316"/>
                    <a:pt x="2666" y="4999"/>
                    <a:pt x="2816" y="4683"/>
                  </a:cubicBezTo>
                  <a:cubicBezTo>
                    <a:pt x="3000" y="4266"/>
                    <a:pt x="3400" y="3850"/>
                    <a:pt x="3699" y="3533"/>
                  </a:cubicBezTo>
                  <a:cubicBezTo>
                    <a:pt x="4399" y="2850"/>
                    <a:pt x="5266" y="2400"/>
                    <a:pt x="6166" y="2067"/>
                  </a:cubicBezTo>
                  <a:cubicBezTo>
                    <a:pt x="8432" y="1234"/>
                    <a:pt x="10948" y="1434"/>
                    <a:pt x="13314" y="1017"/>
                  </a:cubicBezTo>
                  <a:cubicBezTo>
                    <a:pt x="14030" y="900"/>
                    <a:pt x="14747" y="867"/>
                    <a:pt x="15463" y="750"/>
                  </a:cubicBezTo>
                  <a:cubicBezTo>
                    <a:pt x="16230" y="634"/>
                    <a:pt x="16980" y="450"/>
                    <a:pt x="17746" y="350"/>
                  </a:cubicBezTo>
                  <a:cubicBezTo>
                    <a:pt x="19446" y="134"/>
                    <a:pt x="21212" y="1"/>
                    <a:pt x="22812" y="734"/>
                  </a:cubicBezTo>
                  <a:cubicBezTo>
                    <a:pt x="23911" y="1234"/>
                    <a:pt x="24711" y="1850"/>
                    <a:pt x="24878" y="3116"/>
                  </a:cubicBezTo>
                  <a:cubicBezTo>
                    <a:pt x="24978" y="4016"/>
                    <a:pt x="24845" y="5016"/>
                    <a:pt x="24311" y="5783"/>
                  </a:cubicBezTo>
                  <a:cubicBezTo>
                    <a:pt x="23628" y="6782"/>
                    <a:pt x="22445" y="6849"/>
                    <a:pt x="21362" y="6949"/>
                  </a:cubicBezTo>
                  <a:cubicBezTo>
                    <a:pt x="20379" y="7049"/>
                    <a:pt x="19379" y="7082"/>
                    <a:pt x="18396" y="7182"/>
                  </a:cubicBezTo>
                  <a:cubicBezTo>
                    <a:pt x="16313" y="7382"/>
                    <a:pt x="14297" y="7882"/>
                    <a:pt x="12264" y="8315"/>
                  </a:cubicBezTo>
                  <a:close/>
                </a:path>
              </a:pathLst>
            </a:custGeom>
            <a:solidFill>
              <a:srgbClr val="E8E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2269725" y="1450525"/>
              <a:ext cx="915225" cy="267050"/>
            </a:xfrm>
            <a:custGeom>
              <a:avLst/>
              <a:gdLst/>
              <a:ahLst/>
              <a:cxnLst/>
              <a:rect l="l" t="t" r="r" b="b"/>
              <a:pathLst>
                <a:path w="36609" h="10682" extrusionOk="0">
                  <a:moveTo>
                    <a:pt x="33826" y="10681"/>
                  </a:moveTo>
                  <a:cubicBezTo>
                    <a:pt x="33309" y="10281"/>
                    <a:pt x="33293" y="10198"/>
                    <a:pt x="32809" y="10115"/>
                  </a:cubicBezTo>
                  <a:cubicBezTo>
                    <a:pt x="32643" y="10081"/>
                    <a:pt x="32476" y="10048"/>
                    <a:pt x="32293" y="9998"/>
                  </a:cubicBezTo>
                  <a:cubicBezTo>
                    <a:pt x="31660" y="9881"/>
                    <a:pt x="30926" y="9948"/>
                    <a:pt x="30293" y="9965"/>
                  </a:cubicBezTo>
                  <a:cubicBezTo>
                    <a:pt x="29543" y="9998"/>
                    <a:pt x="28827" y="10115"/>
                    <a:pt x="28077" y="10115"/>
                  </a:cubicBezTo>
                  <a:cubicBezTo>
                    <a:pt x="27661" y="10115"/>
                    <a:pt x="27227" y="10148"/>
                    <a:pt x="26811" y="10115"/>
                  </a:cubicBezTo>
                  <a:cubicBezTo>
                    <a:pt x="26411" y="10098"/>
                    <a:pt x="26028" y="9981"/>
                    <a:pt x="25628" y="9965"/>
                  </a:cubicBezTo>
                  <a:cubicBezTo>
                    <a:pt x="23745" y="9881"/>
                    <a:pt x="21829" y="9965"/>
                    <a:pt x="19946" y="9981"/>
                  </a:cubicBezTo>
                  <a:cubicBezTo>
                    <a:pt x="18629" y="9981"/>
                    <a:pt x="17330" y="9865"/>
                    <a:pt x="16013" y="9831"/>
                  </a:cubicBezTo>
                  <a:cubicBezTo>
                    <a:pt x="14580" y="9815"/>
                    <a:pt x="13264" y="9515"/>
                    <a:pt x="11864" y="9298"/>
                  </a:cubicBezTo>
                  <a:cubicBezTo>
                    <a:pt x="10465" y="9081"/>
                    <a:pt x="9065" y="8948"/>
                    <a:pt x="7699" y="8598"/>
                  </a:cubicBezTo>
                  <a:cubicBezTo>
                    <a:pt x="6965" y="8432"/>
                    <a:pt x="5799" y="8348"/>
                    <a:pt x="5349" y="7732"/>
                  </a:cubicBezTo>
                  <a:cubicBezTo>
                    <a:pt x="5016" y="7282"/>
                    <a:pt x="5349" y="6715"/>
                    <a:pt x="5649" y="6315"/>
                  </a:cubicBezTo>
                  <a:cubicBezTo>
                    <a:pt x="5949" y="5949"/>
                    <a:pt x="6832" y="5632"/>
                    <a:pt x="6715" y="5066"/>
                  </a:cubicBezTo>
                  <a:cubicBezTo>
                    <a:pt x="6682" y="4849"/>
                    <a:pt x="6432" y="4732"/>
                    <a:pt x="6266" y="4649"/>
                  </a:cubicBezTo>
                  <a:cubicBezTo>
                    <a:pt x="5866" y="4449"/>
                    <a:pt x="5449" y="4366"/>
                    <a:pt x="5033" y="4216"/>
                  </a:cubicBezTo>
                  <a:cubicBezTo>
                    <a:pt x="4383" y="3999"/>
                    <a:pt x="3666" y="3899"/>
                    <a:pt x="2983" y="3833"/>
                  </a:cubicBezTo>
                  <a:cubicBezTo>
                    <a:pt x="2317" y="3766"/>
                    <a:pt x="1600" y="3799"/>
                    <a:pt x="1000" y="3449"/>
                  </a:cubicBezTo>
                  <a:cubicBezTo>
                    <a:pt x="534" y="3183"/>
                    <a:pt x="0" y="2600"/>
                    <a:pt x="317" y="2000"/>
                  </a:cubicBezTo>
                  <a:cubicBezTo>
                    <a:pt x="417" y="1833"/>
                    <a:pt x="684" y="1733"/>
                    <a:pt x="850" y="1667"/>
                  </a:cubicBezTo>
                  <a:cubicBezTo>
                    <a:pt x="1283" y="1450"/>
                    <a:pt x="1800" y="1283"/>
                    <a:pt x="2267" y="1167"/>
                  </a:cubicBezTo>
                  <a:cubicBezTo>
                    <a:pt x="2816" y="1017"/>
                    <a:pt x="3450" y="983"/>
                    <a:pt x="4033" y="850"/>
                  </a:cubicBezTo>
                  <a:cubicBezTo>
                    <a:pt x="4999" y="633"/>
                    <a:pt x="6016" y="617"/>
                    <a:pt x="6982" y="434"/>
                  </a:cubicBezTo>
                  <a:cubicBezTo>
                    <a:pt x="9298" y="0"/>
                    <a:pt x="11764" y="350"/>
                    <a:pt x="14080" y="600"/>
                  </a:cubicBezTo>
                  <a:cubicBezTo>
                    <a:pt x="15114" y="717"/>
                    <a:pt x="16147" y="917"/>
                    <a:pt x="17196" y="817"/>
                  </a:cubicBezTo>
                  <a:cubicBezTo>
                    <a:pt x="18313" y="733"/>
                    <a:pt x="19413" y="767"/>
                    <a:pt x="20529" y="683"/>
                  </a:cubicBezTo>
                  <a:cubicBezTo>
                    <a:pt x="21712" y="583"/>
                    <a:pt x="22812" y="600"/>
                    <a:pt x="23978" y="850"/>
                  </a:cubicBezTo>
                  <a:cubicBezTo>
                    <a:pt x="24995" y="1067"/>
                    <a:pt x="26144" y="1150"/>
                    <a:pt x="27094" y="1583"/>
                  </a:cubicBezTo>
                  <a:cubicBezTo>
                    <a:pt x="28444" y="2200"/>
                    <a:pt x="29827" y="2800"/>
                    <a:pt x="31076" y="3583"/>
                  </a:cubicBezTo>
                  <a:cubicBezTo>
                    <a:pt x="31460" y="3816"/>
                    <a:pt x="31793" y="4116"/>
                    <a:pt x="32143" y="4366"/>
                  </a:cubicBezTo>
                  <a:cubicBezTo>
                    <a:pt x="32459" y="4583"/>
                    <a:pt x="32826" y="4699"/>
                    <a:pt x="33126" y="4916"/>
                  </a:cubicBezTo>
                  <a:cubicBezTo>
                    <a:pt x="33709" y="5332"/>
                    <a:pt x="34426" y="5599"/>
                    <a:pt x="34976" y="6065"/>
                  </a:cubicBezTo>
                  <a:cubicBezTo>
                    <a:pt x="35342" y="6365"/>
                    <a:pt x="35725" y="6599"/>
                    <a:pt x="36075" y="6882"/>
                  </a:cubicBezTo>
                  <a:cubicBezTo>
                    <a:pt x="36275" y="7032"/>
                    <a:pt x="36559" y="7332"/>
                    <a:pt x="36609" y="7548"/>
                  </a:cubicBezTo>
                  <a:cubicBezTo>
                    <a:pt x="36525" y="7632"/>
                    <a:pt x="36425" y="7782"/>
                    <a:pt x="36325" y="7848"/>
                  </a:cubicBezTo>
                  <a:cubicBezTo>
                    <a:pt x="36225" y="7898"/>
                    <a:pt x="36009" y="7865"/>
                    <a:pt x="35909" y="7898"/>
                  </a:cubicBezTo>
                  <a:cubicBezTo>
                    <a:pt x="35675" y="7948"/>
                    <a:pt x="35509" y="8082"/>
                    <a:pt x="35292" y="8132"/>
                  </a:cubicBezTo>
                  <a:cubicBezTo>
                    <a:pt x="35059" y="8198"/>
                    <a:pt x="34876" y="8215"/>
                    <a:pt x="34676" y="8332"/>
                  </a:cubicBezTo>
                  <a:cubicBezTo>
                    <a:pt x="34292" y="8498"/>
                    <a:pt x="33992" y="8615"/>
                    <a:pt x="33792" y="8998"/>
                  </a:cubicBezTo>
                  <a:cubicBezTo>
                    <a:pt x="33626" y="9298"/>
                    <a:pt x="33509" y="9715"/>
                    <a:pt x="33826" y="10681"/>
                  </a:cubicBezTo>
                  <a:close/>
                </a:path>
              </a:pathLst>
            </a:custGeom>
            <a:solidFill>
              <a:srgbClr val="E8E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4571275" y="1558000"/>
              <a:ext cx="350350" cy="138325"/>
            </a:xfrm>
            <a:custGeom>
              <a:avLst/>
              <a:gdLst/>
              <a:ahLst/>
              <a:cxnLst/>
              <a:rect l="l" t="t" r="r" b="b"/>
              <a:pathLst>
                <a:path w="14014" h="5533" extrusionOk="0">
                  <a:moveTo>
                    <a:pt x="0" y="5532"/>
                  </a:moveTo>
                  <a:cubicBezTo>
                    <a:pt x="1317" y="4516"/>
                    <a:pt x="2800" y="3749"/>
                    <a:pt x="4449" y="3416"/>
                  </a:cubicBezTo>
                  <a:cubicBezTo>
                    <a:pt x="5416" y="3216"/>
                    <a:pt x="6349" y="3133"/>
                    <a:pt x="7332" y="3149"/>
                  </a:cubicBezTo>
                  <a:cubicBezTo>
                    <a:pt x="8165" y="3149"/>
                    <a:pt x="9048" y="3233"/>
                    <a:pt x="9865" y="3133"/>
                  </a:cubicBezTo>
                  <a:cubicBezTo>
                    <a:pt x="10998" y="2983"/>
                    <a:pt x="12431" y="2566"/>
                    <a:pt x="13164" y="1667"/>
                  </a:cubicBezTo>
                  <a:cubicBezTo>
                    <a:pt x="13497" y="1283"/>
                    <a:pt x="14014" y="400"/>
                    <a:pt x="13197" y="200"/>
                  </a:cubicBezTo>
                  <a:cubicBezTo>
                    <a:pt x="12281" y="0"/>
                    <a:pt x="11248" y="817"/>
                    <a:pt x="10464" y="1183"/>
                  </a:cubicBezTo>
                  <a:cubicBezTo>
                    <a:pt x="9448" y="1650"/>
                    <a:pt x="8448" y="1966"/>
                    <a:pt x="7365" y="2216"/>
                  </a:cubicBezTo>
                  <a:cubicBezTo>
                    <a:pt x="6282" y="2466"/>
                    <a:pt x="5116" y="2616"/>
                    <a:pt x="4066" y="3016"/>
                  </a:cubicBezTo>
                  <a:cubicBezTo>
                    <a:pt x="3533" y="3233"/>
                    <a:pt x="2966" y="3416"/>
                    <a:pt x="2433" y="3633"/>
                  </a:cubicBezTo>
                  <a:cubicBezTo>
                    <a:pt x="1900" y="3849"/>
                    <a:pt x="967" y="4349"/>
                    <a:pt x="0" y="5532"/>
                  </a:cubicBezTo>
                  <a:close/>
                </a:path>
              </a:pathLst>
            </a:custGeom>
            <a:solidFill>
              <a:srgbClr val="E8E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2822925" y="1548825"/>
              <a:ext cx="320775" cy="164150"/>
            </a:xfrm>
            <a:custGeom>
              <a:avLst/>
              <a:gdLst/>
              <a:ahLst/>
              <a:cxnLst/>
              <a:rect l="l" t="t" r="r" b="b"/>
              <a:pathLst>
                <a:path w="12831" h="6566" extrusionOk="0">
                  <a:moveTo>
                    <a:pt x="12398" y="2250"/>
                  </a:moveTo>
                  <a:cubicBezTo>
                    <a:pt x="11565" y="1800"/>
                    <a:pt x="10715" y="1350"/>
                    <a:pt x="9798" y="1067"/>
                  </a:cubicBezTo>
                  <a:cubicBezTo>
                    <a:pt x="8449" y="667"/>
                    <a:pt x="6999" y="467"/>
                    <a:pt x="5583" y="317"/>
                  </a:cubicBezTo>
                  <a:cubicBezTo>
                    <a:pt x="4200" y="167"/>
                    <a:pt x="2667" y="1"/>
                    <a:pt x="1317" y="434"/>
                  </a:cubicBezTo>
                  <a:cubicBezTo>
                    <a:pt x="850" y="584"/>
                    <a:pt x="1" y="900"/>
                    <a:pt x="201" y="1550"/>
                  </a:cubicBezTo>
                  <a:cubicBezTo>
                    <a:pt x="417" y="2267"/>
                    <a:pt x="1634" y="2417"/>
                    <a:pt x="2200" y="2600"/>
                  </a:cubicBezTo>
                  <a:cubicBezTo>
                    <a:pt x="2833" y="2817"/>
                    <a:pt x="3450" y="3050"/>
                    <a:pt x="4033" y="3383"/>
                  </a:cubicBezTo>
                  <a:cubicBezTo>
                    <a:pt x="4799" y="3816"/>
                    <a:pt x="5333" y="4650"/>
                    <a:pt x="6082" y="5183"/>
                  </a:cubicBezTo>
                  <a:cubicBezTo>
                    <a:pt x="6516" y="5483"/>
                    <a:pt x="7082" y="5549"/>
                    <a:pt x="7599" y="5649"/>
                  </a:cubicBezTo>
                  <a:cubicBezTo>
                    <a:pt x="8082" y="5766"/>
                    <a:pt x="8549" y="5916"/>
                    <a:pt x="9032" y="6049"/>
                  </a:cubicBezTo>
                  <a:cubicBezTo>
                    <a:pt x="9648" y="6199"/>
                    <a:pt x="10581" y="6566"/>
                    <a:pt x="11115" y="6049"/>
                  </a:cubicBezTo>
                  <a:cubicBezTo>
                    <a:pt x="11581" y="5583"/>
                    <a:pt x="11598" y="4800"/>
                    <a:pt x="12048" y="4283"/>
                  </a:cubicBezTo>
                  <a:cubicBezTo>
                    <a:pt x="12281" y="4033"/>
                    <a:pt x="12564" y="3850"/>
                    <a:pt x="12681" y="3516"/>
                  </a:cubicBezTo>
                  <a:cubicBezTo>
                    <a:pt x="12831" y="3117"/>
                    <a:pt x="12814" y="2750"/>
                    <a:pt x="12398" y="2250"/>
                  </a:cubicBezTo>
                  <a:close/>
                </a:path>
              </a:pathLst>
            </a:custGeom>
            <a:solidFill>
              <a:srgbClr val="E8E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3882675" y="1607575"/>
              <a:ext cx="66275" cy="57075"/>
            </a:xfrm>
            <a:custGeom>
              <a:avLst/>
              <a:gdLst/>
              <a:ahLst/>
              <a:cxnLst/>
              <a:rect l="l" t="t" r="r" b="b"/>
              <a:pathLst>
                <a:path w="2651" h="2283" extrusionOk="0">
                  <a:moveTo>
                    <a:pt x="884" y="2283"/>
                  </a:moveTo>
                  <a:cubicBezTo>
                    <a:pt x="351" y="1733"/>
                    <a:pt x="1" y="1550"/>
                    <a:pt x="251" y="867"/>
                  </a:cubicBezTo>
                  <a:cubicBezTo>
                    <a:pt x="417" y="450"/>
                    <a:pt x="767" y="0"/>
                    <a:pt x="1267" y="17"/>
                  </a:cubicBezTo>
                  <a:cubicBezTo>
                    <a:pt x="1550" y="33"/>
                    <a:pt x="2133" y="367"/>
                    <a:pt x="2300" y="600"/>
                  </a:cubicBezTo>
                  <a:cubicBezTo>
                    <a:pt x="2650" y="1067"/>
                    <a:pt x="2367" y="1533"/>
                    <a:pt x="2000" y="18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3919750" y="1958325"/>
              <a:ext cx="432425" cy="207875"/>
            </a:xfrm>
            <a:custGeom>
              <a:avLst/>
              <a:gdLst/>
              <a:ahLst/>
              <a:cxnLst/>
              <a:rect l="l" t="t" r="r" b="b"/>
              <a:pathLst>
                <a:path w="17297" h="8315" extrusionOk="0">
                  <a:moveTo>
                    <a:pt x="234" y="7348"/>
                  </a:moveTo>
                  <a:cubicBezTo>
                    <a:pt x="151" y="6698"/>
                    <a:pt x="1" y="6149"/>
                    <a:pt x="217" y="5532"/>
                  </a:cubicBezTo>
                  <a:cubicBezTo>
                    <a:pt x="467" y="4849"/>
                    <a:pt x="817" y="4099"/>
                    <a:pt x="1217" y="3499"/>
                  </a:cubicBezTo>
                  <a:cubicBezTo>
                    <a:pt x="1684" y="2799"/>
                    <a:pt x="2350" y="2383"/>
                    <a:pt x="3033" y="1933"/>
                  </a:cubicBezTo>
                  <a:cubicBezTo>
                    <a:pt x="3683" y="1500"/>
                    <a:pt x="4366" y="1000"/>
                    <a:pt x="5083" y="700"/>
                  </a:cubicBezTo>
                  <a:cubicBezTo>
                    <a:pt x="6632" y="33"/>
                    <a:pt x="8532" y="0"/>
                    <a:pt x="10198" y="33"/>
                  </a:cubicBezTo>
                  <a:cubicBezTo>
                    <a:pt x="11331" y="67"/>
                    <a:pt x="12498" y="150"/>
                    <a:pt x="13631" y="317"/>
                  </a:cubicBezTo>
                  <a:cubicBezTo>
                    <a:pt x="14614" y="467"/>
                    <a:pt x="15647" y="667"/>
                    <a:pt x="16463" y="1316"/>
                  </a:cubicBezTo>
                  <a:cubicBezTo>
                    <a:pt x="16780" y="1550"/>
                    <a:pt x="17163" y="1883"/>
                    <a:pt x="17230" y="2300"/>
                  </a:cubicBezTo>
                  <a:cubicBezTo>
                    <a:pt x="17297" y="2749"/>
                    <a:pt x="17047" y="3233"/>
                    <a:pt x="16880" y="3633"/>
                  </a:cubicBezTo>
                  <a:cubicBezTo>
                    <a:pt x="16314" y="4966"/>
                    <a:pt x="14814" y="5632"/>
                    <a:pt x="13581" y="6215"/>
                  </a:cubicBezTo>
                  <a:cubicBezTo>
                    <a:pt x="12698" y="6649"/>
                    <a:pt x="11698" y="6982"/>
                    <a:pt x="10765" y="7348"/>
                  </a:cubicBezTo>
                  <a:cubicBezTo>
                    <a:pt x="9815" y="7715"/>
                    <a:pt x="8699" y="8065"/>
                    <a:pt x="7682" y="8165"/>
                  </a:cubicBezTo>
                  <a:cubicBezTo>
                    <a:pt x="6399" y="8315"/>
                    <a:pt x="4999" y="8198"/>
                    <a:pt x="3733" y="7982"/>
                  </a:cubicBezTo>
                  <a:cubicBezTo>
                    <a:pt x="2767" y="7815"/>
                    <a:pt x="1934" y="7465"/>
                    <a:pt x="234" y="734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4115550" y="2169100"/>
              <a:ext cx="104150" cy="88325"/>
            </a:xfrm>
            <a:custGeom>
              <a:avLst/>
              <a:gdLst/>
              <a:ahLst/>
              <a:cxnLst/>
              <a:rect l="l" t="t" r="r" b="b"/>
              <a:pathLst>
                <a:path w="4166" h="3533" extrusionOk="0">
                  <a:moveTo>
                    <a:pt x="267" y="2700"/>
                  </a:moveTo>
                  <a:cubicBezTo>
                    <a:pt x="183" y="2183"/>
                    <a:pt x="0" y="1800"/>
                    <a:pt x="250" y="1417"/>
                  </a:cubicBezTo>
                  <a:cubicBezTo>
                    <a:pt x="517" y="1000"/>
                    <a:pt x="1033" y="700"/>
                    <a:pt x="1450" y="484"/>
                  </a:cubicBezTo>
                  <a:cubicBezTo>
                    <a:pt x="2383" y="0"/>
                    <a:pt x="3116" y="84"/>
                    <a:pt x="3799" y="867"/>
                  </a:cubicBezTo>
                  <a:cubicBezTo>
                    <a:pt x="4149" y="1283"/>
                    <a:pt x="4166" y="1900"/>
                    <a:pt x="3916" y="2383"/>
                  </a:cubicBezTo>
                  <a:cubicBezTo>
                    <a:pt x="3483" y="3183"/>
                    <a:pt x="2366" y="3483"/>
                    <a:pt x="1533" y="35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5721425" y="1840000"/>
              <a:ext cx="152475" cy="127500"/>
            </a:xfrm>
            <a:custGeom>
              <a:avLst/>
              <a:gdLst/>
              <a:ahLst/>
              <a:cxnLst/>
              <a:rect l="l" t="t" r="r" b="b"/>
              <a:pathLst>
                <a:path w="6099" h="5100" extrusionOk="0">
                  <a:moveTo>
                    <a:pt x="4516" y="1"/>
                  </a:moveTo>
                  <a:cubicBezTo>
                    <a:pt x="4066" y="817"/>
                    <a:pt x="3599" y="1401"/>
                    <a:pt x="2866" y="1984"/>
                  </a:cubicBezTo>
                  <a:cubicBezTo>
                    <a:pt x="2483" y="2300"/>
                    <a:pt x="2083" y="2617"/>
                    <a:pt x="1683" y="2934"/>
                  </a:cubicBezTo>
                  <a:cubicBezTo>
                    <a:pt x="1367" y="3183"/>
                    <a:pt x="833" y="3433"/>
                    <a:pt x="583" y="3767"/>
                  </a:cubicBezTo>
                  <a:cubicBezTo>
                    <a:pt x="0" y="4516"/>
                    <a:pt x="1167" y="4816"/>
                    <a:pt x="1716" y="4900"/>
                  </a:cubicBezTo>
                  <a:cubicBezTo>
                    <a:pt x="2916" y="5100"/>
                    <a:pt x="4432" y="4900"/>
                    <a:pt x="5366" y="4083"/>
                  </a:cubicBezTo>
                  <a:cubicBezTo>
                    <a:pt x="5566" y="3900"/>
                    <a:pt x="5782" y="3750"/>
                    <a:pt x="5915" y="3500"/>
                  </a:cubicBezTo>
                  <a:cubicBezTo>
                    <a:pt x="6032" y="3233"/>
                    <a:pt x="6049" y="2900"/>
                    <a:pt x="6065" y="2617"/>
                  </a:cubicBezTo>
                  <a:cubicBezTo>
                    <a:pt x="6099" y="1767"/>
                    <a:pt x="6015" y="767"/>
                    <a:pt x="451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5850550" y="1738375"/>
              <a:ext cx="78350" cy="107075"/>
            </a:xfrm>
            <a:custGeom>
              <a:avLst/>
              <a:gdLst/>
              <a:ahLst/>
              <a:cxnLst/>
              <a:rect l="l" t="t" r="r" b="b"/>
              <a:pathLst>
                <a:path w="3134" h="4283" extrusionOk="0">
                  <a:moveTo>
                    <a:pt x="2567" y="150"/>
                  </a:moveTo>
                  <a:cubicBezTo>
                    <a:pt x="2000" y="833"/>
                    <a:pt x="1434" y="1533"/>
                    <a:pt x="884" y="2250"/>
                  </a:cubicBezTo>
                  <a:cubicBezTo>
                    <a:pt x="667" y="2516"/>
                    <a:pt x="1" y="3333"/>
                    <a:pt x="217" y="3766"/>
                  </a:cubicBezTo>
                  <a:cubicBezTo>
                    <a:pt x="467" y="4283"/>
                    <a:pt x="1150" y="3583"/>
                    <a:pt x="1384" y="3366"/>
                  </a:cubicBezTo>
                  <a:cubicBezTo>
                    <a:pt x="1900" y="2883"/>
                    <a:pt x="2467" y="2616"/>
                    <a:pt x="2817" y="1966"/>
                  </a:cubicBezTo>
                  <a:cubicBezTo>
                    <a:pt x="2983" y="1650"/>
                    <a:pt x="3133" y="1500"/>
                    <a:pt x="3133" y="1133"/>
                  </a:cubicBezTo>
                  <a:cubicBezTo>
                    <a:pt x="3117" y="683"/>
                    <a:pt x="3033" y="433"/>
                    <a:pt x="28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5516050" y="1962900"/>
              <a:ext cx="216225" cy="85425"/>
            </a:xfrm>
            <a:custGeom>
              <a:avLst/>
              <a:gdLst/>
              <a:ahLst/>
              <a:cxnLst/>
              <a:rect l="l" t="t" r="r" b="b"/>
              <a:pathLst>
                <a:path w="8649" h="3417" extrusionOk="0">
                  <a:moveTo>
                    <a:pt x="8648" y="0"/>
                  </a:moveTo>
                  <a:cubicBezTo>
                    <a:pt x="7432" y="50"/>
                    <a:pt x="6249" y="350"/>
                    <a:pt x="5033" y="534"/>
                  </a:cubicBezTo>
                  <a:cubicBezTo>
                    <a:pt x="4383" y="634"/>
                    <a:pt x="3583" y="717"/>
                    <a:pt x="3033" y="1117"/>
                  </a:cubicBezTo>
                  <a:cubicBezTo>
                    <a:pt x="2616" y="1417"/>
                    <a:pt x="2283" y="1850"/>
                    <a:pt x="1833" y="2100"/>
                  </a:cubicBezTo>
                  <a:cubicBezTo>
                    <a:pt x="1183" y="2466"/>
                    <a:pt x="484" y="2783"/>
                    <a:pt x="0" y="3383"/>
                  </a:cubicBezTo>
                  <a:cubicBezTo>
                    <a:pt x="284" y="3416"/>
                    <a:pt x="584" y="3200"/>
                    <a:pt x="850" y="3100"/>
                  </a:cubicBezTo>
                  <a:cubicBezTo>
                    <a:pt x="1250" y="2916"/>
                    <a:pt x="1683" y="2650"/>
                    <a:pt x="2067" y="2416"/>
                  </a:cubicBezTo>
                  <a:cubicBezTo>
                    <a:pt x="2616" y="2083"/>
                    <a:pt x="3116" y="1517"/>
                    <a:pt x="3816" y="1750"/>
                  </a:cubicBezTo>
                  <a:cubicBezTo>
                    <a:pt x="4116" y="1850"/>
                    <a:pt x="4249" y="2050"/>
                    <a:pt x="4499" y="2217"/>
                  </a:cubicBezTo>
                  <a:cubicBezTo>
                    <a:pt x="4866" y="2450"/>
                    <a:pt x="5766" y="2533"/>
                    <a:pt x="6199" y="2550"/>
                  </a:cubicBezTo>
                  <a:cubicBezTo>
                    <a:pt x="6849" y="2566"/>
                    <a:pt x="7782" y="2183"/>
                    <a:pt x="8215" y="1683"/>
                  </a:cubicBezTo>
                  <a:cubicBezTo>
                    <a:pt x="8615" y="1217"/>
                    <a:pt x="8448" y="817"/>
                    <a:pt x="86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5202800" y="2120775"/>
              <a:ext cx="69175" cy="65000"/>
            </a:xfrm>
            <a:custGeom>
              <a:avLst/>
              <a:gdLst/>
              <a:ahLst/>
              <a:cxnLst/>
              <a:rect l="l" t="t" r="r" b="b"/>
              <a:pathLst>
                <a:path w="2767" h="2600" extrusionOk="0">
                  <a:moveTo>
                    <a:pt x="0" y="2533"/>
                  </a:moveTo>
                  <a:cubicBezTo>
                    <a:pt x="850" y="2533"/>
                    <a:pt x="2016" y="2600"/>
                    <a:pt x="2533" y="1717"/>
                  </a:cubicBezTo>
                  <a:cubicBezTo>
                    <a:pt x="2733" y="1400"/>
                    <a:pt x="2766" y="750"/>
                    <a:pt x="2566" y="417"/>
                  </a:cubicBezTo>
                  <a:cubicBezTo>
                    <a:pt x="2316" y="1"/>
                    <a:pt x="2133" y="200"/>
                    <a:pt x="1816" y="417"/>
                  </a:cubicBezTo>
                  <a:cubicBezTo>
                    <a:pt x="1183" y="884"/>
                    <a:pt x="650" y="1400"/>
                    <a:pt x="283" y="21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4114300" y="1942475"/>
              <a:ext cx="62075" cy="40450"/>
            </a:xfrm>
            <a:custGeom>
              <a:avLst/>
              <a:gdLst/>
              <a:ahLst/>
              <a:cxnLst/>
              <a:rect l="l" t="t" r="r" b="b"/>
              <a:pathLst>
                <a:path w="2483" h="1618" extrusionOk="0">
                  <a:moveTo>
                    <a:pt x="0" y="1451"/>
                  </a:moveTo>
                  <a:cubicBezTo>
                    <a:pt x="100" y="734"/>
                    <a:pt x="133" y="551"/>
                    <a:pt x="767" y="284"/>
                  </a:cubicBezTo>
                  <a:cubicBezTo>
                    <a:pt x="1050" y="168"/>
                    <a:pt x="1367" y="1"/>
                    <a:pt x="1683" y="101"/>
                  </a:cubicBezTo>
                  <a:cubicBezTo>
                    <a:pt x="1950" y="168"/>
                    <a:pt x="2483" y="434"/>
                    <a:pt x="2433" y="767"/>
                  </a:cubicBezTo>
                  <a:cubicBezTo>
                    <a:pt x="2316" y="1617"/>
                    <a:pt x="1033" y="1484"/>
                    <a:pt x="417" y="155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4214275" y="1915400"/>
              <a:ext cx="185800" cy="132925"/>
            </a:xfrm>
            <a:custGeom>
              <a:avLst/>
              <a:gdLst/>
              <a:ahLst/>
              <a:cxnLst/>
              <a:rect l="l" t="t" r="r" b="b"/>
              <a:pathLst>
                <a:path w="7432" h="5317" extrusionOk="0">
                  <a:moveTo>
                    <a:pt x="0" y="2634"/>
                  </a:moveTo>
                  <a:cubicBezTo>
                    <a:pt x="200" y="2317"/>
                    <a:pt x="367" y="1950"/>
                    <a:pt x="583" y="1650"/>
                  </a:cubicBezTo>
                  <a:cubicBezTo>
                    <a:pt x="867" y="1251"/>
                    <a:pt x="1300" y="917"/>
                    <a:pt x="1683" y="617"/>
                  </a:cubicBezTo>
                  <a:cubicBezTo>
                    <a:pt x="2500" y="1"/>
                    <a:pt x="3333" y="67"/>
                    <a:pt x="4266" y="351"/>
                  </a:cubicBezTo>
                  <a:cubicBezTo>
                    <a:pt x="5466" y="701"/>
                    <a:pt x="7165" y="1301"/>
                    <a:pt x="7365" y="2750"/>
                  </a:cubicBezTo>
                  <a:cubicBezTo>
                    <a:pt x="7432" y="3300"/>
                    <a:pt x="7382" y="3883"/>
                    <a:pt x="7049" y="4333"/>
                  </a:cubicBezTo>
                  <a:cubicBezTo>
                    <a:pt x="6549" y="4983"/>
                    <a:pt x="5582" y="5233"/>
                    <a:pt x="4799" y="5266"/>
                  </a:cubicBezTo>
                  <a:cubicBezTo>
                    <a:pt x="3633" y="5316"/>
                    <a:pt x="2250" y="5150"/>
                    <a:pt x="1367" y="4316"/>
                  </a:cubicBezTo>
                  <a:cubicBezTo>
                    <a:pt x="683" y="3667"/>
                    <a:pt x="433" y="2883"/>
                    <a:pt x="0" y="263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4314250" y="2051200"/>
              <a:ext cx="62500" cy="32950"/>
            </a:xfrm>
            <a:custGeom>
              <a:avLst/>
              <a:gdLst/>
              <a:ahLst/>
              <a:cxnLst/>
              <a:rect l="l" t="t" r="r" b="b"/>
              <a:pathLst>
                <a:path w="2500" h="1318" extrusionOk="0">
                  <a:moveTo>
                    <a:pt x="217" y="1001"/>
                  </a:moveTo>
                  <a:cubicBezTo>
                    <a:pt x="317" y="784"/>
                    <a:pt x="434" y="384"/>
                    <a:pt x="650" y="251"/>
                  </a:cubicBezTo>
                  <a:cubicBezTo>
                    <a:pt x="783" y="168"/>
                    <a:pt x="1167" y="134"/>
                    <a:pt x="1317" y="101"/>
                  </a:cubicBezTo>
                  <a:cubicBezTo>
                    <a:pt x="1567" y="51"/>
                    <a:pt x="1950" y="1"/>
                    <a:pt x="2100" y="284"/>
                  </a:cubicBezTo>
                  <a:cubicBezTo>
                    <a:pt x="2500" y="1101"/>
                    <a:pt x="350" y="1234"/>
                    <a:pt x="0" y="131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3326550" y="1609650"/>
              <a:ext cx="50850" cy="70000"/>
            </a:xfrm>
            <a:custGeom>
              <a:avLst/>
              <a:gdLst/>
              <a:ahLst/>
              <a:cxnLst/>
              <a:rect l="l" t="t" r="r" b="b"/>
              <a:pathLst>
                <a:path w="2034" h="2800" extrusionOk="0">
                  <a:moveTo>
                    <a:pt x="467" y="2133"/>
                  </a:moveTo>
                  <a:cubicBezTo>
                    <a:pt x="284" y="1900"/>
                    <a:pt x="117" y="1633"/>
                    <a:pt x="1" y="1367"/>
                  </a:cubicBezTo>
                  <a:cubicBezTo>
                    <a:pt x="301" y="967"/>
                    <a:pt x="851" y="0"/>
                    <a:pt x="1501" y="250"/>
                  </a:cubicBezTo>
                  <a:cubicBezTo>
                    <a:pt x="1934" y="434"/>
                    <a:pt x="2034" y="934"/>
                    <a:pt x="1884" y="1333"/>
                  </a:cubicBezTo>
                  <a:cubicBezTo>
                    <a:pt x="1767" y="1700"/>
                    <a:pt x="1051" y="2800"/>
                    <a:pt x="567" y="22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3039550" y="2079950"/>
              <a:ext cx="57075" cy="77500"/>
            </a:xfrm>
            <a:custGeom>
              <a:avLst/>
              <a:gdLst/>
              <a:ahLst/>
              <a:cxnLst/>
              <a:rect l="l" t="t" r="r" b="b"/>
              <a:pathLst>
                <a:path w="2283" h="3100" extrusionOk="0">
                  <a:moveTo>
                    <a:pt x="900" y="3100"/>
                  </a:moveTo>
                  <a:cubicBezTo>
                    <a:pt x="717" y="3000"/>
                    <a:pt x="383" y="2867"/>
                    <a:pt x="250" y="2683"/>
                  </a:cubicBezTo>
                  <a:cubicBezTo>
                    <a:pt x="183" y="2583"/>
                    <a:pt x="150" y="2333"/>
                    <a:pt x="117" y="2217"/>
                  </a:cubicBezTo>
                  <a:cubicBezTo>
                    <a:pt x="17" y="1833"/>
                    <a:pt x="0" y="1434"/>
                    <a:pt x="117" y="1050"/>
                  </a:cubicBezTo>
                  <a:cubicBezTo>
                    <a:pt x="333" y="351"/>
                    <a:pt x="867" y="1"/>
                    <a:pt x="1533" y="334"/>
                  </a:cubicBezTo>
                  <a:cubicBezTo>
                    <a:pt x="2066" y="584"/>
                    <a:pt x="2233" y="1067"/>
                    <a:pt x="2266" y="1634"/>
                  </a:cubicBezTo>
                  <a:cubicBezTo>
                    <a:pt x="2283" y="1883"/>
                    <a:pt x="2250" y="2233"/>
                    <a:pt x="2150" y="2450"/>
                  </a:cubicBezTo>
                  <a:cubicBezTo>
                    <a:pt x="2050" y="2650"/>
                    <a:pt x="1666" y="3083"/>
                    <a:pt x="1417" y="31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2885000" y="2139950"/>
              <a:ext cx="125825" cy="101650"/>
            </a:xfrm>
            <a:custGeom>
              <a:avLst/>
              <a:gdLst/>
              <a:ahLst/>
              <a:cxnLst/>
              <a:rect l="l" t="t" r="r" b="b"/>
              <a:pathLst>
                <a:path w="5033" h="4066" extrusionOk="0">
                  <a:moveTo>
                    <a:pt x="3599" y="400"/>
                  </a:moveTo>
                  <a:cubicBezTo>
                    <a:pt x="2983" y="100"/>
                    <a:pt x="2700" y="0"/>
                    <a:pt x="2016" y="100"/>
                  </a:cubicBezTo>
                  <a:cubicBezTo>
                    <a:pt x="1650" y="150"/>
                    <a:pt x="1183" y="150"/>
                    <a:pt x="867" y="417"/>
                  </a:cubicBezTo>
                  <a:cubicBezTo>
                    <a:pt x="250" y="916"/>
                    <a:pt x="50" y="2083"/>
                    <a:pt x="17" y="2816"/>
                  </a:cubicBezTo>
                  <a:cubicBezTo>
                    <a:pt x="0" y="3216"/>
                    <a:pt x="67" y="3616"/>
                    <a:pt x="450" y="3816"/>
                  </a:cubicBezTo>
                  <a:cubicBezTo>
                    <a:pt x="983" y="4066"/>
                    <a:pt x="1917" y="3799"/>
                    <a:pt x="2400" y="3599"/>
                  </a:cubicBezTo>
                  <a:cubicBezTo>
                    <a:pt x="3749" y="3033"/>
                    <a:pt x="5032" y="1300"/>
                    <a:pt x="3599" y="4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2847925" y="2127025"/>
              <a:ext cx="26275" cy="30425"/>
            </a:xfrm>
            <a:custGeom>
              <a:avLst/>
              <a:gdLst/>
              <a:ahLst/>
              <a:cxnLst/>
              <a:rect l="l" t="t" r="r" b="b"/>
              <a:pathLst>
                <a:path w="1051" h="1217" extrusionOk="0">
                  <a:moveTo>
                    <a:pt x="767" y="1217"/>
                  </a:moveTo>
                  <a:cubicBezTo>
                    <a:pt x="484" y="1167"/>
                    <a:pt x="50" y="1200"/>
                    <a:pt x="34" y="834"/>
                  </a:cubicBezTo>
                  <a:cubicBezTo>
                    <a:pt x="0" y="600"/>
                    <a:pt x="217" y="284"/>
                    <a:pt x="400" y="167"/>
                  </a:cubicBezTo>
                  <a:cubicBezTo>
                    <a:pt x="650" y="0"/>
                    <a:pt x="1050" y="134"/>
                    <a:pt x="983" y="4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5553125" y="1455925"/>
              <a:ext cx="180400" cy="184575"/>
            </a:xfrm>
            <a:custGeom>
              <a:avLst/>
              <a:gdLst/>
              <a:ahLst/>
              <a:cxnLst/>
              <a:rect l="l" t="t" r="r" b="b"/>
              <a:pathLst>
                <a:path w="7216" h="7383" extrusionOk="0">
                  <a:moveTo>
                    <a:pt x="750" y="2817"/>
                  </a:moveTo>
                  <a:cubicBezTo>
                    <a:pt x="767" y="2634"/>
                    <a:pt x="784" y="2117"/>
                    <a:pt x="867" y="1867"/>
                  </a:cubicBezTo>
                  <a:cubicBezTo>
                    <a:pt x="967" y="1551"/>
                    <a:pt x="1467" y="1234"/>
                    <a:pt x="1750" y="1034"/>
                  </a:cubicBezTo>
                  <a:cubicBezTo>
                    <a:pt x="2633" y="434"/>
                    <a:pt x="3866" y="1"/>
                    <a:pt x="4949" y="201"/>
                  </a:cubicBezTo>
                  <a:cubicBezTo>
                    <a:pt x="5732" y="351"/>
                    <a:pt x="6449" y="667"/>
                    <a:pt x="6849" y="1384"/>
                  </a:cubicBezTo>
                  <a:cubicBezTo>
                    <a:pt x="7165" y="1950"/>
                    <a:pt x="7215" y="2850"/>
                    <a:pt x="6999" y="3467"/>
                  </a:cubicBezTo>
                  <a:cubicBezTo>
                    <a:pt x="6499" y="4933"/>
                    <a:pt x="5749" y="6399"/>
                    <a:pt x="4199" y="6949"/>
                  </a:cubicBezTo>
                  <a:cubicBezTo>
                    <a:pt x="3333" y="7266"/>
                    <a:pt x="2466" y="7382"/>
                    <a:pt x="1617" y="6899"/>
                  </a:cubicBezTo>
                  <a:cubicBezTo>
                    <a:pt x="1183" y="6666"/>
                    <a:pt x="784" y="6333"/>
                    <a:pt x="467" y="5933"/>
                  </a:cubicBezTo>
                  <a:cubicBezTo>
                    <a:pt x="0" y="5350"/>
                    <a:pt x="17" y="4683"/>
                    <a:pt x="750" y="281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3375725" y="1585075"/>
              <a:ext cx="155400" cy="134575"/>
            </a:xfrm>
            <a:custGeom>
              <a:avLst/>
              <a:gdLst/>
              <a:ahLst/>
              <a:cxnLst/>
              <a:rect l="l" t="t" r="r" b="b"/>
              <a:pathLst>
                <a:path w="6216" h="5383" extrusionOk="0">
                  <a:moveTo>
                    <a:pt x="717" y="4599"/>
                  </a:moveTo>
                  <a:cubicBezTo>
                    <a:pt x="533" y="4416"/>
                    <a:pt x="183" y="4116"/>
                    <a:pt x="83" y="3833"/>
                  </a:cubicBezTo>
                  <a:cubicBezTo>
                    <a:pt x="0" y="3566"/>
                    <a:pt x="117" y="3150"/>
                    <a:pt x="167" y="2916"/>
                  </a:cubicBezTo>
                  <a:cubicBezTo>
                    <a:pt x="383" y="2017"/>
                    <a:pt x="850" y="1400"/>
                    <a:pt x="1566" y="817"/>
                  </a:cubicBezTo>
                  <a:cubicBezTo>
                    <a:pt x="2549" y="0"/>
                    <a:pt x="4282" y="284"/>
                    <a:pt x="5182" y="1117"/>
                  </a:cubicBezTo>
                  <a:cubicBezTo>
                    <a:pt x="6099" y="1950"/>
                    <a:pt x="6215" y="3966"/>
                    <a:pt x="5249" y="4816"/>
                  </a:cubicBezTo>
                  <a:cubicBezTo>
                    <a:pt x="4599" y="5382"/>
                    <a:pt x="3533" y="5366"/>
                    <a:pt x="2733" y="5332"/>
                  </a:cubicBezTo>
                  <a:cubicBezTo>
                    <a:pt x="1683" y="5299"/>
                    <a:pt x="667" y="5116"/>
                    <a:pt x="717" y="459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2517175" y="2065375"/>
              <a:ext cx="176225" cy="138325"/>
            </a:xfrm>
            <a:custGeom>
              <a:avLst/>
              <a:gdLst/>
              <a:ahLst/>
              <a:cxnLst/>
              <a:rect l="l" t="t" r="r" b="b"/>
              <a:pathLst>
                <a:path w="7049" h="5533" extrusionOk="0">
                  <a:moveTo>
                    <a:pt x="317" y="3583"/>
                  </a:moveTo>
                  <a:cubicBezTo>
                    <a:pt x="183" y="3233"/>
                    <a:pt x="0" y="2966"/>
                    <a:pt x="150" y="2633"/>
                  </a:cubicBezTo>
                  <a:cubicBezTo>
                    <a:pt x="267" y="2333"/>
                    <a:pt x="583" y="2017"/>
                    <a:pt x="800" y="1767"/>
                  </a:cubicBezTo>
                  <a:cubicBezTo>
                    <a:pt x="1400" y="1083"/>
                    <a:pt x="2250" y="534"/>
                    <a:pt x="3149" y="300"/>
                  </a:cubicBezTo>
                  <a:cubicBezTo>
                    <a:pt x="4349" y="0"/>
                    <a:pt x="6082" y="317"/>
                    <a:pt x="6582" y="1583"/>
                  </a:cubicBezTo>
                  <a:cubicBezTo>
                    <a:pt x="7048" y="2750"/>
                    <a:pt x="6349" y="4166"/>
                    <a:pt x="5382" y="4866"/>
                  </a:cubicBezTo>
                  <a:cubicBezTo>
                    <a:pt x="4732" y="5332"/>
                    <a:pt x="4099" y="5532"/>
                    <a:pt x="3283" y="5399"/>
                  </a:cubicBezTo>
                  <a:cubicBezTo>
                    <a:pt x="2366" y="5266"/>
                    <a:pt x="1366" y="4833"/>
                    <a:pt x="317" y="358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2675050" y="2181175"/>
              <a:ext cx="51675" cy="48350"/>
            </a:xfrm>
            <a:custGeom>
              <a:avLst/>
              <a:gdLst/>
              <a:ahLst/>
              <a:cxnLst/>
              <a:rect l="l" t="t" r="r" b="b"/>
              <a:pathLst>
                <a:path w="2067" h="1934" extrusionOk="0">
                  <a:moveTo>
                    <a:pt x="0" y="1367"/>
                  </a:moveTo>
                  <a:cubicBezTo>
                    <a:pt x="67" y="1000"/>
                    <a:pt x="34" y="534"/>
                    <a:pt x="334" y="284"/>
                  </a:cubicBezTo>
                  <a:cubicBezTo>
                    <a:pt x="483" y="151"/>
                    <a:pt x="767" y="34"/>
                    <a:pt x="967" y="17"/>
                  </a:cubicBezTo>
                  <a:cubicBezTo>
                    <a:pt x="1300" y="1"/>
                    <a:pt x="1583" y="334"/>
                    <a:pt x="1700" y="617"/>
                  </a:cubicBezTo>
                  <a:cubicBezTo>
                    <a:pt x="2066" y="1584"/>
                    <a:pt x="1150" y="1934"/>
                    <a:pt x="317" y="19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1857725" y="2041200"/>
              <a:ext cx="191650" cy="172075"/>
            </a:xfrm>
            <a:custGeom>
              <a:avLst/>
              <a:gdLst/>
              <a:ahLst/>
              <a:cxnLst/>
              <a:rect l="l" t="t" r="r" b="b"/>
              <a:pathLst>
                <a:path w="7666" h="6883" extrusionOk="0">
                  <a:moveTo>
                    <a:pt x="7649" y="3717"/>
                  </a:moveTo>
                  <a:cubicBezTo>
                    <a:pt x="7666" y="3017"/>
                    <a:pt x="7616" y="2500"/>
                    <a:pt x="7283" y="1867"/>
                  </a:cubicBezTo>
                  <a:cubicBezTo>
                    <a:pt x="6883" y="1134"/>
                    <a:pt x="6266" y="634"/>
                    <a:pt x="5450" y="451"/>
                  </a:cubicBezTo>
                  <a:cubicBezTo>
                    <a:pt x="3500" y="1"/>
                    <a:pt x="551" y="617"/>
                    <a:pt x="234" y="2967"/>
                  </a:cubicBezTo>
                  <a:cubicBezTo>
                    <a:pt x="1" y="4733"/>
                    <a:pt x="1284" y="6449"/>
                    <a:pt x="3034" y="6733"/>
                  </a:cubicBezTo>
                  <a:cubicBezTo>
                    <a:pt x="3917" y="6883"/>
                    <a:pt x="4866" y="6766"/>
                    <a:pt x="5666" y="6383"/>
                  </a:cubicBezTo>
                  <a:cubicBezTo>
                    <a:pt x="6349" y="6066"/>
                    <a:pt x="6883" y="5450"/>
                    <a:pt x="7649" y="371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2067275" y="2029550"/>
              <a:ext cx="67500" cy="88750"/>
            </a:xfrm>
            <a:custGeom>
              <a:avLst/>
              <a:gdLst/>
              <a:ahLst/>
              <a:cxnLst/>
              <a:rect l="l" t="t" r="r" b="b"/>
              <a:pathLst>
                <a:path w="2700" h="3550" extrusionOk="0">
                  <a:moveTo>
                    <a:pt x="1267" y="3550"/>
                  </a:moveTo>
                  <a:cubicBezTo>
                    <a:pt x="933" y="3316"/>
                    <a:pt x="600" y="3166"/>
                    <a:pt x="400" y="2800"/>
                  </a:cubicBezTo>
                  <a:cubicBezTo>
                    <a:pt x="167" y="2400"/>
                    <a:pt x="0" y="2017"/>
                    <a:pt x="0" y="1533"/>
                  </a:cubicBezTo>
                  <a:cubicBezTo>
                    <a:pt x="34" y="734"/>
                    <a:pt x="550" y="0"/>
                    <a:pt x="1400" y="67"/>
                  </a:cubicBezTo>
                  <a:cubicBezTo>
                    <a:pt x="2133" y="117"/>
                    <a:pt x="2583" y="617"/>
                    <a:pt x="2650" y="1350"/>
                  </a:cubicBezTo>
                  <a:cubicBezTo>
                    <a:pt x="2700" y="2117"/>
                    <a:pt x="2100" y="2850"/>
                    <a:pt x="1483" y="32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2045600" y="1586725"/>
              <a:ext cx="177500" cy="72525"/>
            </a:xfrm>
            <a:custGeom>
              <a:avLst/>
              <a:gdLst/>
              <a:ahLst/>
              <a:cxnLst/>
              <a:rect l="l" t="t" r="r" b="b"/>
              <a:pathLst>
                <a:path w="7100" h="2901" extrusionOk="0">
                  <a:moveTo>
                    <a:pt x="4033" y="101"/>
                  </a:moveTo>
                  <a:cubicBezTo>
                    <a:pt x="3350" y="34"/>
                    <a:pt x="2717" y="34"/>
                    <a:pt x="2084" y="318"/>
                  </a:cubicBezTo>
                  <a:cubicBezTo>
                    <a:pt x="1634" y="518"/>
                    <a:pt x="1051" y="717"/>
                    <a:pt x="701" y="1101"/>
                  </a:cubicBezTo>
                  <a:cubicBezTo>
                    <a:pt x="1" y="1851"/>
                    <a:pt x="2100" y="2417"/>
                    <a:pt x="2467" y="2467"/>
                  </a:cubicBezTo>
                  <a:cubicBezTo>
                    <a:pt x="3767" y="2650"/>
                    <a:pt x="5433" y="2900"/>
                    <a:pt x="6549" y="2000"/>
                  </a:cubicBezTo>
                  <a:cubicBezTo>
                    <a:pt x="6849" y="1767"/>
                    <a:pt x="7099" y="1434"/>
                    <a:pt x="6933" y="1067"/>
                  </a:cubicBezTo>
                  <a:cubicBezTo>
                    <a:pt x="6633" y="384"/>
                    <a:pt x="5649" y="84"/>
                    <a:pt x="498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1820250" y="1399700"/>
              <a:ext cx="177475" cy="121650"/>
            </a:xfrm>
            <a:custGeom>
              <a:avLst/>
              <a:gdLst/>
              <a:ahLst/>
              <a:cxnLst/>
              <a:rect l="l" t="t" r="r" b="b"/>
              <a:pathLst>
                <a:path w="7099" h="4866" extrusionOk="0">
                  <a:moveTo>
                    <a:pt x="2316" y="317"/>
                  </a:moveTo>
                  <a:cubicBezTo>
                    <a:pt x="1866" y="184"/>
                    <a:pt x="1600" y="0"/>
                    <a:pt x="1200" y="217"/>
                  </a:cubicBezTo>
                  <a:cubicBezTo>
                    <a:pt x="867" y="400"/>
                    <a:pt x="500" y="717"/>
                    <a:pt x="317" y="1050"/>
                  </a:cubicBezTo>
                  <a:cubicBezTo>
                    <a:pt x="17" y="1600"/>
                    <a:pt x="0" y="2450"/>
                    <a:pt x="217" y="3033"/>
                  </a:cubicBezTo>
                  <a:cubicBezTo>
                    <a:pt x="483" y="3716"/>
                    <a:pt x="1067" y="4133"/>
                    <a:pt x="1733" y="4383"/>
                  </a:cubicBezTo>
                  <a:cubicBezTo>
                    <a:pt x="2700" y="4733"/>
                    <a:pt x="3766" y="4666"/>
                    <a:pt x="4766" y="4733"/>
                  </a:cubicBezTo>
                  <a:cubicBezTo>
                    <a:pt x="5316" y="4749"/>
                    <a:pt x="5966" y="4866"/>
                    <a:pt x="6465" y="4533"/>
                  </a:cubicBezTo>
                  <a:cubicBezTo>
                    <a:pt x="6982" y="4199"/>
                    <a:pt x="7099" y="3533"/>
                    <a:pt x="7065" y="2933"/>
                  </a:cubicBezTo>
                  <a:cubicBezTo>
                    <a:pt x="7015" y="1917"/>
                    <a:pt x="6415" y="1150"/>
                    <a:pt x="6099" y="21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6616625" y="2435700"/>
              <a:ext cx="398275" cy="151650"/>
            </a:xfrm>
            <a:custGeom>
              <a:avLst/>
              <a:gdLst/>
              <a:ahLst/>
              <a:cxnLst/>
              <a:rect l="l" t="t" r="r" b="b"/>
              <a:pathLst>
                <a:path w="15931" h="6066" extrusionOk="0">
                  <a:moveTo>
                    <a:pt x="134" y="5366"/>
                  </a:moveTo>
                  <a:cubicBezTo>
                    <a:pt x="0" y="4916"/>
                    <a:pt x="34" y="4499"/>
                    <a:pt x="217" y="4100"/>
                  </a:cubicBezTo>
                  <a:cubicBezTo>
                    <a:pt x="667" y="3650"/>
                    <a:pt x="1150" y="3233"/>
                    <a:pt x="1667" y="2883"/>
                  </a:cubicBezTo>
                  <a:cubicBezTo>
                    <a:pt x="2966" y="1950"/>
                    <a:pt x="4433" y="1217"/>
                    <a:pt x="5982" y="767"/>
                  </a:cubicBezTo>
                  <a:cubicBezTo>
                    <a:pt x="7565" y="317"/>
                    <a:pt x="9298" y="1"/>
                    <a:pt x="10948" y="284"/>
                  </a:cubicBezTo>
                  <a:cubicBezTo>
                    <a:pt x="12614" y="550"/>
                    <a:pt x="14847" y="584"/>
                    <a:pt x="15364" y="2567"/>
                  </a:cubicBezTo>
                  <a:cubicBezTo>
                    <a:pt x="15930" y="4783"/>
                    <a:pt x="12664" y="5033"/>
                    <a:pt x="11215" y="5216"/>
                  </a:cubicBezTo>
                  <a:cubicBezTo>
                    <a:pt x="9665" y="5416"/>
                    <a:pt x="8149" y="5766"/>
                    <a:pt x="6582" y="5899"/>
                  </a:cubicBezTo>
                  <a:cubicBezTo>
                    <a:pt x="4683" y="6066"/>
                    <a:pt x="2683" y="5882"/>
                    <a:pt x="134" y="53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6591625" y="2451525"/>
              <a:ext cx="102925" cy="62100"/>
            </a:xfrm>
            <a:custGeom>
              <a:avLst/>
              <a:gdLst/>
              <a:ahLst/>
              <a:cxnLst/>
              <a:rect l="l" t="t" r="r" b="b"/>
              <a:pathLst>
                <a:path w="4117" h="2484" extrusionOk="0">
                  <a:moveTo>
                    <a:pt x="1" y="2483"/>
                  </a:moveTo>
                  <a:cubicBezTo>
                    <a:pt x="17" y="1517"/>
                    <a:pt x="1" y="1184"/>
                    <a:pt x="834" y="701"/>
                  </a:cubicBezTo>
                  <a:cubicBezTo>
                    <a:pt x="1234" y="467"/>
                    <a:pt x="1767" y="201"/>
                    <a:pt x="2250" y="117"/>
                  </a:cubicBezTo>
                  <a:cubicBezTo>
                    <a:pt x="2667" y="34"/>
                    <a:pt x="3367" y="1"/>
                    <a:pt x="3600" y="451"/>
                  </a:cubicBezTo>
                  <a:cubicBezTo>
                    <a:pt x="4116" y="1500"/>
                    <a:pt x="1134" y="1934"/>
                    <a:pt x="717" y="206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6126325" y="2358225"/>
              <a:ext cx="409500" cy="192475"/>
            </a:xfrm>
            <a:custGeom>
              <a:avLst/>
              <a:gdLst/>
              <a:ahLst/>
              <a:cxnLst/>
              <a:rect l="l" t="t" r="r" b="b"/>
              <a:pathLst>
                <a:path w="16380" h="7699" extrusionOk="0">
                  <a:moveTo>
                    <a:pt x="16380" y="5666"/>
                  </a:moveTo>
                  <a:cubicBezTo>
                    <a:pt x="16347" y="5249"/>
                    <a:pt x="16297" y="4832"/>
                    <a:pt x="16197" y="4433"/>
                  </a:cubicBezTo>
                  <a:cubicBezTo>
                    <a:pt x="15980" y="4149"/>
                    <a:pt x="15713" y="3899"/>
                    <a:pt x="15413" y="3683"/>
                  </a:cubicBezTo>
                  <a:cubicBezTo>
                    <a:pt x="14614" y="3050"/>
                    <a:pt x="13830" y="2366"/>
                    <a:pt x="12947" y="1850"/>
                  </a:cubicBezTo>
                  <a:cubicBezTo>
                    <a:pt x="11181" y="800"/>
                    <a:pt x="8748" y="0"/>
                    <a:pt x="6666" y="17"/>
                  </a:cubicBezTo>
                  <a:cubicBezTo>
                    <a:pt x="5799" y="34"/>
                    <a:pt x="5066" y="267"/>
                    <a:pt x="4316" y="667"/>
                  </a:cubicBezTo>
                  <a:cubicBezTo>
                    <a:pt x="3283" y="1233"/>
                    <a:pt x="2083" y="2166"/>
                    <a:pt x="1400" y="3133"/>
                  </a:cubicBezTo>
                  <a:cubicBezTo>
                    <a:pt x="1000" y="3699"/>
                    <a:pt x="617" y="4349"/>
                    <a:pt x="384" y="4999"/>
                  </a:cubicBezTo>
                  <a:cubicBezTo>
                    <a:pt x="217" y="5466"/>
                    <a:pt x="0" y="6199"/>
                    <a:pt x="100" y="6715"/>
                  </a:cubicBezTo>
                  <a:cubicBezTo>
                    <a:pt x="284" y="7698"/>
                    <a:pt x="2000" y="7365"/>
                    <a:pt x="2716" y="7315"/>
                  </a:cubicBezTo>
                  <a:cubicBezTo>
                    <a:pt x="3750" y="7249"/>
                    <a:pt x="4799" y="7032"/>
                    <a:pt x="5849" y="7049"/>
                  </a:cubicBezTo>
                  <a:cubicBezTo>
                    <a:pt x="6666" y="7049"/>
                    <a:pt x="7449" y="7232"/>
                    <a:pt x="8248" y="7315"/>
                  </a:cubicBezTo>
                  <a:cubicBezTo>
                    <a:pt x="9648" y="7465"/>
                    <a:pt x="11298" y="7448"/>
                    <a:pt x="12664" y="7182"/>
                  </a:cubicBezTo>
                  <a:cubicBezTo>
                    <a:pt x="13164" y="7082"/>
                    <a:pt x="13697" y="6865"/>
                    <a:pt x="14147" y="6615"/>
                  </a:cubicBezTo>
                  <a:cubicBezTo>
                    <a:pt x="14747" y="6299"/>
                    <a:pt x="15097" y="5732"/>
                    <a:pt x="16380" y="56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6960300" y="2538600"/>
              <a:ext cx="118325" cy="55850"/>
            </a:xfrm>
            <a:custGeom>
              <a:avLst/>
              <a:gdLst/>
              <a:ahLst/>
              <a:cxnLst/>
              <a:rect l="l" t="t" r="r" b="b"/>
              <a:pathLst>
                <a:path w="4733" h="2234" extrusionOk="0">
                  <a:moveTo>
                    <a:pt x="0" y="1816"/>
                  </a:moveTo>
                  <a:cubicBezTo>
                    <a:pt x="400" y="1200"/>
                    <a:pt x="550" y="850"/>
                    <a:pt x="1200" y="600"/>
                  </a:cubicBezTo>
                  <a:cubicBezTo>
                    <a:pt x="1700" y="400"/>
                    <a:pt x="2183" y="267"/>
                    <a:pt x="2733" y="184"/>
                  </a:cubicBezTo>
                  <a:cubicBezTo>
                    <a:pt x="3066" y="134"/>
                    <a:pt x="4433" y="0"/>
                    <a:pt x="4616" y="550"/>
                  </a:cubicBezTo>
                  <a:cubicBezTo>
                    <a:pt x="4733" y="900"/>
                    <a:pt x="4283" y="1267"/>
                    <a:pt x="4016" y="1400"/>
                  </a:cubicBezTo>
                  <a:cubicBezTo>
                    <a:pt x="3000" y="1900"/>
                    <a:pt x="1917" y="1950"/>
                    <a:pt x="833" y="22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6395425" y="2554850"/>
              <a:ext cx="130000" cy="46675"/>
            </a:xfrm>
            <a:custGeom>
              <a:avLst/>
              <a:gdLst/>
              <a:ahLst/>
              <a:cxnLst/>
              <a:rect l="l" t="t" r="r" b="b"/>
              <a:pathLst>
                <a:path w="5200" h="1867" extrusionOk="0">
                  <a:moveTo>
                    <a:pt x="1" y="1433"/>
                  </a:moveTo>
                  <a:cubicBezTo>
                    <a:pt x="367" y="983"/>
                    <a:pt x="517" y="717"/>
                    <a:pt x="1050" y="600"/>
                  </a:cubicBezTo>
                  <a:cubicBezTo>
                    <a:pt x="1683" y="450"/>
                    <a:pt x="2350" y="267"/>
                    <a:pt x="3000" y="200"/>
                  </a:cubicBezTo>
                  <a:cubicBezTo>
                    <a:pt x="3500" y="150"/>
                    <a:pt x="4533" y="0"/>
                    <a:pt x="4933" y="433"/>
                  </a:cubicBezTo>
                  <a:cubicBezTo>
                    <a:pt x="5199" y="717"/>
                    <a:pt x="4866" y="1000"/>
                    <a:pt x="4566" y="1166"/>
                  </a:cubicBezTo>
                  <a:cubicBezTo>
                    <a:pt x="4183" y="1366"/>
                    <a:pt x="3700" y="1400"/>
                    <a:pt x="3283" y="1433"/>
                  </a:cubicBezTo>
                  <a:cubicBezTo>
                    <a:pt x="2317" y="1533"/>
                    <a:pt x="1367" y="1683"/>
                    <a:pt x="417" y="18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" name="Google Shape;69;p2"/>
          <p:cNvGrpSpPr/>
          <p:nvPr/>
        </p:nvGrpSpPr>
        <p:grpSpPr>
          <a:xfrm>
            <a:off x="5967200" y="-129425"/>
            <a:ext cx="3341725" cy="1430925"/>
            <a:chOff x="5967200" y="-891425"/>
            <a:chExt cx="3341725" cy="1430925"/>
          </a:xfrm>
        </p:grpSpPr>
        <p:sp>
          <p:nvSpPr>
            <p:cNvPr id="70" name="Google Shape;70;p2"/>
            <p:cNvSpPr/>
            <p:nvPr/>
          </p:nvSpPr>
          <p:spPr>
            <a:xfrm>
              <a:off x="9023975" y="-643975"/>
              <a:ext cx="175800" cy="217050"/>
            </a:xfrm>
            <a:custGeom>
              <a:avLst/>
              <a:gdLst/>
              <a:ahLst/>
              <a:cxnLst/>
              <a:rect l="l" t="t" r="r" b="b"/>
              <a:pathLst>
                <a:path w="7032" h="8682" extrusionOk="0">
                  <a:moveTo>
                    <a:pt x="367" y="7782"/>
                  </a:moveTo>
                  <a:cubicBezTo>
                    <a:pt x="217" y="6732"/>
                    <a:pt x="0" y="6182"/>
                    <a:pt x="383" y="5266"/>
                  </a:cubicBezTo>
                  <a:cubicBezTo>
                    <a:pt x="883" y="4016"/>
                    <a:pt x="1516" y="2899"/>
                    <a:pt x="2633" y="2116"/>
                  </a:cubicBezTo>
                  <a:cubicBezTo>
                    <a:pt x="3733" y="1316"/>
                    <a:pt x="5732" y="0"/>
                    <a:pt x="6715" y="1733"/>
                  </a:cubicBezTo>
                  <a:cubicBezTo>
                    <a:pt x="7032" y="2283"/>
                    <a:pt x="6899" y="2816"/>
                    <a:pt x="6699" y="3399"/>
                  </a:cubicBezTo>
                  <a:cubicBezTo>
                    <a:pt x="6415" y="4249"/>
                    <a:pt x="6132" y="5066"/>
                    <a:pt x="5682" y="5849"/>
                  </a:cubicBezTo>
                  <a:cubicBezTo>
                    <a:pt x="5099" y="6865"/>
                    <a:pt x="3883" y="8681"/>
                    <a:pt x="367" y="778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6484550" y="-491925"/>
              <a:ext cx="84600" cy="90400"/>
            </a:xfrm>
            <a:custGeom>
              <a:avLst/>
              <a:gdLst/>
              <a:ahLst/>
              <a:cxnLst/>
              <a:rect l="l" t="t" r="r" b="b"/>
              <a:pathLst>
                <a:path w="3384" h="3616" extrusionOk="0">
                  <a:moveTo>
                    <a:pt x="567" y="650"/>
                  </a:moveTo>
                  <a:cubicBezTo>
                    <a:pt x="1417" y="383"/>
                    <a:pt x="1917" y="0"/>
                    <a:pt x="2684" y="600"/>
                  </a:cubicBezTo>
                  <a:cubicBezTo>
                    <a:pt x="3200" y="1000"/>
                    <a:pt x="3383" y="1566"/>
                    <a:pt x="3383" y="2199"/>
                  </a:cubicBezTo>
                  <a:cubicBezTo>
                    <a:pt x="3367" y="2749"/>
                    <a:pt x="3267" y="3566"/>
                    <a:pt x="2600" y="3599"/>
                  </a:cubicBezTo>
                  <a:cubicBezTo>
                    <a:pt x="2134" y="3616"/>
                    <a:pt x="1800" y="3383"/>
                    <a:pt x="1417" y="3149"/>
                  </a:cubicBezTo>
                  <a:cubicBezTo>
                    <a:pt x="1067" y="2933"/>
                    <a:pt x="667" y="2683"/>
                    <a:pt x="417" y="2333"/>
                  </a:cubicBezTo>
                  <a:cubicBezTo>
                    <a:pt x="1" y="1766"/>
                    <a:pt x="234" y="1350"/>
                    <a:pt x="567" y="78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6593275" y="-604000"/>
              <a:ext cx="114600" cy="86250"/>
            </a:xfrm>
            <a:custGeom>
              <a:avLst/>
              <a:gdLst/>
              <a:ahLst/>
              <a:cxnLst/>
              <a:rect l="l" t="t" r="r" b="b"/>
              <a:pathLst>
                <a:path w="4584" h="3450" extrusionOk="0">
                  <a:moveTo>
                    <a:pt x="1" y="2883"/>
                  </a:moveTo>
                  <a:cubicBezTo>
                    <a:pt x="351" y="3067"/>
                    <a:pt x="701" y="3267"/>
                    <a:pt x="1034" y="3450"/>
                  </a:cubicBezTo>
                  <a:cubicBezTo>
                    <a:pt x="1301" y="3450"/>
                    <a:pt x="1550" y="3417"/>
                    <a:pt x="1800" y="3317"/>
                  </a:cubicBezTo>
                  <a:cubicBezTo>
                    <a:pt x="2550" y="3133"/>
                    <a:pt x="3283" y="3000"/>
                    <a:pt x="3850" y="2434"/>
                  </a:cubicBezTo>
                  <a:cubicBezTo>
                    <a:pt x="4583" y="1717"/>
                    <a:pt x="4450" y="967"/>
                    <a:pt x="3733" y="284"/>
                  </a:cubicBezTo>
                  <a:cubicBezTo>
                    <a:pt x="3600" y="151"/>
                    <a:pt x="3467" y="1"/>
                    <a:pt x="3267" y="101"/>
                  </a:cubicBezTo>
                  <a:cubicBezTo>
                    <a:pt x="3100" y="184"/>
                    <a:pt x="3150" y="351"/>
                    <a:pt x="3067" y="467"/>
                  </a:cubicBezTo>
                  <a:cubicBezTo>
                    <a:pt x="2900" y="667"/>
                    <a:pt x="2567" y="751"/>
                    <a:pt x="2384" y="884"/>
                  </a:cubicBezTo>
                  <a:cubicBezTo>
                    <a:pt x="1934" y="1217"/>
                    <a:pt x="1517" y="1884"/>
                    <a:pt x="984" y="203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6601625" y="-494425"/>
              <a:ext cx="170800" cy="79575"/>
            </a:xfrm>
            <a:custGeom>
              <a:avLst/>
              <a:gdLst/>
              <a:ahLst/>
              <a:cxnLst/>
              <a:rect l="l" t="t" r="r" b="b"/>
              <a:pathLst>
                <a:path w="6832" h="3183" extrusionOk="0">
                  <a:moveTo>
                    <a:pt x="6832" y="1300"/>
                  </a:moveTo>
                  <a:cubicBezTo>
                    <a:pt x="5715" y="733"/>
                    <a:pt x="4766" y="100"/>
                    <a:pt x="3483" y="33"/>
                  </a:cubicBezTo>
                  <a:cubicBezTo>
                    <a:pt x="2649" y="0"/>
                    <a:pt x="1200" y="483"/>
                    <a:pt x="733" y="1250"/>
                  </a:cubicBezTo>
                  <a:cubicBezTo>
                    <a:pt x="583" y="1500"/>
                    <a:pt x="467" y="1800"/>
                    <a:pt x="350" y="2066"/>
                  </a:cubicBezTo>
                  <a:cubicBezTo>
                    <a:pt x="283" y="2233"/>
                    <a:pt x="133" y="2383"/>
                    <a:pt x="83" y="2566"/>
                  </a:cubicBezTo>
                  <a:cubicBezTo>
                    <a:pt x="0" y="2866"/>
                    <a:pt x="117" y="2916"/>
                    <a:pt x="317" y="3033"/>
                  </a:cubicBezTo>
                  <a:cubicBezTo>
                    <a:pt x="617" y="3183"/>
                    <a:pt x="800" y="3149"/>
                    <a:pt x="1200" y="3149"/>
                  </a:cubicBezTo>
                  <a:cubicBezTo>
                    <a:pt x="2383" y="3116"/>
                    <a:pt x="3549" y="2983"/>
                    <a:pt x="4716" y="284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9090625" y="-304075"/>
              <a:ext cx="152475" cy="127500"/>
            </a:xfrm>
            <a:custGeom>
              <a:avLst/>
              <a:gdLst/>
              <a:ahLst/>
              <a:cxnLst/>
              <a:rect l="l" t="t" r="r" b="b"/>
              <a:pathLst>
                <a:path w="6099" h="5100" extrusionOk="0">
                  <a:moveTo>
                    <a:pt x="4516" y="1"/>
                  </a:moveTo>
                  <a:cubicBezTo>
                    <a:pt x="4066" y="817"/>
                    <a:pt x="3599" y="1401"/>
                    <a:pt x="2866" y="1984"/>
                  </a:cubicBezTo>
                  <a:cubicBezTo>
                    <a:pt x="2483" y="2300"/>
                    <a:pt x="2083" y="2617"/>
                    <a:pt x="1683" y="2934"/>
                  </a:cubicBezTo>
                  <a:cubicBezTo>
                    <a:pt x="1367" y="3183"/>
                    <a:pt x="833" y="3433"/>
                    <a:pt x="583" y="3767"/>
                  </a:cubicBezTo>
                  <a:cubicBezTo>
                    <a:pt x="0" y="4516"/>
                    <a:pt x="1167" y="4816"/>
                    <a:pt x="1716" y="4900"/>
                  </a:cubicBezTo>
                  <a:cubicBezTo>
                    <a:pt x="2916" y="5100"/>
                    <a:pt x="4432" y="4900"/>
                    <a:pt x="5366" y="4083"/>
                  </a:cubicBezTo>
                  <a:cubicBezTo>
                    <a:pt x="5566" y="3900"/>
                    <a:pt x="5782" y="3750"/>
                    <a:pt x="5915" y="3500"/>
                  </a:cubicBezTo>
                  <a:cubicBezTo>
                    <a:pt x="6032" y="3233"/>
                    <a:pt x="6049" y="2900"/>
                    <a:pt x="6065" y="2617"/>
                  </a:cubicBezTo>
                  <a:cubicBezTo>
                    <a:pt x="6099" y="1767"/>
                    <a:pt x="6015" y="767"/>
                    <a:pt x="451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9219750" y="-405700"/>
              <a:ext cx="78350" cy="107075"/>
            </a:xfrm>
            <a:custGeom>
              <a:avLst/>
              <a:gdLst/>
              <a:ahLst/>
              <a:cxnLst/>
              <a:rect l="l" t="t" r="r" b="b"/>
              <a:pathLst>
                <a:path w="3134" h="4283" extrusionOk="0">
                  <a:moveTo>
                    <a:pt x="2567" y="150"/>
                  </a:moveTo>
                  <a:cubicBezTo>
                    <a:pt x="2000" y="833"/>
                    <a:pt x="1434" y="1533"/>
                    <a:pt x="884" y="2250"/>
                  </a:cubicBezTo>
                  <a:cubicBezTo>
                    <a:pt x="667" y="2516"/>
                    <a:pt x="1" y="3333"/>
                    <a:pt x="217" y="3766"/>
                  </a:cubicBezTo>
                  <a:cubicBezTo>
                    <a:pt x="467" y="4283"/>
                    <a:pt x="1150" y="3583"/>
                    <a:pt x="1384" y="3366"/>
                  </a:cubicBezTo>
                  <a:cubicBezTo>
                    <a:pt x="1900" y="2883"/>
                    <a:pt x="2467" y="2616"/>
                    <a:pt x="2817" y="1966"/>
                  </a:cubicBezTo>
                  <a:cubicBezTo>
                    <a:pt x="2983" y="1650"/>
                    <a:pt x="3133" y="1500"/>
                    <a:pt x="3133" y="1133"/>
                  </a:cubicBezTo>
                  <a:cubicBezTo>
                    <a:pt x="3117" y="683"/>
                    <a:pt x="3033" y="433"/>
                    <a:pt x="28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6695750" y="-534425"/>
              <a:ext cx="50850" cy="70000"/>
            </a:xfrm>
            <a:custGeom>
              <a:avLst/>
              <a:gdLst/>
              <a:ahLst/>
              <a:cxnLst/>
              <a:rect l="l" t="t" r="r" b="b"/>
              <a:pathLst>
                <a:path w="2034" h="2800" extrusionOk="0">
                  <a:moveTo>
                    <a:pt x="467" y="2133"/>
                  </a:moveTo>
                  <a:cubicBezTo>
                    <a:pt x="284" y="1900"/>
                    <a:pt x="117" y="1633"/>
                    <a:pt x="1" y="1367"/>
                  </a:cubicBezTo>
                  <a:cubicBezTo>
                    <a:pt x="301" y="967"/>
                    <a:pt x="851" y="0"/>
                    <a:pt x="1501" y="250"/>
                  </a:cubicBezTo>
                  <a:cubicBezTo>
                    <a:pt x="1934" y="434"/>
                    <a:pt x="2034" y="934"/>
                    <a:pt x="1884" y="1333"/>
                  </a:cubicBezTo>
                  <a:cubicBezTo>
                    <a:pt x="1767" y="1700"/>
                    <a:pt x="1051" y="2800"/>
                    <a:pt x="567" y="22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6254200" y="-4125"/>
              <a:ext cx="125825" cy="101650"/>
            </a:xfrm>
            <a:custGeom>
              <a:avLst/>
              <a:gdLst/>
              <a:ahLst/>
              <a:cxnLst/>
              <a:rect l="l" t="t" r="r" b="b"/>
              <a:pathLst>
                <a:path w="5033" h="4066" extrusionOk="0">
                  <a:moveTo>
                    <a:pt x="3599" y="400"/>
                  </a:moveTo>
                  <a:cubicBezTo>
                    <a:pt x="2983" y="100"/>
                    <a:pt x="2700" y="0"/>
                    <a:pt x="2016" y="100"/>
                  </a:cubicBezTo>
                  <a:cubicBezTo>
                    <a:pt x="1650" y="150"/>
                    <a:pt x="1183" y="150"/>
                    <a:pt x="867" y="417"/>
                  </a:cubicBezTo>
                  <a:cubicBezTo>
                    <a:pt x="250" y="916"/>
                    <a:pt x="50" y="2083"/>
                    <a:pt x="17" y="2816"/>
                  </a:cubicBezTo>
                  <a:cubicBezTo>
                    <a:pt x="0" y="3216"/>
                    <a:pt x="67" y="3616"/>
                    <a:pt x="450" y="3816"/>
                  </a:cubicBezTo>
                  <a:cubicBezTo>
                    <a:pt x="983" y="4066"/>
                    <a:pt x="1917" y="3799"/>
                    <a:pt x="2400" y="3599"/>
                  </a:cubicBezTo>
                  <a:cubicBezTo>
                    <a:pt x="3749" y="3033"/>
                    <a:pt x="5032" y="1300"/>
                    <a:pt x="3599" y="4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8922325" y="-688150"/>
              <a:ext cx="180400" cy="184575"/>
            </a:xfrm>
            <a:custGeom>
              <a:avLst/>
              <a:gdLst/>
              <a:ahLst/>
              <a:cxnLst/>
              <a:rect l="l" t="t" r="r" b="b"/>
              <a:pathLst>
                <a:path w="7216" h="7383" extrusionOk="0">
                  <a:moveTo>
                    <a:pt x="750" y="2817"/>
                  </a:moveTo>
                  <a:cubicBezTo>
                    <a:pt x="767" y="2634"/>
                    <a:pt x="784" y="2117"/>
                    <a:pt x="867" y="1867"/>
                  </a:cubicBezTo>
                  <a:cubicBezTo>
                    <a:pt x="967" y="1551"/>
                    <a:pt x="1467" y="1234"/>
                    <a:pt x="1750" y="1034"/>
                  </a:cubicBezTo>
                  <a:cubicBezTo>
                    <a:pt x="2633" y="434"/>
                    <a:pt x="3866" y="1"/>
                    <a:pt x="4949" y="201"/>
                  </a:cubicBezTo>
                  <a:cubicBezTo>
                    <a:pt x="5732" y="351"/>
                    <a:pt x="6449" y="667"/>
                    <a:pt x="6849" y="1384"/>
                  </a:cubicBezTo>
                  <a:cubicBezTo>
                    <a:pt x="7165" y="1950"/>
                    <a:pt x="7215" y="2850"/>
                    <a:pt x="6999" y="3467"/>
                  </a:cubicBezTo>
                  <a:cubicBezTo>
                    <a:pt x="6499" y="4933"/>
                    <a:pt x="5749" y="6399"/>
                    <a:pt x="4199" y="6949"/>
                  </a:cubicBezTo>
                  <a:cubicBezTo>
                    <a:pt x="3333" y="7266"/>
                    <a:pt x="2466" y="7382"/>
                    <a:pt x="1617" y="6899"/>
                  </a:cubicBezTo>
                  <a:cubicBezTo>
                    <a:pt x="1183" y="6666"/>
                    <a:pt x="784" y="6333"/>
                    <a:pt x="467" y="5933"/>
                  </a:cubicBezTo>
                  <a:cubicBezTo>
                    <a:pt x="0" y="5350"/>
                    <a:pt x="17" y="4683"/>
                    <a:pt x="750" y="281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9" name="Google Shape;79;p2"/>
            <p:cNvGrpSpPr/>
            <p:nvPr/>
          </p:nvGrpSpPr>
          <p:grpSpPr>
            <a:xfrm>
              <a:off x="5967200" y="-891425"/>
              <a:ext cx="3341725" cy="1430925"/>
              <a:chOff x="5967200" y="-891425"/>
              <a:chExt cx="3341725" cy="1430925"/>
            </a:xfrm>
          </p:grpSpPr>
          <p:sp>
            <p:nvSpPr>
              <p:cNvPr id="80" name="Google Shape;80;p2"/>
              <p:cNvSpPr/>
              <p:nvPr/>
            </p:nvSpPr>
            <p:spPr>
              <a:xfrm>
                <a:off x="6005075" y="-891425"/>
                <a:ext cx="3303850" cy="1371375"/>
              </a:xfrm>
              <a:custGeom>
                <a:avLst/>
                <a:gdLst/>
                <a:ahLst/>
                <a:cxnLst/>
                <a:rect l="l" t="t" r="r" b="b"/>
                <a:pathLst>
                  <a:path w="132154" h="54855" extrusionOk="0">
                    <a:moveTo>
                      <a:pt x="114208" y="67"/>
                    </a:moveTo>
                    <a:cubicBezTo>
                      <a:pt x="110192" y="334"/>
                      <a:pt x="106026" y="700"/>
                      <a:pt x="102060" y="1450"/>
                    </a:cubicBezTo>
                    <a:lnTo>
                      <a:pt x="102060" y="1450"/>
                    </a:lnTo>
                    <a:cubicBezTo>
                      <a:pt x="100144" y="1817"/>
                      <a:pt x="98278" y="2183"/>
                      <a:pt x="96328" y="2183"/>
                    </a:cubicBezTo>
                    <a:lnTo>
                      <a:pt x="96328" y="2183"/>
                    </a:lnTo>
                    <a:cubicBezTo>
                      <a:pt x="94629" y="2167"/>
                      <a:pt x="93063" y="1633"/>
                      <a:pt x="91396" y="1450"/>
                    </a:cubicBezTo>
                    <a:lnTo>
                      <a:pt x="91396" y="1450"/>
                    </a:lnTo>
                    <a:cubicBezTo>
                      <a:pt x="90363" y="1334"/>
                      <a:pt x="89447" y="1084"/>
                      <a:pt x="88380" y="1084"/>
                    </a:cubicBezTo>
                    <a:lnTo>
                      <a:pt x="88380" y="1084"/>
                    </a:lnTo>
                    <a:cubicBezTo>
                      <a:pt x="88097" y="1100"/>
                      <a:pt x="87797" y="1084"/>
                      <a:pt x="87514" y="1084"/>
                    </a:cubicBezTo>
                    <a:lnTo>
                      <a:pt x="87514" y="1084"/>
                    </a:lnTo>
                    <a:cubicBezTo>
                      <a:pt x="86781" y="1067"/>
                      <a:pt x="86031" y="1067"/>
                      <a:pt x="85298" y="1167"/>
                    </a:cubicBezTo>
                    <a:lnTo>
                      <a:pt x="85298" y="1167"/>
                    </a:lnTo>
                    <a:cubicBezTo>
                      <a:pt x="79199" y="1967"/>
                      <a:pt x="73151" y="3050"/>
                      <a:pt x="67052" y="3983"/>
                    </a:cubicBezTo>
                    <a:lnTo>
                      <a:pt x="67052" y="3983"/>
                    </a:lnTo>
                    <a:cubicBezTo>
                      <a:pt x="63370" y="4549"/>
                      <a:pt x="59687" y="4716"/>
                      <a:pt x="56005" y="5133"/>
                    </a:cubicBezTo>
                    <a:lnTo>
                      <a:pt x="56005" y="5133"/>
                    </a:lnTo>
                    <a:cubicBezTo>
                      <a:pt x="54355" y="5316"/>
                      <a:pt x="52839" y="5699"/>
                      <a:pt x="51289" y="6316"/>
                    </a:cubicBezTo>
                    <a:lnTo>
                      <a:pt x="51289" y="6316"/>
                    </a:lnTo>
                    <a:cubicBezTo>
                      <a:pt x="50206" y="6749"/>
                      <a:pt x="49073" y="7349"/>
                      <a:pt x="47940" y="7549"/>
                    </a:cubicBezTo>
                    <a:lnTo>
                      <a:pt x="47940" y="7549"/>
                    </a:lnTo>
                    <a:cubicBezTo>
                      <a:pt x="47407" y="7649"/>
                      <a:pt x="46840" y="7632"/>
                      <a:pt x="46274" y="7599"/>
                    </a:cubicBezTo>
                    <a:lnTo>
                      <a:pt x="46274" y="7599"/>
                    </a:lnTo>
                    <a:cubicBezTo>
                      <a:pt x="46024" y="7599"/>
                      <a:pt x="45774" y="7582"/>
                      <a:pt x="45540" y="7582"/>
                    </a:cubicBezTo>
                    <a:lnTo>
                      <a:pt x="45540" y="7582"/>
                    </a:lnTo>
                    <a:cubicBezTo>
                      <a:pt x="45340" y="7582"/>
                      <a:pt x="45140" y="7582"/>
                      <a:pt x="44957" y="7582"/>
                    </a:cubicBezTo>
                    <a:lnTo>
                      <a:pt x="44957" y="7582"/>
                    </a:lnTo>
                    <a:cubicBezTo>
                      <a:pt x="43441" y="7565"/>
                      <a:pt x="41891" y="7549"/>
                      <a:pt x="40508" y="8365"/>
                    </a:cubicBezTo>
                    <a:lnTo>
                      <a:pt x="40508" y="8365"/>
                    </a:lnTo>
                    <a:cubicBezTo>
                      <a:pt x="38709" y="9415"/>
                      <a:pt x="37342" y="11065"/>
                      <a:pt x="35926" y="12614"/>
                    </a:cubicBezTo>
                    <a:lnTo>
                      <a:pt x="35926" y="12614"/>
                    </a:lnTo>
                    <a:cubicBezTo>
                      <a:pt x="34976" y="13681"/>
                      <a:pt x="33693" y="14264"/>
                      <a:pt x="32443" y="14514"/>
                    </a:cubicBezTo>
                    <a:lnTo>
                      <a:pt x="32443" y="14514"/>
                    </a:lnTo>
                    <a:cubicBezTo>
                      <a:pt x="31444" y="14714"/>
                      <a:pt x="30361" y="14664"/>
                      <a:pt x="30061" y="15963"/>
                    </a:cubicBezTo>
                    <a:lnTo>
                      <a:pt x="30061" y="15963"/>
                    </a:lnTo>
                    <a:cubicBezTo>
                      <a:pt x="29861" y="16763"/>
                      <a:pt x="30211" y="17296"/>
                      <a:pt x="29427" y="17780"/>
                    </a:cubicBezTo>
                    <a:lnTo>
                      <a:pt x="29427" y="17780"/>
                    </a:lnTo>
                    <a:cubicBezTo>
                      <a:pt x="28861" y="18146"/>
                      <a:pt x="29044" y="17930"/>
                      <a:pt x="28494" y="17580"/>
                    </a:cubicBezTo>
                    <a:lnTo>
                      <a:pt x="28494" y="17580"/>
                    </a:lnTo>
                    <a:cubicBezTo>
                      <a:pt x="27928" y="17213"/>
                      <a:pt x="26145" y="17030"/>
                      <a:pt x="25428" y="17346"/>
                    </a:cubicBezTo>
                    <a:lnTo>
                      <a:pt x="25428" y="17346"/>
                    </a:lnTo>
                    <a:cubicBezTo>
                      <a:pt x="24562" y="17746"/>
                      <a:pt x="23962" y="19146"/>
                      <a:pt x="23979" y="20129"/>
                    </a:cubicBezTo>
                    <a:lnTo>
                      <a:pt x="23979" y="20129"/>
                    </a:lnTo>
                    <a:cubicBezTo>
                      <a:pt x="24012" y="22495"/>
                      <a:pt x="27211" y="22962"/>
                      <a:pt x="28678" y="23795"/>
                    </a:cubicBezTo>
                    <a:lnTo>
                      <a:pt x="28678" y="23795"/>
                    </a:lnTo>
                    <a:cubicBezTo>
                      <a:pt x="29711" y="24395"/>
                      <a:pt x="30677" y="25228"/>
                      <a:pt x="30327" y="26711"/>
                    </a:cubicBezTo>
                    <a:lnTo>
                      <a:pt x="30327" y="26711"/>
                    </a:lnTo>
                    <a:cubicBezTo>
                      <a:pt x="30111" y="27661"/>
                      <a:pt x="29177" y="28444"/>
                      <a:pt x="28444" y="28877"/>
                    </a:cubicBezTo>
                    <a:lnTo>
                      <a:pt x="28444" y="28877"/>
                    </a:lnTo>
                    <a:cubicBezTo>
                      <a:pt x="27128" y="29643"/>
                      <a:pt x="25978" y="29960"/>
                      <a:pt x="24962" y="31343"/>
                    </a:cubicBezTo>
                    <a:lnTo>
                      <a:pt x="24962" y="31343"/>
                    </a:lnTo>
                    <a:cubicBezTo>
                      <a:pt x="24262" y="32309"/>
                      <a:pt x="24195" y="32976"/>
                      <a:pt x="23995" y="34092"/>
                    </a:cubicBezTo>
                    <a:lnTo>
                      <a:pt x="23995" y="34092"/>
                    </a:lnTo>
                    <a:cubicBezTo>
                      <a:pt x="23662" y="36109"/>
                      <a:pt x="21013" y="36025"/>
                      <a:pt x="19563" y="36358"/>
                    </a:cubicBezTo>
                    <a:lnTo>
                      <a:pt x="19563" y="36358"/>
                    </a:lnTo>
                    <a:cubicBezTo>
                      <a:pt x="19213" y="36425"/>
                      <a:pt x="18880" y="36425"/>
                      <a:pt x="18530" y="36425"/>
                    </a:cubicBezTo>
                    <a:lnTo>
                      <a:pt x="18530" y="36425"/>
                    </a:lnTo>
                    <a:cubicBezTo>
                      <a:pt x="18163" y="36425"/>
                      <a:pt x="17780" y="36408"/>
                      <a:pt x="17430" y="36508"/>
                    </a:cubicBezTo>
                    <a:lnTo>
                      <a:pt x="17430" y="36508"/>
                    </a:lnTo>
                    <a:cubicBezTo>
                      <a:pt x="16897" y="36658"/>
                      <a:pt x="16214" y="37208"/>
                      <a:pt x="15697" y="37525"/>
                    </a:cubicBezTo>
                    <a:lnTo>
                      <a:pt x="15697" y="37525"/>
                    </a:lnTo>
                    <a:cubicBezTo>
                      <a:pt x="15097" y="37891"/>
                      <a:pt x="14514" y="38058"/>
                      <a:pt x="14048" y="38591"/>
                    </a:cubicBezTo>
                    <a:lnTo>
                      <a:pt x="14048" y="38591"/>
                    </a:lnTo>
                    <a:cubicBezTo>
                      <a:pt x="13648" y="39041"/>
                      <a:pt x="13681" y="39358"/>
                      <a:pt x="13431" y="39874"/>
                    </a:cubicBezTo>
                    <a:lnTo>
                      <a:pt x="13431" y="39874"/>
                    </a:lnTo>
                    <a:cubicBezTo>
                      <a:pt x="12898" y="40907"/>
                      <a:pt x="11598" y="40091"/>
                      <a:pt x="10732" y="40824"/>
                    </a:cubicBezTo>
                    <a:lnTo>
                      <a:pt x="10732" y="40824"/>
                    </a:lnTo>
                    <a:cubicBezTo>
                      <a:pt x="9965" y="41457"/>
                      <a:pt x="9632" y="42707"/>
                      <a:pt x="9232" y="43657"/>
                    </a:cubicBezTo>
                    <a:lnTo>
                      <a:pt x="9232" y="43657"/>
                    </a:lnTo>
                    <a:cubicBezTo>
                      <a:pt x="8999" y="44207"/>
                      <a:pt x="8882" y="44990"/>
                      <a:pt x="8566" y="45456"/>
                    </a:cubicBezTo>
                    <a:lnTo>
                      <a:pt x="8566" y="45456"/>
                    </a:lnTo>
                    <a:cubicBezTo>
                      <a:pt x="7683" y="46739"/>
                      <a:pt x="5600" y="46823"/>
                      <a:pt x="4383" y="47256"/>
                    </a:cubicBezTo>
                    <a:lnTo>
                      <a:pt x="4383" y="47256"/>
                    </a:lnTo>
                    <a:cubicBezTo>
                      <a:pt x="2917" y="47789"/>
                      <a:pt x="1451" y="48156"/>
                      <a:pt x="1" y="48689"/>
                    </a:cubicBezTo>
                    <a:lnTo>
                      <a:pt x="1" y="48689"/>
                    </a:lnTo>
                    <a:lnTo>
                      <a:pt x="2834" y="53738"/>
                    </a:lnTo>
                    <a:cubicBezTo>
                      <a:pt x="5883" y="53921"/>
                      <a:pt x="8899" y="54471"/>
                      <a:pt x="11965" y="54487"/>
                    </a:cubicBezTo>
                    <a:lnTo>
                      <a:pt x="11965" y="54487"/>
                    </a:lnTo>
                    <a:cubicBezTo>
                      <a:pt x="13498" y="54504"/>
                      <a:pt x="15047" y="54471"/>
                      <a:pt x="16597" y="54454"/>
                    </a:cubicBezTo>
                    <a:lnTo>
                      <a:pt x="16597" y="54454"/>
                    </a:lnTo>
                    <a:cubicBezTo>
                      <a:pt x="20729" y="54438"/>
                      <a:pt x="24845" y="54804"/>
                      <a:pt x="28978" y="54837"/>
                    </a:cubicBezTo>
                    <a:lnTo>
                      <a:pt x="28978" y="54837"/>
                    </a:lnTo>
                    <a:cubicBezTo>
                      <a:pt x="33393" y="54854"/>
                      <a:pt x="37892" y="54421"/>
                      <a:pt x="42274" y="53754"/>
                    </a:cubicBezTo>
                    <a:lnTo>
                      <a:pt x="42274" y="53754"/>
                    </a:lnTo>
                    <a:cubicBezTo>
                      <a:pt x="46573" y="53104"/>
                      <a:pt x="50906" y="52805"/>
                      <a:pt x="55238" y="52388"/>
                    </a:cubicBezTo>
                    <a:lnTo>
                      <a:pt x="55238" y="52388"/>
                    </a:lnTo>
                    <a:cubicBezTo>
                      <a:pt x="59104" y="52021"/>
                      <a:pt x="63020" y="51555"/>
                      <a:pt x="66902" y="51555"/>
                    </a:cubicBezTo>
                    <a:lnTo>
                      <a:pt x="66902" y="51555"/>
                    </a:lnTo>
                    <a:cubicBezTo>
                      <a:pt x="67669" y="51555"/>
                      <a:pt x="68452" y="51572"/>
                      <a:pt x="69218" y="51588"/>
                    </a:cubicBezTo>
                    <a:lnTo>
                      <a:pt x="69218" y="51588"/>
                    </a:lnTo>
                    <a:cubicBezTo>
                      <a:pt x="70251" y="51605"/>
                      <a:pt x="71301" y="51622"/>
                      <a:pt x="72334" y="51605"/>
                    </a:cubicBezTo>
                    <a:lnTo>
                      <a:pt x="72334" y="51605"/>
                    </a:lnTo>
                    <a:cubicBezTo>
                      <a:pt x="74834" y="51555"/>
                      <a:pt x="77316" y="51255"/>
                      <a:pt x="79816" y="51205"/>
                    </a:cubicBezTo>
                    <a:lnTo>
                      <a:pt x="79816" y="51205"/>
                    </a:lnTo>
                    <a:cubicBezTo>
                      <a:pt x="80782" y="51172"/>
                      <a:pt x="81765" y="51205"/>
                      <a:pt x="82732" y="51222"/>
                    </a:cubicBezTo>
                    <a:lnTo>
                      <a:pt x="82732" y="51222"/>
                    </a:lnTo>
                    <a:cubicBezTo>
                      <a:pt x="84198" y="51238"/>
                      <a:pt x="85681" y="51272"/>
                      <a:pt x="87147" y="51172"/>
                    </a:cubicBezTo>
                    <a:lnTo>
                      <a:pt x="87147" y="51172"/>
                    </a:lnTo>
                    <a:cubicBezTo>
                      <a:pt x="90930" y="50888"/>
                      <a:pt x="94846" y="50155"/>
                      <a:pt x="98478" y="48872"/>
                    </a:cubicBezTo>
                    <a:lnTo>
                      <a:pt x="98478" y="48872"/>
                    </a:lnTo>
                    <a:cubicBezTo>
                      <a:pt x="100727" y="48089"/>
                      <a:pt x="102810" y="47356"/>
                      <a:pt x="104510" y="45440"/>
                    </a:cubicBezTo>
                    <a:lnTo>
                      <a:pt x="104510" y="45440"/>
                    </a:lnTo>
                    <a:cubicBezTo>
                      <a:pt x="105843" y="43957"/>
                      <a:pt x="109109" y="41007"/>
                      <a:pt x="106759" y="38858"/>
                    </a:cubicBezTo>
                    <a:lnTo>
                      <a:pt x="106759" y="38858"/>
                    </a:lnTo>
                    <a:cubicBezTo>
                      <a:pt x="105626" y="37808"/>
                      <a:pt x="103377" y="37925"/>
                      <a:pt x="101994" y="37858"/>
                    </a:cubicBezTo>
                    <a:lnTo>
                      <a:pt x="101994" y="37858"/>
                    </a:lnTo>
                    <a:cubicBezTo>
                      <a:pt x="101377" y="37825"/>
                      <a:pt x="100744" y="37841"/>
                      <a:pt x="100111" y="37858"/>
                    </a:cubicBezTo>
                    <a:lnTo>
                      <a:pt x="100111" y="37858"/>
                    </a:lnTo>
                    <a:cubicBezTo>
                      <a:pt x="98611" y="37891"/>
                      <a:pt x="97078" y="37925"/>
                      <a:pt x="95695" y="37442"/>
                    </a:cubicBezTo>
                    <a:lnTo>
                      <a:pt x="95695" y="37442"/>
                    </a:lnTo>
                    <a:cubicBezTo>
                      <a:pt x="94979" y="37192"/>
                      <a:pt x="94446" y="36592"/>
                      <a:pt x="93712" y="36425"/>
                    </a:cubicBezTo>
                    <a:lnTo>
                      <a:pt x="93712" y="36425"/>
                    </a:lnTo>
                    <a:cubicBezTo>
                      <a:pt x="92746" y="36209"/>
                      <a:pt x="91730" y="36492"/>
                      <a:pt x="90930" y="35575"/>
                    </a:cubicBezTo>
                    <a:lnTo>
                      <a:pt x="90930" y="35575"/>
                    </a:lnTo>
                    <a:cubicBezTo>
                      <a:pt x="89597" y="34076"/>
                      <a:pt x="93529" y="33393"/>
                      <a:pt x="94379" y="33109"/>
                    </a:cubicBezTo>
                    <a:lnTo>
                      <a:pt x="94379" y="33109"/>
                    </a:lnTo>
                    <a:cubicBezTo>
                      <a:pt x="96528" y="32359"/>
                      <a:pt x="99961" y="29810"/>
                      <a:pt x="102210" y="31343"/>
                    </a:cubicBezTo>
                    <a:lnTo>
                      <a:pt x="102210" y="31343"/>
                    </a:lnTo>
                    <a:cubicBezTo>
                      <a:pt x="102977" y="31876"/>
                      <a:pt x="103477" y="32609"/>
                      <a:pt x="104327" y="33076"/>
                    </a:cubicBezTo>
                    <a:lnTo>
                      <a:pt x="104327" y="33076"/>
                    </a:lnTo>
                    <a:cubicBezTo>
                      <a:pt x="105360" y="33609"/>
                      <a:pt x="106343" y="33609"/>
                      <a:pt x="107476" y="33559"/>
                    </a:cubicBezTo>
                    <a:lnTo>
                      <a:pt x="107476" y="33559"/>
                    </a:lnTo>
                    <a:cubicBezTo>
                      <a:pt x="109642" y="33459"/>
                      <a:pt x="112125" y="33109"/>
                      <a:pt x="114241" y="32476"/>
                    </a:cubicBezTo>
                    <a:lnTo>
                      <a:pt x="114241" y="32476"/>
                    </a:lnTo>
                    <a:cubicBezTo>
                      <a:pt x="115524" y="32110"/>
                      <a:pt x="116757" y="31526"/>
                      <a:pt x="117857" y="30660"/>
                    </a:cubicBezTo>
                    <a:lnTo>
                      <a:pt x="117857" y="30660"/>
                    </a:lnTo>
                    <a:cubicBezTo>
                      <a:pt x="118707" y="29977"/>
                      <a:pt x="119190" y="29510"/>
                      <a:pt x="120273" y="29294"/>
                    </a:cubicBezTo>
                    <a:lnTo>
                      <a:pt x="120273" y="29294"/>
                    </a:lnTo>
                    <a:cubicBezTo>
                      <a:pt x="121456" y="29060"/>
                      <a:pt x="122556" y="28894"/>
                      <a:pt x="123739" y="28494"/>
                    </a:cubicBezTo>
                    <a:lnTo>
                      <a:pt x="123739" y="28494"/>
                    </a:lnTo>
                    <a:cubicBezTo>
                      <a:pt x="124972" y="28094"/>
                      <a:pt x="126571" y="28094"/>
                      <a:pt x="127421" y="26844"/>
                    </a:cubicBezTo>
                    <a:lnTo>
                      <a:pt x="127421" y="26844"/>
                    </a:lnTo>
                    <a:cubicBezTo>
                      <a:pt x="127888" y="26128"/>
                      <a:pt x="128154" y="25278"/>
                      <a:pt x="128638" y="24528"/>
                    </a:cubicBezTo>
                    <a:lnTo>
                      <a:pt x="128638" y="24528"/>
                    </a:lnTo>
                    <a:cubicBezTo>
                      <a:pt x="129121" y="23811"/>
                      <a:pt x="129554" y="22962"/>
                      <a:pt x="130137" y="22345"/>
                    </a:cubicBezTo>
                    <a:lnTo>
                      <a:pt x="130137" y="22345"/>
                    </a:lnTo>
                    <a:cubicBezTo>
                      <a:pt x="130787" y="21679"/>
                      <a:pt x="131620" y="21245"/>
                      <a:pt x="131920" y="20179"/>
                    </a:cubicBezTo>
                    <a:lnTo>
                      <a:pt x="131920" y="20179"/>
                    </a:lnTo>
                    <a:cubicBezTo>
                      <a:pt x="132153" y="19313"/>
                      <a:pt x="131837" y="18429"/>
                      <a:pt x="131654" y="17596"/>
                    </a:cubicBezTo>
                    <a:lnTo>
                      <a:pt x="131654" y="17596"/>
                    </a:lnTo>
                    <a:cubicBezTo>
                      <a:pt x="131437" y="16680"/>
                      <a:pt x="131454" y="15763"/>
                      <a:pt x="131270" y="14864"/>
                    </a:cubicBezTo>
                    <a:lnTo>
                      <a:pt x="131270" y="14864"/>
                    </a:lnTo>
                    <a:cubicBezTo>
                      <a:pt x="131104" y="14064"/>
                      <a:pt x="131020" y="13597"/>
                      <a:pt x="131020" y="12714"/>
                    </a:cubicBezTo>
                    <a:lnTo>
                      <a:pt x="131020" y="12714"/>
                    </a:lnTo>
                    <a:cubicBezTo>
                      <a:pt x="131020" y="11931"/>
                      <a:pt x="131187" y="10931"/>
                      <a:pt x="130954" y="10181"/>
                    </a:cubicBezTo>
                    <a:lnTo>
                      <a:pt x="130954" y="10181"/>
                    </a:lnTo>
                    <a:cubicBezTo>
                      <a:pt x="130720" y="9348"/>
                      <a:pt x="130154" y="8498"/>
                      <a:pt x="129837" y="7665"/>
                    </a:cubicBezTo>
                    <a:lnTo>
                      <a:pt x="129837" y="7665"/>
                    </a:lnTo>
                    <a:cubicBezTo>
                      <a:pt x="129454" y="6682"/>
                      <a:pt x="128988" y="5832"/>
                      <a:pt x="128504" y="4899"/>
                    </a:cubicBezTo>
                    <a:lnTo>
                      <a:pt x="128504" y="4899"/>
                    </a:lnTo>
                    <a:cubicBezTo>
                      <a:pt x="127521" y="2950"/>
                      <a:pt x="126122" y="2183"/>
                      <a:pt x="124305" y="1433"/>
                    </a:cubicBezTo>
                    <a:lnTo>
                      <a:pt x="124305" y="1433"/>
                    </a:lnTo>
                    <a:cubicBezTo>
                      <a:pt x="121723" y="367"/>
                      <a:pt x="119090" y="1"/>
                      <a:pt x="116390" y="1"/>
                    </a:cubicBezTo>
                    <a:lnTo>
                      <a:pt x="116390" y="1"/>
                    </a:lnTo>
                    <a:cubicBezTo>
                      <a:pt x="115674" y="1"/>
                      <a:pt x="114941" y="17"/>
                      <a:pt x="114208" y="67"/>
                    </a:cubicBezTo>
                  </a:path>
                </a:pathLst>
              </a:custGeom>
              <a:solidFill>
                <a:srgbClr val="F4F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2"/>
              <p:cNvSpPr/>
              <p:nvPr/>
            </p:nvSpPr>
            <p:spPr>
              <a:xfrm>
                <a:off x="8280800" y="-823525"/>
                <a:ext cx="739850" cy="471575"/>
              </a:xfrm>
              <a:custGeom>
                <a:avLst/>
                <a:gdLst/>
                <a:ahLst/>
                <a:cxnLst/>
                <a:rect l="l" t="t" r="r" b="b"/>
                <a:pathLst>
                  <a:path w="29594" h="18863" extrusionOk="0">
                    <a:moveTo>
                      <a:pt x="1" y="10115"/>
                    </a:moveTo>
                    <a:cubicBezTo>
                      <a:pt x="551" y="8882"/>
                      <a:pt x="1100" y="7932"/>
                      <a:pt x="1934" y="6849"/>
                    </a:cubicBezTo>
                    <a:cubicBezTo>
                      <a:pt x="2983" y="5483"/>
                      <a:pt x="4416" y="3916"/>
                      <a:pt x="5999" y="3116"/>
                    </a:cubicBezTo>
                    <a:cubicBezTo>
                      <a:pt x="6782" y="2717"/>
                      <a:pt x="7749" y="2533"/>
                      <a:pt x="8599" y="2333"/>
                    </a:cubicBezTo>
                    <a:cubicBezTo>
                      <a:pt x="10365" y="1933"/>
                      <a:pt x="12115" y="1467"/>
                      <a:pt x="13881" y="1067"/>
                    </a:cubicBezTo>
                    <a:cubicBezTo>
                      <a:pt x="15814" y="617"/>
                      <a:pt x="17997" y="117"/>
                      <a:pt x="20013" y="34"/>
                    </a:cubicBezTo>
                    <a:cubicBezTo>
                      <a:pt x="21179" y="1"/>
                      <a:pt x="22379" y="134"/>
                      <a:pt x="23545" y="267"/>
                    </a:cubicBezTo>
                    <a:cubicBezTo>
                      <a:pt x="25611" y="500"/>
                      <a:pt x="28327" y="1600"/>
                      <a:pt x="28944" y="3800"/>
                    </a:cubicBezTo>
                    <a:cubicBezTo>
                      <a:pt x="29244" y="4883"/>
                      <a:pt x="29444" y="5999"/>
                      <a:pt x="29477" y="7115"/>
                    </a:cubicBezTo>
                    <a:cubicBezTo>
                      <a:pt x="29511" y="8449"/>
                      <a:pt x="29594" y="9865"/>
                      <a:pt x="29244" y="11165"/>
                    </a:cubicBezTo>
                    <a:cubicBezTo>
                      <a:pt x="28561" y="13614"/>
                      <a:pt x="27078" y="15697"/>
                      <a:pt x="24945" y="17096"/>
                    </a:cubicBezTo>
                    <a:cubicBezTo>
                      <a:pt x="23195" y="18246"/>
                      <a:pt x="20713" y="18613"/>
                      <a:pt x="18663" y="18729"/>
                    </a:cubicBezTo>
                    <a:cubicBezTo>
                      <a:pt x="16497" y="18863"/>
                      <a:pt x="14347" y="18763"/>
                      <a:pt x="12198" y="18513"/>
                    </a:cubicBezTo>
                    <a:cubicBezTo>
                      <a:pt x="9449" y="18196"/>
                      <a:pt x="6766" y="17713"/>
                      <a:pt x="4183" y="16663"/>
                    </a:cubicBezTo>
                    <a:cubicBezTo>
                      <a:pt x="2817" y="16080"/>
                      <a:pt x="1684" y="15297"/>
                      <a:pt x="417" y="1454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82;p2"/>
              <p:cNvSpPr/>
              <p:nvPr/>
            </p:nvSpPr>
            <p:spPr>
              <a:xfrm>
                <a:off x="7283550" y="-786450"/>
                <a:ext cx="941875" cy="329525"/>
              </a:xfrm>
              <a:custGeom>
                <a:avLst/>
                <a:gdLst/>
                <a:ahLst/>
                <a:cxnLst/>
                <a:rect l="l" t="t" r="r" b="b"/>
                <a:pathLst>
                  <a:path w="37675" h="13181" extrusionOk="0">
                    <a:moveTo>
                      <a:pt x="36941" y="8632"/>
                    </a:moveTo>
                    <a:cubicBezTo>
                      <a:pt x="37125" y="8065"/>
                      <a:pt x="37408" y="7482"/>
                      <a:pt x="37558" y="6916"/>
                    </a:cubicBezTo>
                    <a:cubicBezTo>
                      <a:pt x="37675" y="6449"/>
                      <a:pt x="37575" y="5882"/>
                      <a:pt x="37591" y="5399"/>
                    </a:cubicBezTo>
                    <a:cubicBezTo>
                      <a:pt x="37591" y="4000"/>
                      <a:pt x="37491" y="2916"/>
                      <a:pt x="36342" y="1933"/>
                    </a:cubicBezTo>
                    <a:cubicBezTo>
                      <a:pt x="35308" y="1067"/>
                      <a:pt x="34242" y="634"/>
                      <a:pt x="32909" y="417"/>
                    </a:cubicBezTo>
                    <a:cubicBezTo>
                      <a:pt x="31176" y="117"/>
                      <a:pt x="29343" y="0"/>
                      <a:pt x="27594" y="0"/>
                    </a:cubicBezTo>
                    <a:cubicBezTo>
                      <a:pt x="22445" y="0"/>
                      <a:pt x="17313" y="934"/>
                      <a:pt x="12264" y="1783"/>
                    </a:cubicBezTo>
                    <a:cubicBezTo>
                      <a:pt x="9698" y="2217"/>
                      <a:pt x="7198" y="2866"/>
                      <a:pt x="4749" y="3733"/>
                    </a:cubicBezTo>
                    <a:cubicBezTo>
                      <a:pt x="3333" y="4233"/>
                      <a:pt x="1150" y="4916"/>
                      <a:pt x="633" y="6532"/>
                    </a:cubicBezTo>
                    <a:cubicBezTo>
                      <a:pt x="0" y="8582"/>
                      <a:pt x="2033" y="11081"/>
                      <a:pt x="3716" y="12031"/>
                    </a:cubicBezTo>
                    <a:cubicBezTo>
                      <a:pt x="4949" y="12714"/>
                      <a:pt x="6315" y="12814"/>
                      <a:pt x="7682" y="12964"/>
                    </a:cubicBezTo>
                    <a:cubicBezTo>
                      <a:pt x="9614" y="13181"/>
                      <a:pt x="11514" y="12914"/>
                      <a:pt x="13430" y="12797"/>
                    </a:cubicBezTo>
                    <a:cubicBezTo>
                      <a:pt x="17346" y="12531"/>
                      <a:pt x="21278" y="12114"/>
                      <a:pt x="25194" y="11998"/>
                    </a:cubicBezTo>
                    <a:cubicBezTo>
                      <a:pt x="27210" y="11931"/>
                      <a:pt x="28993" y="11348"/>
                      <a:pt x="30876" y="10748"/>
                    </a:cubicBezTo>
                    <a:cubicBezTo>
                      <a:pt x="31993" y="10398"/>
                      <a:pt x="33109" y="10098"/>
                      <a:pt x="34175" y="9582"/>
                    </a:cubicBezTo>
                    <a:cubicBezTo>
                      <a:pt x="35325" y="9032"/>
                      <a:pt x="36442" y="8382"/>
                      <a:pt x="36941" y="863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83;p2"/>
              <p:cNvSpPr/>
              <p:nvPr/>
            </p:nvSpPr>
            <p:spPr>
              <a:xfrm>
                <a:off x="6999025" y="-606075"/>
                <a:ext cx="244975" cy="115825"/>
              </a:xfrm>
              <a:custGeom>
                <a:avLst/>
                <a:gdLst/>
                <a:ahLst/>
                <a:cxnLst/>
                <a:rect l="l" t="t" r="r" b="b"/>
                <a:pathLst>
                  <a:path w="9799" h="4633" extrusionOk="0">
                    <a:moveTo>
                      <a:pt x="9798" y="4166"/>
                    </a:moveTo>
                    <a:cubicBezTo>
                      <a:pt x="9165" y="3500"/>
                      <a:pt x="8798" y="2816"/>
                      <a:pt x="8215" y="2167"/>
                    </a:cubicBezTo>
                    <a:cubicBezTo>
                      <a:pt x="7649" y="1517"/>
                      <a:pt x="6799" y="1134"/>
                      <a:pt x="6032" y="784"/>
                    </a:cubicBezTo>
                    <a:cubicBezTo>
                      <a:pt x="4316" y="0"/>
                      <a:pt x="2017" y="367"/>
                      <a:pt x="750" y="1833"/>
                    </a:cubicBezTo>
                    <a:cubicBezTo>
                      <a:pt x="517" y="2117"/>
                      <a:pt x="0" y="2833"/>
                      <a:pt x="84" y="3283"/>
                    </a:cubicBezTo>
                    <a:cubicBezTo>
                      <a:pt x="150" y="3750"/>
                      <a:pt x="534" y="3833"/>
                      <a:pt x="933" y="3966"/>
                    </a:cubicBezTo>
                    <a:cubicBezTo>
                      <a:pt x="3316" y="4633"/>
                      <a:pt x="6116" y="4366"/>
                      <a:pt x="9798" y="416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84;p2"/>
              <p:cNvSpPr/>
              <p:nvPr/>
            </p:nvSpPr>
            <p:spPr>
              <a:xfrm>
                <a:off x="6589525" y="-532750"/>
                <a:ext cx="312875" cy="243300"/>
              </a:xfrm>
              <a:custGeom>
                <a:avLst/>
                <a:gdLst/>
                <a:ahLst/>
                <a:cxnLst/>
                <a:rect l="l" t="t" r="r" b="b"/>
                <a:pathLst>
                  <a:path w="12515" h="9732" extrusionOk="0">
                    <a:moveTo>
                      <a:pt x="7249" y="1433"/>
                    </a:moveTo>
                    <a:cubicBezTo>
                      <a:pt x="7499" y="883"/>
                      <a:pt x="7866" y="433"/>
                      <a:pt x="8332" y="83"/>
                    </a:cubicBezTo>
                    <a:cubicBezTo>
                      <a:pt x="9049" y="383"/>
                      <a:pt x="9882" y="0"/>
                      <a:pt x="10632" y="200"/>
                    </a:cubicBezTo>
                    <a:cubicBezTo>
                      <a:pt x="11165" y="350"/>
                      <a:pt x="12515" y="1266"/>
                      <a:pt x="11931" y="1933"/>
                    </a:cubicBezTo>
                    <a:cubicBezTo>
                      <a:pt x="11481" y="2466"/>
                      <a:pt x="9915" y="2033"/>
                      <a:pt x="9299" y="2016"/>
                    </a:cubicBezTo>
                    <a:cubicBezTo>
                      <a:pt x="6916" y="2000"/>
                      <a:pt x="4966" y="3783"/>
                      <a:pt x="2600" y="3766"/>
                    </a:cubicBezTo>
                    <a:cubicBezTo>
                      <a:pt x="2034" y="3749"/>
                      <a:pt x="1284" y="3283"/>
                      <a:pt x="701" y="3566"/>
                    </a:cubicBezTo>
                    <a:cubicBezTo>
                      <a:pt x="18" y="3916"/>
                      <a:pt x="1" y="5066"/>
                      <a:pt x="67" y="5699"/>
                    </a:cubicBezTo>
                    <a:cubicBezTo>
                      <a:pt x="201" y="6815"/>
                      <a:pt x="1217" y="8031"/>
                      <a:pt x="2134" y="8615"/>
                    </a:cubicBezTo>
                    <a:cubicBezTo>
                      <a:pt x="3067" y="9198"/>
                      <a:pt x="4300" y="9598"/>
                      <a:pt x="5383" y="9648"/>
                    </a:cubicBezTo>
                    <a:cubicBezTo>
                      <a:pt x="6899" y="9731"/>
                      <a:pt x="8649" y="9731"/>
                      <a:pt x="9765" y="8581"/>
                    </a:cubicBezTo>
                    <a:cubicBezTo>
                      <a:pt x="10448" y="7882"/>
                      <a:pt x="11182" y="6915"/>
                      <a:pt x="11248" y="5899"/>
                    </a:cubicBezTo>
                    <a:cubicBezTo>
                      <a:pt x="11298" y="4966"/>
                      <a:pt x="10648" y="4482"/>
                      <a:pt x="10398" y="4166"/>
                    </a:cubicBezTo>
                    <a:cubicBezTo>
                      <a:pt x="9715" y="3649"/>
                      <a:pt x="8899" y="3133"/>
                      <a:pt x="8049" y="286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85;p2"/>
              <p:cNvSpPr/>
              <p:nvPr/>
            </p:nvSpPr>
            <p:spPr>
              <a:xfrm>
                <a:off x="8138350" y="4600"/>
                <a:ext cx="551125" cy="288300"/>
              </a:xfrm>
              <a:custGeom>
                <a:avLst/>
                <a:gdLst/>
                <a:ahLst/>
                <a:cxnLst/>
                <a:rect l="l" t="t" r="r" b="b"/>
                <a:pathLst>
                  <a:path w="22045" h="11532" extrusionOk="0">
                    <a:moveTo>
                      <a:pt x="19795" y="2884"/>
                    </a:moveTo>
                    <a:cubicBezTo>
                      <a:pt x="19062" y="2200"/>
                      <a:pt x="18396" y="1567"/>
                      <a:pt x="17463" y="1201"/>
                    </a:cubicBezTo>
                    <a:cubicBezTo>
                      <a:pt x="16446" y="801"/>
                      <a:pt x="15296" y="484"/>
                      <a:pt x="14213" y="368"/>
                    </a:cubicBezTo>
                    <a:cubicBezTo>
                      <a:pt x="11781" y="118"/>
                      <a:pt x="9315" y="1"/>
                      <a:pt x="6948" y="817"/>
                    </a:cubicBezTo>
                    <a:cubicBezTo>
                      <a:pt x="4482" y="1667"/>
                      <a:pt x="2150" y="3134"/>
                      <a:pt x="783" y="5366"/>
                    </a:cubicBezTo>
                    <a:cubicBezTo>
                      <a:pt x="483" y="5866"/>
                      <a:pt x="0" y="6599"/>
                      <a:pt x="33" y="7199"/>
                    </a:cubicBezTo>
                    <a:cubicBezTo>
                      <a:pt x="67" y="7866"/>
                      <a:pt x="1250" y="8399"/>
                      <a:pt x="1700" y="8799"/>
                    </a:cubicBezTo>
                    <a:cubicBezTo>
                      <a:pt x="2416" y="9432"/>
                      <a:pt x="3066" y="10149"/>
                      <a:pt x="3882" y="10682"/>
                    </a:cubicBezTo>
                    <a:cubicBezTo>
                      <a:pt x="5132" y="11498"/>
                      <a:pt x="6565" y="11532"/>
                      <a:pt x="7998" y="11515"/>
                    </a:cubicBezTo>
                    <a:cubicBezTo>
                      <a:pt x="9415" y="11515"/>
                      <a:pt x="10814" y="11432"/>
                      <a:pt x="12197" y="11182"/>
                    </a:cubicBezTo>
                    <a:cubicBezTo>
                      <a:pt x="13530" y="10932"/>
                      <a:pt x="14980" y="10748"/>
                      <a:pt x="16230" y="10265"/>
                    </a:cubicBezTo>
                    <a:cubicBezTo>
                      <a:pt x="17846" y="9615"/>
                      <a:pt x="19679" y="8865"/>
                      <a:pt x="20862" y="7516"/>
                    </a:cubicBezTo>
                    <a:cubicBezTo>
                      <a:pt x="22045" y="6166"/>
                      <a:pt x="22012" y="4083"/>
                      <a:pt x="19795" y="288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86;p2"/>
              <p:cNvSpPr/>
              <p:nvPr/>
            </p:nvSpPr>
            <p:spPr>
              <a:xfrm>
                <a:off x="6592025" y="-191600"/>
                <a:ext cx="157500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6300" h="5733" extrusionOk="0">
                    <a:moveTo>
                      <a:pt x="5450" y="1"/>
                    </a:moveTo>
                    <a:cubicBezTo>
                      <a:pt x="4650" y="601"/>
                      <a:pt x="3817" y="984"/>
                      <a:pt x="2983" y="1517"/>
                    </a:cubicBezTo>
                    <a:cubicBezTo>
                      <a:pt x="2417" y="1884"/>
                      <a:pt x="1700" y="2217"/>
                      <a:pt x="1267" y="2717"/>
                    </a:cubicBezTo>
                    <a:cubicBezTo>
                      <a:pt x="884" y="3150"/>
                      <a:pt x="1" y="4566"/>
                      <a:pt x="434" y="5216"/>
                    </a:cubicBezTo>
                    <a:cubicBezTo>
                      <a:pt x="784" y="5733"/>
                      <a:pt x="2684" y="5549"/>
                      <a:pt x="3150" y="5433"/>
                    </a:cubicBezTo>
                    <a:cubicBezTo>
                      <a:pt x="5133" y="4950"/>
                      <a:pt x="6183" y="2983"/>
                      <a:pt x="6299" y="105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87;p2"/>
              <p:cNvSpPr/>
              <p:nvPr/>
            </p:nvSpPr>
            <p:spPr>
              <a:xfrm>
                <a:off x="6213800" y="-32050"/>
                <a:ext cx="407425" cy="252875"/>
              </a:xfrm>
              <a:custGeom>
                <a:avLst/>
                <a:gdLst/>
                <a:ahLst/>
                <a:cxnLst/>
                <a:rect l="l" t="t" r="r" b="b"/>
                <a:pathLst>
                  <a:path w="16297" h="10115" extrusionOk="0">
                    <a:moveTo>
                      <a:pt x="12164" y="2250"/>
                    </a:moveTo>
                    <a:cubicBezTo>
                      <a:pt x="9948" y="1050"/>
                      <a:pt x="6648" y="1"/>
                      <a:pt x="4299" y="1450"/>
                    </a:cubicBezTo>
                    <a:cubicBezTo>
                      <a:pt x="3166" y="2133"/>
                      <a:pt x="2566" y="3200"/>
                      <a:pt x="1900" y="4300"/>
                    </a:cubicBezTo>
                    <a:cubicBezTo>
                      <a:pt x="1350" y="5233"/>
                      <a:pt x="866" y="5966"/>
                      <a:pt x="683" y="7066"/>
                    </a:cubicBezTo>
                    <a:cubicBezTo>
                      <a:pt x="617" y="7532"/>
                      <a:pt x="0" y="10115"/>
                      <a:pt x="1216" y="9798"/>
                    </a:cubicBezTo>
                    <a:cubicBezTo>
                      <a:pt x="1450" y="9732"/>
                      <a:pt x="1650" y="9382"/>
                      <a:pt x="1850" y="9232"/>
                    </a:cubicBezTo>
                    <a:cubicBezTo>
                      <a:pt x="2066" y="9082"/>
                      <a:pt x="2266" y="8932"/>
                      <a:pt x="2483" y="8765"/>
                    </a:cubicBezTo>
                    <a:cubicBezTo>
                      <a:pt x="2916" y="8432"/>
                      <a:pt x="3499" y="8382"/>
                      <a:pt x="3966" y="8099"/>
                    </a:cubicBezTo>
                    <a:cubicBezTo>
                      <a:pt x="4182" y="7949"/>
                      <a:pt x="4316" y="7782"/>
                      <a:pt x="4582" y="7715"/>
                    </a:cubicBezTo>
                    <a:cubicBezTo>
                      <a:pt x="4816" y="7632"/>
                      <a:pt x="5182" y="7599"/>
                      <a:pt x="5449" y="7549"/>
                    </a:cubicBezTo>
                    <a:cubicBezTo>
                      <a:pt x="5949" y="7449"/>
                      <a:pt x="6415" y="7316"/>
                      <a:pt x="6932" y="7182"/>
                    </a:cubicBezTo>
                    <a:cubicBezTo>
                      <a:pt x="8448" y="6799"/>
                      <a:pt x="9931" y="6466"/>
                      <a:pt x="11164" y="5416"/>
                    </a:cubicBezTo>
                    <a:cubicBezTo>
                      <a:pt x="11714" y="4949"/>
                      <a:pt x="12131" y="4350"/>
                      <a:pt x="12797" y="4083"/>
                    </a:cubicBezTo>
                    <a:cubicBezTo>
                      <a:pt x="13480" y="3800"/>
                      <a:pt x="14130" y="3733"/>
                      <a:pt x="14863" y="3733"/>
                    </a:cubicBezTo>
                    <a:cubicBezTo>
                      <a:pt x="15047" y="3716"/>
                      <a:pt x="16296" y="3566"/>
                      <a:pt x="15930" y="3117"/>
                    </a:cubicBezTo>
                    <a:cubicBezTo>
                      <a:pt x="15846" y="3017"/>
                      <a:pt x="15580" y="3100"/>
                      <a:pt x="15463" y="3083"/>
                    </a:cubicBezTo>
                    <a:cubicBezTo>
                      <a:pt x="14797" y="2933"/>
                      <a:pt x="14097" y="2650"/>
                      <a:pt x="12164" y="225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88;p2"/>
              <p:cNvSpPr/>
              <p:nvPr/>
            </p:nvSpPr>
            <p:spPr>
              <a:xfrm>
                <a:off x="6744075" y="-255750"/>
                <a:ext cx="60025" cy="69175"/>
              </a:xfrm>
              <a:custGeom>
                <a:avLst/>
                <a:gdLst/>
                <a:ahLst/>
                <a:cxnLst/>
                <a:rect l="l" t="t" r="r" b="b"/>
                <a:pathLst>
                  <a:path w="2401" h="2767" extrusionOk="0">
                    <a:moveTo>
                      <a:pt x="217" y="2767"/>
                    </a:moveTo>
                    <a:cubicBezTo>
                      <a:pt x="67" y="2217"/>
                      <a:pt x="1" y="1634"/>
                      <a:pt x="17" y="1067"/>
                    </a:cubicBezTo>
                    <a:cubicBezTo>
                      <a:pt x="534" y="834"/>
                      <a:pt x="684" y="1"/>
                      <a:pt x="1384" y="51"/>
                    </a:cubicBezTo>
                    <a:cubicBezTo>
                      <a:pt x="1600" y="51"/>
                      <a:pt x="1950" y="267"/>
                      <a:pt x="2067" y="501"/>
                    </a:cubicBezTo>
                    <a:cubicBezTo>
                      <a:pt x="2400" y="1167"/>
                      <a:pt x="1234" y="2000"/>
                      <a:pt x="1067" y="256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89;p2"/>
              <p:cNvSpPr/>
              <p:nvPr/>
            </p:nvSpPr>
            <p:spPr>
              <a:xfrm>
                <a:off x="7965875" y="-507350"/>
                <a:ext cx="241650" cy="90825"/>
              </a:xfrm>
              <a:custGeom>
                <a:avLst/>
                <a:gdLst/>
                <a:ahLst/>
                <a:cxnLst/>
                <a:rect l="l" t="t" r="r" b="b"/>
                <a:pathLst>
                  <a:path w="9666" h="3633" extrusionOk="0">
                    <a:moveTo>
                      <a:pt x="8799" y="0"/>
                    </a:moveTo>
                    <a:cubicBezTo>
                      <a:pt x="6982" y="234"/>
                      <a:pt x="5083" y="567"/>
                      <a:pt x="3350" y="1267"/>
                    </a:cubicBezTo>
                    <a:cubicBezTo>
                      <a:pt x="2750" y="1500"/>
                      <a:pt x="1" y="2483"/>
                      <a:pt x="1650" y="3250"/>
                    </a:cubicBezTo>
                    <a:cubicBezTo>
                      <a:pt x="2367" y="3583"/>
                      <a:pt x="3450" y="3566"/>
                      <a:pt x="4233" y="3600"/>
                    </a:cubicBezTo>
                    <a:cubicBezTo>
                      <a:pt x="5183" y="3633"/>
                      <a:pt x="6166" y="3550"/>
                      <a:pt x="7099" y="3383"/>
                    </a:cubicBezTo>
                    <a:cubicBezTo>
                      <a:pt x="7749" y="3266"/>
                      <a:pt x="9665" y="2883"/>
                      <a:pt x="9648" y="190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0;p2"/>
              <p:cNvSpPr/>
              <p:nvPr/>
            </p:nvSpPr>
            <p:spPr>
              <a:xfrm>
                <a:off x="6844050" y="-760200"/>
                <a:ext cx="348275" cy="228300"/>
              </a:xfrm>
              <a:custGeom>
                <a:avLst/>
                <a:gdLst/>
                <a:ahLst/>
                <a:cxnLst/>
                <a:rect l="l" t="t" r="r" b="b"/>
                <a:pathLst>
                  <a:path w="13931" h="9132" extrusionOk="0">
                    <a:moveTo>
                      <a:pt x="217" y="9131"/>
                    </a:moveTo>
                    <a:cubicBezTo>
                      <a:pt x="117" y="8465"/>
                      <a:pt x="1" y="7848"/>
                      <a:pt x="101" y="7182"/>
                    </a:cubicBezTo>
                    <a:cubicBezTo>
                      <a:pt x="351" y="5516"/>
                      <a:pt x="1267" y="3916"/>
                      <a:pt x="2417" y="2733"/>
                    </a:cubicBezTo>
                    <a:cubicBezTo>
                      <a:pt x="3400" y="1700"/>
                      <a:pt x="4600" y="683"/>
                      <a:pt x="5983" y="300"/>
                    </a:cubicBezTo>
                    <a:cubicBezTo>
                      <a:pt x="7016" y="0"/>
                      <a:pt x="7982" y="167"/>
                      <a:pt x="8982" y="483"/>
                    </a:cubicBezTo>
                    <a:cubicBezTo>
                      <a:pt x="9815" y="767"/>
                      <a:pt x="10465" y="1250"/>
                      <a:pt x="11215" y="1683"/>
                    </a:cubicBezTo>
                    <a:cubicBezTo>
                      <a:pt x="11648" y="1933"/>
                      <a:pt x="12131" y="1900"/>
                      <a:pt x="12581" y="2116"/>
                    </a:cubicBezTo>
                    <a:cubicBezTo>
                      <a:pt x="12981" y="2300"/>
                      <a:pt x="13714" y="2533"/>
                      <a:pt x="13814" y="3033"/>
                    </a:cubicBezTo>
                    <a:cubicBezTo>
                      <a:pt x="13931" y="3533"/>
                      <a:pt x="13398" y="3983"/>
                      <a:pt x="13064" y="4266"/>
                    </a:cubicBezTo>
                    <a:cubicBezTo>
                      <a:pt x="12231" y="4949"/>
                      <a:pt x="11381" y="5732"/>
                      <a:pt x="10382" y="6149"/>
                    </a:cubicBezTo>
                    <a:cubicBezTo>
                      <a:pt x="8799" y="6799"/>
                      <a:pt x="7132" y="7165"/>
                      <a:pt x="5649" y="8015"/>
                    </a:cubicBezTo>
                    <a:cubicBezTo>
                      <a:pt x="4933" y="8432"/>
                      <a:pt x="4216" y="8781"/>
                      <a:pt x="3367" y="8848"/>
                    </a:cubicBezTo>
                    <a:cubicBezTo>
                      <a:pt x="2517" y="8915"/>
                      <a:pt x="1634" y="8848"/>
                      <a:pt x="217" y="913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91;p2"/>
              <p:cNvSpPr/>
              <p:nvPr/>
            </p:nvSpPr>
            <p:spPr>
              <a:xfrm>
                <a:off x="5967200" y="-282825"/>
                <a:ext cx="2330750" cy="822325"/>
              </a:xfrm>
              <a:custGeom>
                <a:avLst/>
                <a:gdLst/>
                <a:ahLst/>
                <a:cxnLst/>
                <a:rect l="l" t="t" r="r" b="b"/>
                <a:pathLst>
                  <a:path w="93230" h="32893" extrusionOk="0">
                    <a:moveTo>
                      <a:pt x="27045" y="10665"/>
                    </a:moveTo>
                    <a:cubicBezTo>
                      <a:pt x="28361" y="10198"/>
                      <a:pt x="29611" y="9598"/>
                      <a:pt x="30927" y="9149"/>
                    </a:cubicBezTo>
                    <a:cubicBezTo>
                      <a:pt x="31993" y="8782"/>
                      <a:pt x="33110" y="8732"/>
                      <a:pt x="34176" y="8432"/>
                    </a:cubicBezTo>
                    <a:cubicBezTo>
                      <a:pt x="34693" y="8282"/>
                      <a:pt x="35209" y="8082"/>
                      <a:pt x="35726" y="7932"/>
                    </a:cubicBezTo>
                    <a:cubicBezTo>
                      <a:pt x="36093" y="7815"/>
                      <a:pt x="36476" y="7766"/>
                      <a:pt x="36776" y="7516"/>
                    </a:cubicBezTo>
                    <a:cubicBezTo>
                      <a:pt x="36926" y="7416"/>
                      <a:pt x="37126" y="7249"/>
                      <a:pt x="37209" y="7099"/>
                    </a:cubicBezTo>
                    <a:cubicBezTo>
                      <a:pt x="37309" y="6916"/>
                      <a:pt x="37292" y="6716"/>
                      <a:pt x="37376" y="6549"/>
                    </a:cubicBezTo>
                    <a:cubicBezTo>
                      <a:pt x="37542" y="6183"/>
                      <a:pt x="37709" y="5899"/>
                      <a:pt x="38009" y="5633"/>
                    </a:cubicBezTo>
                    <a:cubicBezTo>
                      <a:pt x="38142" y="5516"/>
                      <a:pt x="38392" y="5383"/>
                      <a:pt x="38425" y="5199"/>
                    </a:cubicBezTo>
                    <a:cubicBezTo>
                      <a:pt x="38492" y="4866"/>
                      <a:pt x="37875" y="4166"/>
                      <a:pt x="37592" y="4033"/>
                    </a:cubicBezTo>
                    <a:cubicBezTo>
                      <a:pt x="37642" y="3783"/>
                      <a:pt x="37809" y="3833"/>
                      <a:pt x="37992" y="3783"/>
                    </a:cubicBezTo>
                    <a:cubicBezTo>
                      <a:pt x="38159" y="3750"/>
                      <a:pt x="38309" y="3683"/>
                      <a:pt x="38475" y="3650"/>
                    </a:cubicBezTo>
                    <a:cubicBezTo>
                      <a:pt x="38592" y="3616"/>
                      <a:pt x="38725" y="3683"/>
                      <a:pt x="38842" y="3650"/>
                    </a:cubicBezTo>
                    <a:cubicBezTo>
                      <a:pt x="38942" y="3633"/>
                      <a:pt x="38942" y="3550"/>
                      <a:pt x="39009" y="3533"/>
                    </a:cubicBezTo>
                    <a:cubicBezTo>
                      <a:pt x="39292" y="3467"/>
                      <a:pt x="39558" y="3417"/>
                      <a:pt x="39825" y="3350"/>
                    </a:cubicBezTo>
                    <a:cubicBezTo>
                      <a:pt x="40425" y="3167"/>
                      <a:pt x="40958" y="2933"/>
                      <a:pt x="41575" y="2833"/>
                    </a:cubicBezTo>
                    <a:cubicBezTo>
                      <a:pt x="43108" y="2633"/>
                      <a:pt x="44624" y="2250"/>
                      <a:pt x="46157" y="2134"/>
                    </a:cubicBezTo>
                    <a:cubicBezTo>
                      <a:pt x="47407" y="2034"/>
                      <a:pt x="48656" y="2000"/>
                      <a:pt x="49889" y="1767"/>
                    </a:cubicBezTo>
                    <a:cubicBezTo>
                      <a:pt x="50689" y="1600"/>
                      <a:pt x="51489" y="1517"/>
                      <a:pt x="52289" y="1384"/>
                    </a:cubicBezTo>
                    <a:cubicBezTo>
                      <a:pt x="53755" y="1150"/>
                      <a:pt x="55205" y="784"/>
                      <a:pt x="56688" y="584"/>
                    </a:cubicBezTo>
                    <a:cubicBezTo>
                      <a:pt x="59304" y="217"/>
                      <a:pt x="62036" y="1"/>
                      <a:pt x="64669" y="51"/>
                    </a:cubicBezTo>
                    <a:cubicBezTo>
                      <a:pt x="66369" y="84"/>
                      <a:pt x="68118" y="217"/>
                      <a:pt x="69701" y="834"/>
                    </a:cubicBezTo>
                    <a:cubicBezTo>
                      <a:pt x="70135" y="1000"/>
                      <a:pt x="71201" y="1584"/>
                      <a:pt x="71384" y="2117"/>
                    </a:cubicBezTo>
                    <a:cubicBezTo>
                      <a:pt x="71418" y="2217"/>
                      <a:pt x="71368" y="2300"/>
                      <a:pt x="71384" y="2400"/>
                    </a:cubicBezTo>
                    <a:cubicBezTo>
                      <a:pt x="71418" y="2500"/>
                      <a:pt x="71534" y="2550"/>
                      <a:pt x="71551" y="2667"/>
                    </a:cubicBezTo>
                    <a:cubicBezTo>
                      <a:pt x="71584" y="2983"/>
                      <a:pt x="71118" y="3250"/>
                      <a:pt x="70968" y="3500"/>
                    </a:cubicBezTo>
                    <a:cubicBezTo>
                      <a:pt x="70718" y="3916"/>
                      <a:pt x="70451" y="4350"/>
                      <a:pt x="70251" y="4800"/>
                    </a:cubicBezTo>
                    <a:cubicBezTo>
                      <a:pt x="69851" y="5649"/>
                      <a:pt x="69168" y="6266"/>
                      <a:pt x="68202" y="6049"/>
                    </a:cubicBezTo>
                    <a:cubicBezTo>
                      <a:pt x="67768" y="5966"/>
                      <a:pt x="67335" y="5783"/>
                      <a:pt x="66902" y="5649"/>
                    </a:cubicBezTo>
                    <a:cubicBezTo>
                      <a:pt x="66019" y="5399"/>
                      <a:pt x="65119" y="5199"/>
                      <a:pt x="64219" y="5049"/>
                    </a:cubicBezTo>
                    <a:cubicBezTo>
                      <a:pt x="62920" y="4816"/>
                      <a:pt x="61620" y="4500"/>
                      <a:pt x="60320" y="4233"/>
                    </a:cubicBezTo>
                    <a:cubicBezTo>
                      <a:pt x="57421" y="3616"/>
                      <a:pt x="54188" y="4450"/>
                      <a:pt x="51889" y="6316"/>
                    </a:cubicBezTo>
                    <a:cubicBezTo>
                      <a:pt x="51139" y="6916"/>
                      <a:pt x="50406" y="7599"/>
                      <a:pt x="50123" y="8532"/>
                    </a:cubicBezTo>
                    <a:cubicBezTo>
                      <a:pt x="50006" y="8915"/>
                      <a:pt x="50039" y="9382"/>
                      <a:pt x="50056" y="9765"/>
                    </a:cubicBezTo>
                    <a:cubicBezTo>
                      <a:pt x="50089" y="10382"/>
                      <a:pt x="50706" y="10648"/>
                      <a:pt x="50872" y="11231"/>
                    </a:cubicBezTo>
                    <a:cubicBezTo>
                      <a:pt x="51072" y="11964"/>
                      <a:pt x="51022" y="12764"/>
                      <a:pt x="51306" y="13464"/>
                    </a:cubicBezTo>
                    <a:cubicBezTo>
                      <a:pt x="51756" y="14547"/>
                      <a:pt x="52889" y="14381"/>
                      <a:pt x="53855" y="14547"/>
                    </a:cubicBezTo>
                    <a:cubicBezTo>
                      <a:pt x="54955" y="14747"/>
                      <a:pt x="56221" y="15014"/>
                      <a:pt x="57054" y="15830"/>
                    </a:cubicBezTo>
                    <a:cubicBezTo>
                      <a:pt x="57671" y="16397"/>
                      <a:pt x="58404" y="17080"/>
                      <a:pt x="59170" y="17413"/>
                    </a:cubicBezTo>
                    <a:cubicBezTo>
                      <a:pt x="60187" y="17830"/>
                      <a:pt x="61770" y="17430"/>
                      <a:pt x="62686" y="16963"/>
                    </a:cubicBezTo>
                    <a:cubicBezTo>
                      <a:pt x="63020" y="16797"/>
                      <a:pt x="63336" y="16530"/>
                      <a:pt x="63636" y="16313"/>
                    </a:cubicBezTo>
                    <a:cubicBezTo>
                      <a:pt x="64169" y="15914"/>
                      <a:pt x="64736" y="15580"/>
                      <a:pt x="65302" y="15264"/>
                    </a:cubicBezTo>
                    <a:cubicBezTo>
                      <a:pt x="66652" y="14497"/>
                      <a:pt x="68102" y="14031"/>
                      <a:pt x="69651" y="13914"/>
                    </a:cubicBezTo>
                    <a:cubicBezTo>
                      <a:pt x="70435" y="13847"/>
                      <a:pt x="71501" y="13681"/>
                      <a:pt x="72251" y="14031"/>
                    </a:cubicBezTo>
                    <a:cubicBezTo>
                      <a:pt x="72417" y="14097"/>
                      <a:pt x="73167" y="14364"/>
                      <a:pt x="73201" y="14564"/>
                    </a:cubicBezTo>
                    <a:cubicBezTo>
                      <a:pt x="72817" y="14464"/>
                      <a:pt x="72384" y="14281"/>
                      <a:pt x="71951" y="14197"/>
                    </a:cubicBezTo>
                    <a:cubicBezTo>
                      <a:pt x="71251" y="14064"/>
                      <a:pt x="70435" y="14397"/>
                      <a:pt x="69735" y="14447"/>
                    </a:cubicBezTo>
                    <a:cubicBezTo>
                      <a:pt x="69251" y="14497"/>
                      <a:pt x="68818" y="14581"/>
                      <a:pt x="68318" y="14581"/>
                    </a:cubicBezTo>
                    <a:cubicBezTo>
                      <a:pt x="67585" y="14597"/>
                      <a:pt x="66985" y="14897"/>
                      <a:pt x="66335" y="15214"/>
                    </a:cubicBezTo>
                    <a:cubicBezTo>
                      <a:pt x="65986" y="15397"/>
                      <a:pt x="65336" y="15847"/>
                      <a:pt x="65236" y="16280"/>
                    </a:cubicBezTo>
                    <a:cubicBezTo>
                      <a:pt x="65152" y="16663"/>
                      <a:pt x="65469" y="16997"/>
                      <a:pt x="65786" y="17180"/>
                    </a:cubicBezTo>
                    <a:cubicBezTo>
                      <a:pt x="66652" y="17713"/>
                      <a:pt x="67768" y="17896"/>
                      <a:pt x="68768" y="17996"/>
                    </a:cubicBezTo>
                    <a:cubicBezTo>
                      <a:pt x="69985" y="18130"/>
                      <a:pt x="71034" y="18513"/>
                      <a:pt x="72217" y="18796"/>
                    </a:cubicBezTo>
                    <a:cubicBezTo>
                      <a:pt x="73434" y="19113"/>
                      <a:pt x="74650" y="19246"/>
                      <a:pt x="75867" y="19463"/>
                    </a:cubicBezTo>
                    <a:cubicBezTo>
                      <a:pt x="76600" y="19579"/>
                      <a:pt x="77266" y="19896"/>
                      <a:pt x="77983" y="20029"/>
                    </a:cubicBezTo>
                    <a:cubicBezTo>
                      <a:pt x="78899" y="20213"/>
                      <a:pt x="80032" y="19863"/>
                      <a:pt x="80799" y="19379"/>
                    </a:cubicBezTo>
                    <a:cubicBezTo>
                      <a:pt x="81249" y="19079"/>
                      <a:pt x="81715" y="18813"/>
                      <a:pt x="82165" y="18496"/>
                    </a:cubicBezTo>
                    <a:cubicBezTo>
                      <a:pt x="82465" y="18246"/>
                      <a:pt x="82765" y="17980"/>
                      <a:pt x="83048" y="17696"/>
                    </a:cubicBezTo>
                    <a:cubicBezTo>
                      <a:pt x="83298" y="17530"/>
                      <a:pt x="83531" y="17330"/>
                      <a:pt x="83731" y="17113"/>
                    </a:cubicBezTo>
                    <a:cubicBezTo>
                      <a:pt x="84065" y="16647"/>
                      <a:pt x="83915" y="15780"/>
                      <a:pt x="83581" y="15347"/>
                    </a:cubicBezTo>
                    <a:cubicBezTo>
                      <a:pt x="83148" y="14797"/>
                      <a:pt x="82548" y="14681"/>
                      <a:pt x="81915" y="14564"/>
                    </a:cubicBezTo>
                    <a:cubicBezTo>
                      <a:pt x="80732" y="14314"/>
                      <a:pt x="79532" y="13831"/>
                      <a:pt x="78299" y="13897"/>
                    </a:cubicBezTo>
                    <a:cubicBezTo>
                      <a:pt x="78616" y="13681"/>
                      <a:pt x="79099" y="13747"/>
                      <a:pt x="79449" y="13747"/>
                    </a:cubicBezTo>
                    <a:cubicBezTo>
                      <a:pt x="79932" y="13747"/>
                      <a:pt x="80432" y="13747"/>
                      <a:pt x="80915" y="13747"/>
                    </a:cubicBezTo>
                    <a:cubicBezTo>
                      <a:pt x="81532" y="13747"/>
                      <a:pt x="82082" y="13781"/>
                      <a:pt x="82682" y="13897"/>
                    </a:cubicBezTo>
                    <a:cubicBezTo>
                      <a:pt x="83598" y="14064"/>
                      <a:pt x="84448" y="14547"/>
                      <a:pt x="85431" y="14464"/>
                    </a:cubicBezTo>
                    <a:cubicBezTo>
                      <a:pt x="85748" y="14431"/>
                      <a:pt x="86231" y="14164"/>
                      <a:pt x="86547" y="14297"/>
                    </a:cubicBezTo>
                    <a:cubicBezTo>
                      <a:pt x="87064" y="14514"/>
                      <a:pt x="85748" y="15547"/>
                      <a:pt x="85598" y="15714"/>
                    </a:cubicBezTo>
                    <a:cubicBezTo>
                      <a:pt x="85098" y="16280"/>
                      <a:pt x="84231" y="16713"/>
                      <a:pt x="84148" y="17530"/>
                    </a:cubicBezTo>
                    <a:cubicBezTo>
                      <a:pt x="84031" y="18746"/>
                      <a:pt x="84698" y="19596"/>
                      <a:pt x="85531" y="20379"/>
                    </a:cubicBezTo>
                    <a:cubicBezTo>
                      <a:pt x="86631" y="21429"/>
                      <a:pt x="87880" y="22295"/>
                      <a:pt x="88930" y="23428"/>
                    </a:cubicBezTo>
                    <a:cubicBezTo>
                      <a:pt x="89547" y="24112"/>
                      <a:pt x="90063" y="24845"/>
                      <a:pt x="90763" y="25461"/>
                    </a:cubicBezTo>
                    <a:cubicBezTo>
                      <a:pt x="91163" y="25795"/>
                      <a:pt x="91646" y="26111"/>
                      <a:pt x="92013" y="26494"/>
                    </a:cubicBezTo>
                    <a:cubicBezTo>
                      <a:pt x="93229" y="27777"/>
                      <a:pt x="89847" y="28111"/>
                      <a:pt x="89313" y="28177"/>
                    </a:cubicBezTo>
                    <a:cubicBezTo>
                      <a:pt x="86597" y="28511"/>
                      <a:pt x="83815" y="28544"/>
                      <a:pt x="81082" y="28627"/>
                    </a:cubicBezTo>
                    <a:cubicBezTo>
                      <a:pt x="77300" y="28777"/>
                      <a:pt x="73500" y="28694"/>
                      <a:pt x="69701" y="28810"/>
                    </a:cubicBezTo>
                    <a:cubicBezTo>
                      <a:pt x="59254" y="29094"/>
                      <a:pt x="48990" y="31127"/>
                      <a:pt x="38609" y="32126"/>
                    </a:cubicBezTo>
                    <a:cubicBezTo>
                      <a:pt x="34959" y="32476"/>
                      <a:pt x="31277" y="32760"/>
                      <a:pt x="27611" y="32843"/>
                    </a:cubicBezTo>
                    <a:cubicBezTo>
                      <a:pt x="24645" y="32893"/>
                      <a:pt x="21729" y="32693"/>
                      <a:pt x="18763" y="32443"/>
                    </a:cubicBezTo>
                    <a:cubicBezTo>
                      <a:pt x="15881" y="32210"/>
                      <a:pt x="12981" y="32076"/>
                      <a:pt x="10099" y="31760"/>
                    </a:cubicBezTo>
                    <a:cubicBezTo>
                      <a:pt x="8449" y="31560"/>
                      <a:pt x="6766" y="31410"/>
                      <a:pt x="5150" y="31027"/>
                    </a:cubicBezTo>
                    <a:cubicBezTo>
                      <a:pt x="3950" y="30743"/>
                      <a:pt x="2734" y="30310"/>
                      <a:pt x="1617" y="29744"/>
                    </a:cubicBezTo>
                    <a:cubicBezTo>
                      <a:pt x="1151" y="29494"/>
                      <a:pt x="318" y="29110"/>
                      <a:pt x="1" y="28627"/>
                    </a:cubicBezTo>
                    <a:cubicBezTo>
                      <a:pt x="318" y="28011"/>
                      <a:pt x="1617" y="28127"/>
                      <a:pt x="2167" y="28061"/>
                    </a:cubicBezTo>
                    <a:cubicBezTo>
                      <a:pt x="3417" y="27894"/>
                      <a:pt x="4633" y="27727"/>
                      <a:pt x="5883" y="27494"/>
                    </a:cubicBezTo>
                    <a:cubicBezTo>
                      <a:pt x="7049" y="27294"/>
                      <a:pt x="8199" y="27094"/>
                      <a:pt x="9365" y="26878"/>
                    </a:cubicBezTo>
                    <a:cubicBezTo>
                      <a:pt x="10465" y="26661"/>
                      <a:pt x="11648" y="27028"/>
                      <a:pt x="12681" y="26528"/>
                    </a:cubicBezTo>
                    <a:cubicBezTo>
                      <a:pt x="13381" y="26178"/>
                      <a:pt x="13948" y="25695"/>
                      <a:pt x="14464" y="25111"/>
                    </a:cubicBezTo>
                    <a:cubicBezTo>
                      <a:pt x="14864" y="24645"/>
                      <a:pt x="15497" y="23878"/>
                      <a:pt x="16131" y="23728"/>
                    </a:cubicBezTo>
                    <a:cubicBezTo>
                      <a:pt x="16430" y="23662"/>
                      <a:pt x="16814" y="23678"/>
                      <a:pt x="17114" y="23645"/>
                    </a:cubicBezTo>
                    <a:cubicBezTo>
                      <a:pt x="17680" y="23578"/>
                      <a:pt x="18213" y="23562"/>
                      <a:pt x="18780" y="23595"/>
                    </a:cubicBezTo>
                    <a:cubicBezTo>
                      <a:pt x="20746" y="23745"/>
                      <a:pt x="22779" y="23828"/>
                      <a:pt x="24745" y="23678"/>
                    </a:cubicBezTo>
                    <a:cubicBezTo>
                      <a:pt x="27878" y="23428"/>
                      <a:pt x="30927" y="22779"/>
                      <a:pt x="33776" y="21396"/>
                    </a:cubicBezTo>
                    <a:cubicBezTo>
                      <a:pt x="35159" y="20712"/>
                      <a:pt x="37775" y="19696"/>
                      <a:pt x="37026" y="17680"/>
                    </a:cubicBezTo>
                    <a:cubicBezTo>
                      <a:pt x="36626" y="16597"/>
                      <a:pt x="35576" y="16147"/>
                      <a:pt x="34759" y="15430"/>
                    </a:cubicBezTo>
                    <a:cubicBezTo>
                      <a:pt x="34326" y="15030"/>
                      <a:pt x="33926" y="14597"/>
                      <a:pt x="33526" y="14181"/>
                    </a:cubicBezTo>
                    <a:cubicBezTo>
                      <a:pt x="32777" y="13431"/>
                      <a:pt x="31993" y="12731"/>
                      <a:pt x="30994" y="12331"/>
                    </a:cubicBezTo>
                    <a:cubicBezTo>
                      <a:pt x="29644" y="11781"/>
                      <a:pt x="28478" y="11798"/>
                      <a:pt x="27061" y="11898"/>
                    </a:cubicBezTo>
                    <a:cubicBezTo>
                      <a:pt x="25728" y="11981"/>
                      <a:pt x="24295" y="11981"/>
                      <a:pt x="22996" y="11615"/>
                    </a:cubicBezTo>
                    <a:cubicBezTo>
                      <a:pt x="23162" y="11415"/>
                      <a:pt x="24179" y="11381"/>
                      <a:pt x="24229" y="11365"/>
                    </a:cubicBezTo>
                    <a:cubicBezTo>
                      <a:pt x="25128" y="11231"/>
                      <a:pt x="26012" y="11115"/>
                      <a:pt x="27045" y="10665"/>
                    </a:cubicBezTo>
                    <a:close/>
                  </a:path>
                </a:pathLst>
              </a:custGeom>
              <a:solidFill>
                <a:srgbClr val="E8EC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92;p2"/>
              <p:cNvSpPr/>
              <p:nvPr/>
            </p:nvSpPr>
            <p:spPr>
              <a:xfrm>
                <a:off x="7649275" y="-434875"/>
                <a:ext cx="1563850" cy="369950"/>
              </a:xfrm>
              <a:custGeom>
                <a:avLst/>
                <a:gdLst/>
                <a:ahLst/>
                <a:cxnLst/>
                <a:rect l="l" t="t" r="r" b="b"/>
                <a:pathLst>
                  <a:path w="62554" h="14798" extrusionOk="0">
                    <a:moveTo>
                      <a:pt x="9265" y="7482"/>
                    </a:moveTo>
                    <a:cubicBezTo>
                      <a:pt x="8816" y="8099"/>
                      <a:pt x="8116" y="8682"/>
                      <a:pt x="8899" y="9349"/>
                    </a:cubicBezTo>
                    <a:cubicBezTo>
                      <a:pt x="9382" y="9765"/>
                      <a:pt x="10032" y="9982"/>
                      <a:pt x="10232" y="10665"/>
                    </a:cubicBezTo>
                    <a:cubicBezTo>
                      <a:pt x="10415" y="11315"/>
                      <a:pt x="10682" y="11798"/>
                      <a:pt x="11282" y="12198"/>
                    </a:cubicBezTo>
                    <a:cubicBezTo>
                      <a:pt x="12298" y="12848"/>
                      <a:pt x="13331" y="12981"/>
                      <a:pt x="14514" y="13131"/>
                    </a:cubicBezTo>
                    <a:cubicBezTo>
                      <a:pt x="15881" y="13314"/>
                      <a:pt x="17264" y="13331"/>
                      <a:pt x="18630" y="13548"/>
                    </a:cubicBezTo>
                    <a:cubicBezTo>
                      <a:pt x="19363" y="13664"/>
                      <a:pt x="20080" y="13864"/>
                      <a:pt x="20829" y="13947"/>
                    </a:cubicBezTo>
                    <a:cubicBezTo>
                      <a:pt x="21829" y="14047"/>
                      <a:pt x="22812" y="14081"/>
                      <a:pt x="23829" y="14081"/>
                    </a:cubicBezTo>
                    <a:cubicBezTo>
                      <a:pt x="25412" y="14097"/>
                      <a:pt x="27078" y="13781"/>
                      <a:pt x="28611" y="13348"/>
                    </a:cubicBezTo>
                    <a:cubicBezTo>
                      <a:pt x="29994" y="12948"/>
                      <a:pt x="31410" y="12598"/>
                      <a:pt x="32843" y="12431"/>
                    </a:cubicBezTo>
                    <a:cubicBezTo>
                      <a:pt x="33377" y="12365"/>
                      <a:pt x="33943" y="12348"/>
                      <a:pt x="34443" y="12248"/>
                    </a:cubicBezTo>
                    <a:cubicBezTo>
                      <a:pt x="34610" y="12215"/>
                      <a:pt x="34760" y="12065"/>
                      <a:pt x="34943" y="12098"/>
                    </a:cubicBezTo>
                    <a:cubicBezTo>
                      <a:pt x="35109" y="12148"/>
                      <a:pt x="35126" y="12281"/>
                      <a:pt x="35259" y="12365"/>
                    </a:cubicBezTo>
                    <a:cubicBezTo>
                      <a:pt x="35359" y="12431"/>
                      <a:pt x="35459" y="12448"/>
                      <a:pt x="35576" y="12531"/>
                    </a:cubicBezTo>
                    <a:cubicBezTo>
                      <a:pt x="35693" y="12631"/>
                      <a:pt x="35759" y="12764"/>
                      <a:pt x="35893" y="12848"/>
                    </a:cubicBezTo>
                    <a:cubicBezTo>
                      <a:pt x="36276" y="13148"/>
                      <a:pt x="36759" y="13281"/>
                      <a:pt x="37109" y="13581"/>
                    </a:cubicBezTo>
                    <a:cubicBezTo>
                      <a:pt x="37875" y="14214"/>
                      <a:pt x="39009" y="14564"/>
                      <a:pt x="39975" y="14631"/>
                    </a:cubicBezTo>
                    <a:cubicBezTo>
                      <a:pt x="40325" y="14664"/>
                      <a:pt x="40641" y="14781"/>
                      <a:pt x="40975" y="14781"/>
                    </a:cubicBezTo>
                    <a:cubicBezTo>
                      <a:pt x="41458" y="14797"/>
                      <a:pt x="41941" y="14797"/>
                      <a:pt x="42408" y="14781"/>
                    </a:cubicBezTo>
                    <a:cubicBezTo>
                      <a:pt x="43657" y="14747"/>
                      <a:pt x="44990" y="14514"/>
                      <a:pt x="46224" y="14297"/>
                    </a:cubicBezTo>
                    <a:cubicBezTo>
                      <a:pt x="46657" y="14214"/>
                      <a:pt x="47123" y="14181"/>
                      <a:pt x="47540" y="14064"/>
                    </a:cubicBezTo>
                    <a:cubicBezTo>
                      <a:pt x="47940" y="13931"/>
                      <a:pt x="48306" y="13631"/>
                      <a:pt x="48673" y="13448"/>
                    </a:cubicBezTo>
                    <a:cubicBezTo>
                      <a:pt x="49056" y="13264"/>
                      <a:pt x="49373" y="13031"/>
                      <a:pt x="49739" y="12814"/>
                    </a:cubicBezTo>
                    <a:cubicBezTo>
                      <a:pt x="50223" y="12531"/>
                      <a:pt x="50722" y="12315"/>
                      <a:pt x="51222" y="12081"/>
                    </a:cubicBezTo>
                    <a:cubicBezTo>
                      <a:pt x="51689" y="11848"/>
                      <a:pt x="52072" y="11615"/>
                      <a:pt x="52605" y="11498"/>
                    </a:cubicBezTo>
                    <a:cubicBezTo>
                      <a:pt x="53055" y="11381"/>
                      <a:pt x="53538" y="11348"/>
                      <a:pt x="53988" y="11248"/>
                    </a:cubicBezTo>
                    <a:cubicBezTo>
                      <a:pt x="54388" y="11148"/>
                      <a:pt x="54772" y="10998"/>
                      <a:pt x="55138" y="10815"/>
                    </a:cubicBezTo>
                    <a:cubicBezTo>
                      <a:pt x="55838" y="10498"/>
                      <a:pt x="56571" y="10332"/>
                      <a:pt x="57254" y="9998"/>
                    </a:cubicBezTo>
                    <a:cubicBezTo>
                      <a:pt x="58354" y="9482"/>
                      <a:pt x="59454" y="9049"/>
                      <a:pt x="60320" y="8149"/>
                    </a:cubicBezTo>
                    <a:cubicBezTo>
                      <a:pt x="61037" y="7399"/>
                      <a:pt x="61637" y="6666"/>
                      <a:pt x="62020" y="5699"/>
                    </a:cubicBezTo>
                    <a:cubicBezTo>
                      <a:pt x="62303" y="5000"/>
                      <a:pt x="62553" y="4333"/>
                      <a:pt x="62436" y="3550"/>
                    </a:cubicBezTo>
                    <a:cubicBezTo>
                      <a:pt x="62320" y="2817"/>
                      <a:pt x="61837" y="2284"/>
                      <a:pt x="61187" y="1934"/>
                    </a:cubicBezTo>
                    <a:cubicBezTo>
                      <a:pt x="60387" y="1500"/>
                      <a:pt x="59437" y="1417"/>
                      <a:pt x="58621" y="1001"/>
                    </a:cubicBezTo>
                    <a:cubicBezTo>
                      <a:pt x="58137" y="751"/>
                      <a:pt x="57687" y="567"/>
                      <a:pt x="57171" y="401"/>
                    </a:cubicBezTo>
                    <a:cubicBezTo>
                      <a:pt x="56704" y="234"/>
                      <a:pt x="56221" y="1"/>
                      <a:pt x="55705" y="51"/>
                    </a:cubicBezTo>
                    <a:cubicBezTo>
                      <a:pt x="53355" y="217"/>
                      <a:pt x="51572" y="2150"/>
                      <a:pt x="49323" y="2617"/>
                    </a:cubicBezTo>
                    <a:cubicBezTo>
                      <a:pt x="48890" y="2700"/>
                      <a:pt x="48506" y="2850"/>
                      <a:pt x="48056" y="2867"/>
                    </a:cubicBezTo>
                    <a:cubicBezTo>
                      <a:pt x="47623" y="2867"/>
                      <a:pt x="47173" y="2850"/>
                      <a:pt x="46723" y="2850"/>
                    </a:cubicBezTo>
                    <a:cubicBezTo>
                      <a:pt x="45624" y="2850"/>
                      <a:pt x="44507" y="2917"/>
                      <a:pt x="43424" y="2783"/>
                    </a:cubicBezTo>
                    <a:cubicBezTo>
                      <a:pt x="42074" y="2617"/>
                      <a:pt x="40691" y="2634"/>
                      <a:pt x="39342" y="2567"/>
                    </a:cubicBezTo>
                    <a:cubicBezTo>
                      <a:pt x="37842" y="2484"/>
                      <a:pt x="36426" y="2384"/>
                      <a:pt x="34943" y="2534"/>
                    </a:cubicBezTo>
                    <a:cubicBezTo>
                      <a:pt x="34210" y="2617"/>
                      <a:pt x="33476" y="2534"/>
                      <a:pt x="32743" y="2600"/>
                    </a:cubicBezTo>
                    <a:cubicBezTo>
                      <a:pt x="31877" y="2684"/>
                      <a:pt x="31027" y="2767"/>
                      <a:pt x="30144" y="2684"/>
                    </a:cubicBezTo>
                    <a:cubicBezTo>
                      <a:pt x="29327" y="2617"/>
                      <a:pt x="28478" y="2567"/>
                      <a:pt x="27694" y="2400"/>
                    </a:cubicBezTo>
                    <a:cubicBezTo>
                      <a:pt x="27178" y="2300"/>
                      <a:pt x="26911" y="2034"/>
                      <a:pt x="26495" y="1767"/>
                    </a:cubicBezTo>
                    <a:cubicBezTo>
                      <a:pt x="25595" y="1184"/>
                      <a:pt x="24462" y="734"/>
                      <a:pt x="23395" y="634"/>
                    </a:cubicBezTo>
                    <a:cubicBezTo>
                      <a:pt x="22196" y="501"/>
                      <a:pt x="20896" y="1267"/>
                      <a:pt x="19796" y="1617"/>
                    </a:cubicBezTo>
                    <a:cubicBezTo>
                      <a:pt x="18230" y="2117"/>
                      <a:pt x="16730" y="2800"/>
                      <a:pt x="15147" y="3283"/>
                    </a:cubicBezTo>
                    <a:cubicBezTo>
                      <a:pt x="13581" y="3750"/>
                      <a:pt x="12098" y="4300"/>
                      <a:pt x="10449" y="4383"/>
                    </a:cubicBezTo>
                    <a:cubicBezTo>
                      <a:pt x="8732" y="4483"/>
                      <a:pt x="6999" y="4200"/>
                      <a:pt x="5283" y="4050"/>
                    </a:cubicBezTo>
                    <a:cubicBezTo>
                      <a:pt x="4183" y="3933"/>
                      <a:pt x="3067" y="3917"/>
                      <a:pt x="1967" y="4050"/>
                    </a:cubicBezTo>
                    <a:cubicBezTo>
                      <a:pt x="1584" y="4116"/>
                      <a:pt x="1201" y="4166"/>
                      <a:pt x="817" y="4233"/>
                    </a:cubicBezTo>
                    <a:cubicBezTo>
                      <a:pt x="567" y="4266"/>
                      <a:pt x="218" y="4266"/>
                      <a:pt x="1" y="4433"/>
                    </a:cubicBezTo>
                    <a:cubicBezTo>
                      <a:pt x="68" y="4616"/>
                      <a:pt x="584" y="4650"/>
                      <a:pt x="767" y="4716"/>
                    </a:cubicBezTo>
                    <a:cubicBezTo>
                      <a:pt x="1267" y="4866"/>
                      <a:pt x="1751" y="4983"/>
                      <a:pt x="2267" y="5100"/>
                    </a:cubicBezTo>
                    <a:cubicBezTo>
                      <a:pt x="3367" y="5350"/>
                      <a:pt x="4533" y="5350"/>
                      <a:pt x="5616" y="5616"/>
                    </a:cubicBezTo>
                    <a:cubicBezTo>
                      <a:pt x="6216" y="5783"/>
                      <a:pt x="6833" y="5949"/>
                      <a:pt x="7399" y="6183"/>
                    </a:cubicBezTo>
                    <a:cubicBezTo>
                      <a:pt x="7616" y="6266"/>
                      <a:pt x="7832" y="6349"/>
                      <a:pt x="7999" y="6499"/>
                    </a:cubicBezTo>
                    <a:cubicBezTo>
                      <a:pt x="8166" y="6633"/>
                      <a:pt x="8216" y="6866"/>
                      <a:pt x="9265" y="7482"/>
                    </a:cubicBezTo>
                    <a:close/>
                  </a:path>
                </a:pathLst>
              </a:custGeom>
              <a:solidFill>
                <a:srgbClr val="E8EC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2"/>
              <p:cNvSpPr/>
              <p:nvPr/>
            </p:nvSpPr>
            <p:spPr>
              <a:xfrm>
                <a:off x="6819900" y="-480275"/>
                <a:ext cx="624450" cy="250800"/>
              </a:xfrm>
              <a:custGeom>
                <a:avLst/>
                <a:gdLst/>
                <a:ahLst/>
                <a:cxnLst/>
                <a:rect l="l" t="t" r="r" b="b"/>
                <a:pathLst>
                  <a:path w="24978" h="10032" extrusionOk="0">
                    <a:moveTo>
                      <a:pt x="14797" y="8315"/>
                    </a:moveTo>
                    <a:cubicBezTo>
                      <a:pt x="14114" y="8532"/>
                      <a:pt x="13481" y="8715"/>
                      <a:pt x="12797" y="8832"/>
                    </a:cubicBezTo>
                    <a:cubicBezTo>
                      <a:pt x="11264" y="9098"/>
                      <a:pt x="9748" y="9532"/>
                      <a:pt x="8215" y="9698"/>
                    </a:cubicBezTo>
                    <a:cubicBezTo>
                      <a:pt x="6582" y="9865"/>
                      <a:pt x="4883" y="10032"/>
                      <a:pt x="3266" y="9732"/>
                    </a:cubicBezTo>
                    <a:cubicBezTo>
                      <a:pt x="2400" y="9565"/>
                      <a:pt x="817" y="9365"/>
                      <a:pt x="317" y="8465"/>
                    </a:cubicBezTo>
                    <a:cubicBezTo>
                      <a:pt x="0" y="7899"/>
                      <a:pt x="617" y="7332"/>
                      <a:pt x="1033" y="6982"/>
                    </a:cubicBezTo>
                    <a:cubicBezTo>
                      <a:pt x="1583" y="6532"/>
                      <a:pt x="2067" y="6232"/>
                      <a:pt x="2450" y="5616"/>
                    </a:cubicBezTo>
                    <a:cubicBezTo>
                      <a:pt x="2650" y="5316"/>
                      <a:pt x="2666" y="4999"/>
                      <a:pt x="2816" y="4683"/>
                    </a:cubicBezTo>
                    <a:cubicBezTo>
                      <a:pt x="3000" y="4266"/>
                      <a:pt x="3400" y="3850"/>
                      <a:pt x="3699" y="3533"/>
                    </a:cubicBezTo>
                    <a:cubicBezTo>
                      <a:pt x="4399" y="2850"/>
                      <a:pt x="5266" y="2400"/>
                      <a:pt x="6166" y="2067"/>
                    </a:cubicBezTo>
                    <a:cubicBezTo>
                      <a:pt x="8432" y="1234"/>
                      <a:pt x="10948" y="1434"/>
                      <a:pt x="13314" y="1017"/>
                    </a:cubicBezTo>
                    <a:cubicBezTo>
                      <a:pt x="14030" y="900"/>
                      <a:pt x="14747" y="867"/>
                      <a:pt x="15463" y="750"/>
                    </a:cubicBezTo>
                    <a:cubicBezTo>
                      <a:pt x="16230" y="634"/>
                      <a:pt x="16980" y="450"/>
                      <a:pt x="17746" y="350"/>
                    </a:cubicBezTo>
                    <a:cubicBezTo>
                      <a:pt x="19446" y="134"/>
                      <a:pt x="21212" y="1"/>
                      <a:pt x="22812" y="734"/>
                    </a:cubicBezTo>
                    <a:cubicBezTo>
                      <a:pt x="23911" y="1234"/>
                      <a:pt x="24711" y="1850"/>
                      <a:pt x="24878" y="3116"/>
                    </a:cubicBezTo>
                    <a:cubicBezTo>
                      <a:pt x="24978" y="4016"/>
                      <a:pt x="24845" y="5016"/>
                      <a:pt x="24311" y="5783"/>
                    </a:cubicBezTo>
                    <a:cubicBezTo>
                      <a:pt x="23628" y="6782"/>
                      <a:pt x="22445" y="6849"/>
                      <a:pt x="21362" y="6949"/>
                    </a:cubicBezTo>
                    <a:cubicBezTo>
                      <a:pt x="20379" y="7049"/>
                      <a:pt x="19379" y="7082"/>
                      <a:pt x="18396" y="7182"/>
                    </a:cubicBezTo>
                    <a:cubicBezTo>
                      <a:pt x="16313" y="7382"/>
                      <a:pt x="14297" y="7882"/>
                      <a:pt x="12264" y="8315"/>
                    </a:cubicBezTo>
                    <a:close/>
                  </a:path>
                </a:pathLst>
              </a:custGeom>
              <a:solidFill>
                <a:srgbClr val="E8EC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2"/>
              <p:cNvSpPr/>
              <p:nvPr/>
            </p:nvSpPr>
            <p:spPr>
              <a:xfrm>
                <a:off x="7940475" y="-586075"/>
                <a:ext cx="350350" cy="138325"/>
              </a:xfrm>
              <a:custGeom>
                <a:avLst/>
                <a:gdLst/>
                <a:ahLst/>
                <a:cxnLst/>
                <a:rect l="l" t="t" r="r" b="b"/>
                <a:pathLst>
                  <a:path w="14014" h="5533" extrusionOk="0">
                    <a:moveTo>
                      <a:pt x="0" y="5532"/>
                    </a:moveTo>
                    <a:cubicBezTo>
                      <a:pt x="1317" y="4516"/>
                      <a:pt x="2800" y="3749"/>
                      <a:pt x="4449" y="3416"/>
                    </a:cubicBezTo>
                    <a:cubicBezTo>
                      <a:pt x="5416" y="3216"/>
                      <a:pt x="6349" y="3133"/>
                      <a:pt x="7332" y="3149"/>
                    </a:cubicBezTo>
                    <a:cubicBezTo>
                      <a:pt x="8165" y="3149"/>
                      <a:pt x="9048" y="3233"/>
                      <a:pt x="9865" y="3133"/>
                    </a:cubicBezTo>
                    <a:cubicBezTo>
                      <a:pt x="10998" y="2983"/>
                      <a:pt x="12431" y="2566"/>
                      <a:pt x="13164" y="1667"/>
                    </a:cubicBezTo>
                    <a:cubicBezTo>
                      <a:pt x="13497" y="1283"/>
                      <a:pt x="14014" y="400"/>
                      <a:pt x="13197" y="200"/>
                    </a:cubicBezTo>
                    <a:cubicBezTo>
                      <a:pt x="12281" y="0"/>
                      <a:pt x="11248" y="817"/>
                      <a:pt x="10464" y="1183"/>
                    </a:cubicBezTo>
                    <a:cubicBezTo>
                      <a:pt x="9448" y="1650"/>
                      <a:pt x="8448" y="1966"/>
                      <a:pt x="7365" y="2216"/>
                    </a:cubicBezTo>
                    <a:cubicBezTo>
                      <a:pt x="6282" y="2466"/>
                      <a:pt x="5116" y="2616"/>
                      <a:pt x="4066" y="3016"/>
                    </a:cubicBezTo>
                    <a:cubicBezTo>
                      <a:pt x="3533" y="3233"/>
                      <a:pt x="2966" y="3416"/>
                      <a:pt x="2433" y="3633"/>
                    </a:cubicBezTo>
                    <a:cubicBezTo>
                      <a:pt x="1900" y="3849"/>
                      <a:pt x="967" y="4349"/>
                      <a:pt x="0" y="5532"/>
                    </a:cubicBezTo>
                    <a:close/>
                  </a:path>
                </a:pathLst>
              </a:custGeom>
              <a:solidFill>
                <a:srgbClr val="E8EC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95;p2"/>
              <p:cNvSpPr/>
              <p:nvPr/>
            </p:nvSpPr>
            <p:spPr>
              <a:xfrm>
                <a:off x="7251875" y="-536500"/>
                <a:ext cx="66275" cy="57075"/>
              </a:xfrm>
              <a:custGeom>
                <a:avLst/>
                <a:gdLst/>
                <a:ahLst/>
                <a:cxnLst/>
                <a:rect l="l" t="t" r="r" b="b"/>
                <a:pathLst>
                  <a:path w="2651" h="2283" extrusionOk="0">
                    <a:moveTo>
                      <a:pt x="884" y="2283"/>
                    </a:moveTo>
                    <a:cubicBezTo>
                      <a:pt x="351" y="1733"/>
                      <a:pt x="1" y="1550"/>
                      <a:pt x="251" y="867"/>
                    </a:cubicBezTo>
                    <a:cubicBezTo>
                      <a:pt x="417" y="450"/>
                      <a:pt x="767" y="0"/>
                      <a:pt x="1267" y="17"/>
                    </a:cubicBezTo>
                    <a:cubicBezTo>
                      <a:pt x="1550" y="33"/>
                      <a:pt x="2133" y="367"/>
                      <a:pt x="2300" y="600"/>
                    </a:cubicBezTo>
                    <a:cubicBezTo>
                      <a:pt x="2650" y="1067"/>
                      <a:pt x="2367" y="1533"/>
                      <a:pt x="2000" y="186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96;p2"/>
              <p:cNvSpPr/>
              <p:nvPr/>
            </p:nvSpPr>
            <p:spPr>
              <a:xfrm>
                <a:off x="7288950" y="-185750"/>
                <a:ext cx="432425" cy="207875"/>
              </a:xfrm>
              <a:custGeom>
                <a:avLst/>
                <a:gdLst/>
                <a:ahLst/>
                <a:cxnLst/>
                <a:rect l="l" t="t" r="r" b="b"/>
                <a:pathLst>
                  <a:path w="17297" h="8315" extrusionOk="0">
                    <a:moveTo>
                      <a:pt x="234" y="7348"/>
                    </a:moveTo>
                    <a:cubicBezTo>
                      <a:pt x="151" y="6698"/>
                      <a:pt x="1" y="6149"/>
                      <a:pt x="217" y="5532"/>
                    </a:cubicBezTo>
                    <a:cubicBezTo>
                      <a:pt x="467" y="4849"/>
                      <a:pt x="817" y="4099"/>
                      <a:pt x="1217" y="3499"/>
                    </a:cubicBezTo>
                    <a:cubicBezTo>
                      <a:pt x="1684" y="2799"/>
                      <a:pt x="2350" y="2383"/>
                      <a:pt x="3033" y="1933"/>
                    </a:cubicBezTo>
                    <a:cubicBezTo>
                      <a:pt x="3683" y="1500"/>
                      <a:pt x="4366" y="1000"/>
                      <a:pt x="5083" y="700"/>
                    </a:cubicBezTo>
                    <a:cubicBezTo>
                      <a:pt x="6632" y="33"/>
                      <a:pt x="8532" y="0"/>
                      <a:pt x="10198" y="33"/>
                    </a:cubicBezTo>
                    <a:cubicBezTo>
                      <a:pt x="11331" y="67"/>
                      <a:pt x="12498" y="150"/>
                      <a:pt x="13631" y="317"/>
                    </a:cubicBezTo>
                    <a:cubicBezTo>
                      <a:pt x="14614" y="467"/>
                      <a:pt x="15647" y="667"/>
                      <a:pt x="16463" y="1316"/>
                    </a:cubicBezTo>
                    <a:cubicBezTo>
                      <a:pt x="16780" y="1550"/>
                      <a:pt x="17163" y="1883"/>
                      <a:pt x="17230" y="2300"/>
                    </a:cubicBezTo>
                    <a:cubicBezTo>
                      <a:pt x="17297" y="2749"/>
                      <a:pt x="17047" y="3233"/>
                      <a:pt x="16880" y="3633"/>
                    </a:cubicBezTo>
                    <a:cubicBezTo>
                      <a:pt x="16314" y="4966"/>
                      <a:pt x="14814" y="5632"/>
                      <a:pt x="13581" y="6215"/>
                    </a:cubicBezTo>
                    <a:cubicBezTo>
                      <a:pt x="12698" y="6649"/>
                      <a:pt x="11698" y="6982"/>
                      <a:pt x="10765" y="7348"/>
                    </a:cubicBezTo>
                    <a:cubicBezTo>
                      <a:pt x="9815" y="7715"/>
                      <a:pt x="8699" y="8065"/>
                      <a:pt x="7682" y="8165"/>
                    </a:cubicBezTo>
                    <a:cubicBezTo>
                      <a:pt x="6399" y="8315"/>
                      <a:pt x="4999" y="8198"/>
                      <a:pt x="3733" y="7982"/>
                    </a:cubicBezTo>
                    <a:cubicBezTo>
                      <a:pt x="2767" y="7815"/>
                      <a:pt x="1934" y="7465"/>
                      <a:pt x="234" y="734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2"/>
              <p:cNvSpPr/>
              <p:nvPr/>
            </p:nvSpPr>
            <p:spPr>
              <a:xfrm>
                <a:off x="7484750" y="25025"/>
                <a:ext cx="104150" cy="88325"/>
              </a:xfrm>
              <a:custGeom>
                <a:avLst/>
                <a:gdLst/>
                <a:ahLst/>
                <a:cxnLst/>
                <a:rect l="l" t="t" r="r" b="b"/>
                <a:pathLst>
                  <a:path w="4166" h="3533" extrusionOk="0">
                    <a:moveTo>
                      <a:pt x="267" y="2700"/>
                    </a:moveTo>
                    <a:cubicBezTo>
                      <a:pt x="183" y="2183"/>
                      <a:pt x="0" y="1800"/>
                      <a:pt x="250" y="1417"/>
                    </a:cubicBezTo>
                    <a:cubicBezTo>
                      <a:pt x="517" y="1000"/>
                      <a:pt x="1033" y="700"/>
                      <a:pt x="1450" y="484"/>
                    </a:cubicBezTo>
                    <a:cubicBezTo>
                      <a:pt x="2383" y="0"/>
                      <a:pt x="3116" y="84"/>
                      <a:pt x="3799" y="867"/>
                    </a:cubicBezTo>
                    <a:cubicBezTo>
                      <a:pt x="4149" y="1283"/>
                      <a:pt x="4166" y="1900"/>
                      <a:pt x="3916" y="2383"/>
                    </a:cubicBezTo>
                    <a:cubicBezTo>
                      <a:pt x="3483" y="3183"/>
                      <a:pt x="2366" y="3483"/>
                      <a:pt x="1533" y="353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98;p2"/>
              <p:cNvSpPr/>
              <p:nvPr/>
            </p:nvSpPr>
            <p:spPr>
              <a:xfrm>
                <a:off x="8885250" y="-181175"/>
                <a:ext cx="216225" cy="85425"/>
              </a:xfrm>
              <a:custGeom>
                <a:avLst/>
                <a:gdLst/>
                <a:ahLst/>
                <a:cxnLst/>
                <a:rect l="l" t="t" r="r" b="b"/>
                <a:pathLst>
                  <a:path w="8649" h="3417" extrusionOk="0">
                    <a:moveTo>
                      <a:pt x="8648" y="0"/>
                    </a:moveTo>
                    <a:cubicBezTo>
                      <a:pt x="7432" y="50"/>
                      <a:pt x="6249" y="350"/>
                      <a:pt x="5033" y="534"/>
                    </a:cubicBezTo>
                    <a:cubicBezTo>
                      <a:pt x="4383" y="634"/>
                      <a:pt x="3583" y="717"/>
                      <a:pt x="3033" y="1117"/>
                    </a:cubicBezTo>
                    <a:cubicBezTo>
                      <a:pt x="2616" y="1417"/>
                      <a:pt x="2283" y="1850"/>
                      <a:pt x="1833" y="2100"/>
                    </a:cubicBezTo>
                    <a:cubicBezTo>
                      <a:pt x="1183" y="2466"/>
                      <a:pt x="484" y="2783"/>
                      <a:pt x="0" y="3383"/>
                    </a:cubicBezTo>
                    <a:cubicBezTo>
                      <a:pt x="284" y="3416"/>
                      <a:pt x="584" y="3200"/>
                      <a:pt x="850" y="3100"/>
                    </a:cubicBezTo>
                    <a:cubicBezTo>
                      <a:pt x="1250" y="2916"/>
                      <a:pt x="1683" y="2650"/>
                      <a:pt x="2067" y="2416"/>
                    </a:cubicBezTo>
                    <a:cubicBezTo>
                      <a:pt x="2616" y="2083"/>
                      <a:pt x="3116" y="1517"/>
                      <a:pt x="3816" y="1750"/>
                    </a:cubicBezTo>
                    <a:cubicBezTo>
                      <a:pt x="4116" y="1850"/>
                      <a:pt x="4249" y="2050"/>
                      <a:pt x="4499" y="2217"/>
                    </a:cubicBezTo>
                    <a:cubicBezTo>
                      <a:pt x="4866" y="2450"/>
                      <a:pt x="5766" y="2533"/>
                      <a:pt x="6199" y="2550"/>
                    </a:cubicBezTo>
                    <a:cubicBezTo>
                      <a:pt x="6849" y="2566"/>
                      <a:pt x="7782" y="2183"/>
                      <a:pt x="8215" y="1683"/>
                    </a:cubicBezTo>
                    <a:cubicBezTo>
                      <a:pt x="8615" y="1217"/>
                      <a:pt x="8448" y="817"/>
                      <a:pt x="864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99;p2"/>
              <p:cNvSpPr/>
              <p:nvPr/>
            </p:nvSpPr>
            <p:spPr>
              <a:xfrm>
                <a:off x="8572000" y="-23300"/>
                <a:ext cx="69175" cy="65000"/>
              </a:xfrm>
              <a:custGeom>
                <a:avLst/>
                <a:gdLst/>
                <a:ahLst/>
                <a:cxnLst/>
                <a:rect l="l" t="t" r="r" b="b"/>
                <a:pathLst>
                  <a:path w="2767" h="2600" extrusionOk="0">
                    <a:moveTo>
                      <a:pt x="0" y="2533"/>
                    </a:moveTo>
                    <a:cubicBezTo>
                      <a:pt x="850" y="2533"/>
                      <a:pt x="2016" y="2600"/>
                      <a:pt x="2533" y="1717"/>
                    </a:cubicBezTo>
                    <a:cubicBezTo>
                      <a:pt x="2733" y="1400"/>
                      <a:pt x="2766" y="750"/>
                      <a:pt x="2566" y="417"/>
                    </a:cubicBezTo>
                    <a:cubicBezTo>
                      <a:pt x="2316" y="1"/>
                      <a:pt x="2133" y="200"/>
                      <a:pt x="1816" y="417"/>
                    </a:cubicBezTo>
                    <a:cubicBezTo>
                      <a:pt x="1183" y="884"/>
                      <a:pt x="650" y="1400"/>
                      <a:pt x="283" y="210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100;p2"/>
              <p:cNvSpPr/>
              <p:nvPr/>
            </p:nvSpPr>
            <p:spPr>
              <a:xfrm>
                <a:off x="7483500" y="-201600"/>
                <a:ext cx="62075" cy="40450"/>
              </a:xfrm>
              <a:custGeom>
                <a:avLst/>
                <a:gdLst/>
                <a:ahLst/>
                <a:cxnLst/>
                <a:rect l="l" t="t" r="r" b="b"/>
                <a:pathLst>
                  <a:path w="2483" h="1618" extrusionOk="0">
                    <a:moveTo>
                      <a:pt x="0" y="1451"/>
                    </a:moveTo>
                    <a:cubicBezTo>
                      <a:pt x="100" y="734"/>
                      <a:pt x="133" y="551"/>
                      <a:pt x="767" y="284"/>
                    </a:cubicBezTo>
                    <a:cubicBezTo>
                      <a:pt x="1050" y="168"/>
                      <a:pt x="1367" y="1"/>
                      <a:pt x="1683" y="101"/>
                    </a:cubicBezTo>
                    <a:cubicBezTo>
                      <a:pt x="1950" y="168"/>
                      <a:pt x="2483" y="434"/>
                      <a:pt x="2433" y="767"/>
                    </a:cubicBezTo>
                    <a:cubicBezTo>
                      <a:pt x="2316" y="1617"/>
                      <a:pt x="1033" y="1484"/>
                      <a:pt x="417" y="155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01;p2"/>
              <p:cNvSpPr/>
              <p:nvPr/>
            </p:nvSpPr>
            <p:spPr>
              <a:xfrm>
                <a:off x="7583475" y="-228675"/>
                <a:ext cx="185800" cy="132925"/>
              </a:xfrm>
              <a:custGeom>
                <a:avLst/>
                <a:gdLst/>
                <a:ahLst/>
                <a:cxnLst/>
                <a:rect l="l" t="t" r="r" b="b"/>
                <a:pathLst>
                  <a:path w="7432" h="5317" extrusionOk="0">
                    <a:moveTo>
                      <a:pt x="0" y="2634"/>
                    </a:moveTo>
                    <a:cubicBezTo>
                      <a:pt x="200" y="2317"/>
                      <a:pt x="367" y="1950"/>
                      <a:pt x="583" y="1650"/>
                    </a:cubicBezTo>
                    <a:cubicBezTo>
                      <a:pt x="867" y="1251"/>
                      <a:pt x="1300" y="917"/>
                      <a:pt x="1683" y="617"/>
                    </a:cubicBezTo>
                    <a:cubicBezTo>
                      <a:pt x="2500" y="1"/>
                      <a:pt x="3333" y="67"/>
                      <a:pt x="4266" y="351"/>
                    </a:cubicBezTo>
                    <a:cubicBezTo>
                      <a:pt x="5466" y="701"/>
                      <a:pt x="7165" y="1301"/>
                      <a:pt x="7365" y="2750"/>
                    </a:cubicBezTo>
                    <a:cubicBezTo>
                      <a:pt x="7432" y="3300"/>
                      <a:pt x="7382" y="3883"/>
                      <a:pt x="7049" y="4333"/>
                    </a:cubicBezTo>
                    <a:cubicBezTo>
                      <a:pt x="6549" y="4983"/>
                      <a:pt x="5582" y="5233"/>
                      <a:pt x="4799" y="5266"/>
                    </a:cubicBezTo>
                    <a:cubicBezTo>
                      <a:pt x="3633" y="5316"/>
                      <a:pt x="2250" y="5150"/>
                      <a:pt x="1367" y="4316"/>
                    </a:cubicBezTo>
                    <a:cubicBezTo>
                      <a:pt x="683" y="3667"/>
                      <a:pt x="433" y="2883"/>
                      <a:pt x="0" y="263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2"/>
              <p:cNvSpPr/>
              <p:nvPr/>
            </p:nvSpPr>
            <p:spPr>
              <a:xfrm>
                <a:off x="7683450" y="-92875"/>
                <a:ext cx="62500" cy="32950"/>
              </a:xfrm>
              <a:custGeom>
                <a:avLst/>
                <a:gdLst/>
                <a:ahLst/>
                <a:cxnLst/>
                <a:rect l="l" t="t" r="r" b="b"/>
                <a:pathLst>
                  <a:path w="2500" h="1318" extrusionOk="0">
                    <a:moveTo>
                      <a:pt x="217" y="1001"/>
                    </a:moveTo>
                    <a:cubicBezTo>
                      <a:pt x="317" y="784"/>
                      <a:pt x="434" y="384"/>
                      <a:pt x="650" y="251"/>
                    </a:cubicBezTo>
                    <a:cubicBezTo>
                      <a:pt x="783" y="168"/>
                      <a:pt x="1167" y="134"/>
                      <a:pt x="1317" y="101"/>
                    </a:cubicBezTo>
                    <a:cubicBezTo>
                      <a:pt x="1567" y="51"/>
                      <a:pt x="1950" y="1"/>
                      <a:pt x="2100" y="284"/>
                    </a:cubicBezTo>
                    <a:cubicBezTo>
                      <a:pt x="2500" y="1101"/>
                      <a:pt x="350" y="1234"/>
                      <a:pt x="0" y="131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103;p2"/>
              <p:cNvSpPr/>
              <p:nvPr/>
            </p:nvSpPr>
            <p:spPr>
              <a:xfrm>
                <a:off x="6408750" y="-64125"/>
                <a:ext cx="57075" cy="77500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3100" extrusionOk="0">
                    <a:moveTo>
                      <a:pt x="900" y="3100"/>
                    </a:moveTo>
                    <a:cubicBezTo>
                      <a:pt x="717" y="3000"/>
                      <a:pt x="383" y="2867"/>
                      <a:pt x="250" y="2683"/>
                    </a:cubicBezTo>
                    <a:cubicBezTo>
                      <a:pt x="183" y="2583"/>
                      <a:pt x="150" y="2333"/>
                      <a:pt x="117" y="2217"/>
                    </a:cubicBezTo>
                    <a:cubicBezTo>
                      <a:pt x="17" y="1833"/>
                      <a:pt x="0" y="1434"/>
                      <a:pt x="117" y="1050"/>
                    </a:cubicBezTo>
                    <a:cubicBezTo>
                      <a:pt x="333" y="351"/>
                      <a:pt x="867" y="1"/>
                      <a:pt x="1533" y="334"/>
                    </a:cubicBezTo>
                    <a:cubicBezTo>
                      <a:pt x="2066" y="584"/>
                      <a:pt x="2233" y="1067"/>
                      <a:pt x="2266" y="1634"/>
                    </a:cubicBezTo>
                    <a:cubicBezTo>
                      <a:pt x="2283" y="1883"/>
                      <a:pt x="2250" y="2233"/>
                      <a:pt x="2150" y="2450"/>
                    </a:cubicBezTo>
                    <a:cubicBezTo>
                      <a:pt x="2050" y="2650"/>
                      <a:pt x="1666" y="3083"/>
                      <a:pt x="1417" y="310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104;p2"/>
              <p:cNvSpPr/>
              <p:nvPr/>
            </p:nvSpPr>
            <p:spPr>
              <a:xfrm>
                <a:off x="6217125" y="-17050"/>
                <a:ext cx="26275" cy="30425"/>
              </a:xfrm>
              <a:custGeom>
                <a:avLst/>
                <a:gdLst/>
                <a:ahLst/>
                <a:cxnLst/>
                <a:rect l="l" t="t" r="r" b="b"/>
                <a:pathLst>
                  <a:path w="1051" h="1217" extrusionOk="0">
                    <a:moveTo>
                      <a:pt x="767" y="1217"/>
                    </a:moveTo>
                    <a:cubicBezTo>
                      <a:pt x="484" y="1167"/>
                      <a:pt x="50" y="1200"/>
                      <a:pt x="34" y="834"/>
                    </a:cubicBezTo>
                    <a:cubicBezTo>
                      <a:pt x="0" y="600"/>
                      <a:pt x="217" y="284"/>
                      <a:pt x="400" y="167"/>
                    </a:cubicBezTo>
                    <a:cubicBezTo>
                      <a:pt x="650" y="0"/>
                      <a:pt x="1050" y="134"/>
                      <a:pt x="983" y="48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105;p2"/>
              <p:cNvSpPr/>
              <p:nvPr/>
            </p:nvSpPr>
            <p:spPr>
              <a:xfrm>
                <a:off x="6744925" y="-559000"/>
                <a:ext cx="155400" cy="134575"/>
              </a:xfrm>
              <a:custGeom>
                <a:avLst/>
                <a:gdLst/>
                <a:ahLst/>
                <a:cxnLst/>
                <a:rect l="l" t="t" r="r" b="b"/>
                <a:pathLst>
                  <a:path w="6216" h="5383" extrusionOk="0">
                    <a:moveTo>
                      <a:pt x="717" y="4599"/>
                    </a:moveTo>
                    <a:cubicBezTo>
                      <a:pt x="533" y="4416"/>
                      <a:pt x="183" y="4116"/>
                      <a:pt x="83" y="3833"/>
                    </a:cubicBezTo>
                    <a:cubicBezTo>
                      <a:pt x="0" y="3566"/>
                      <a:pt x="117" y="3150"/>
                      <a:pt x="167" y="2916"/>
                    </a:cubicBezTo>
                    <a:cubicBezTo>
                      <a:pt x="383" y="2017"/>
                      <a:pt x="850" y="1400"/>
                      <a:pt x="1566" y="817"/>
                    </a:cubicBezTo>
                    <a:cubicBezTo>
                      <a:pt x="2549" y="0"/>
                      <a:pt x="4282" y="284"/>
                      <a:pt x="5182" y="1117"/>
                    </a:cubicBezTo>
                    <a:cubicBezTo>
                      <a:pt x="6099" y="1950"/>
                      <a:pt x="6215" y="3966"/>
                      <a:pt x="5249" y="4816"/>
                    </a:cubicBezTo>
                    <a:cubicBezTo>
                      <a:pt x="4599" y="5382"/>
                      <a:pt x="3533" y="5366"/>
                      <a:pt x="2733" y="5332"/>
                    </a:cubicBezTo>
                    <a:cubicBezTo>
                      <a:pt x="1683" y="5299"/>
                      <a:pt x="667" y="5116"/>
                      <a:pt x="717" y="459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06" name="Google Shape;106;p2"/>
          <p:cNvGrpSpPr/>
          <p:nvPr/>
        </p:nvGrpSpPr>
        <p:grpSpPr>
          <a:xfrm>
            <a:off x="6006144" y="783423"/>
            <a:ext cx="2784198" cy="5429173"/>
            <a:chOff x="3365675" y="1963775"/>
            <a:chExt cx="1389875" cy="2710250"/>
          </a:xfrm>
        </p:grpSpPr>
        <p:sp>
          <p:nvSpPr>
            <p:cNvPr id="107" name="Google Shape;107;p2"/>
            <p:cNvSpPr/>
            <p:nvPr/>
          </p:nvSpPr>
          <p:spPr>
            <a:xfrm>
              <a:off x="3731700" y="3408125"/>
              <a:ext cx="599050" cy="24625"/>
            </a:xfrm>
            <a:custGeom>
              <a:avLst/>
              <a:gdLst/>
              <a:ahLst/>
              <a:cxnLst/>
              <a:rect l="l" t="t" r="r" b="b"/>
              <a:pathLst>
                <a:path w="23962" h="985" extrusionOk="0">
                  <a:moveTo>
                    <a:pt x="1" y="1"/>
                  </a:moveTo>
                  <a:lnTo>
                    <a:pt x="1" y="343"/>
                  </a:lnTo>
                  <a:lnTo>
                    <a:pt x="23961" y="984"/>
                  </a:lnTo>
                  <a:lnTo>
                    <a:pt x="23961" y="62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61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3365675" y="4541500"/>
              <a:ext cx="1300625" cy="132525"/>
            </a:xfrm>
            <a:custGeom>
              <a:avLst/>
              <a:gdLst/>
              <a:ahLst/>
              <a:cxnLst/>
              <a:rect l="l" t="t" r="r" b="b"/>
              <a:pathLst>
                <a:path w="52025" h="5301" extrusionOk="0">
                  <a:moveTo>
                    <a:pt x="663" y="0"/>
                  </a:moveTo>
                  <a:lnTo>
                    <a:pt x="52025" y="0"/>
                  </a:lnTo>
                  <a:lnTo>
                    <a:pt x="52025" y="5301"/>
                  </a:lnTo>
                  <a:lnTo>
                    <a:pt x="0" y="5301"/>
                  </a:lnTo>
                  <a:close/>
                </a:path>
              </a:pathLst>
            </a:custGeom>
            <a:solidFill>
              <a:srgbClr val="7F4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4048575" y="4541500"/>
              <a:ext cx="168875" cy="132525"/>
            </a:xfrm>
            <a:custGeom>
              <a:avLst/>
              <a:gdLst/>
              <a:ahLst/>
              <a:cxnLst/>
              <a:rect l="l" t="t" r="r" b="b"/>
              <a:pathLst>
                <a:path w="6755" h="5301" extrusionOk="0">
                  <a:moveTo>
                    <a:pt x="1" y="5301"/>
                  </a:moveTo>
                  <a:lnTo>
                    <a:pt x="300" y="0"/>
                  </a:lnTo>
                  <a:lnTo>
                    <a:pt x="6755" y="0"/>
                  </a:lnTo>
                  <a:lnTo>
                    <a:pt x="5665" y="5301"/>
                  </a:lnTo>
                  <a:close/>
                </a:path>
              </a:pathLst>
            </a:custGeom>
            <a:solidFill>
              <a:srgbClr val="C49A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4392700" y="4541500"/>
              <a:ext cx="160325" cy="132525"/>
            </a:xfrm>
            <a:custGeom>
              <a:avLst/>
              <a:gdLst/>
              <a:ahLst/>
              <a:cxnLst/>
              <a:rect l="l" t="t" r="r" b="b"/>
              <a:pathLst>
                <a:path w="6413" h="5301" extrusionOk="0">
                  <a:moveTo>
                    <a:pt x="0" y="5301"/>
                  </a:moveTo>
                  <a:lnTo>
                    <a:pt x="1860" y="0"/>
                  </a:lnTo>
                  <a:lnTo>
                    <a:pt x="6413" y="0"/>
                  </a:lnTo>
                  <a:lnTo>
                    <a:pt x="4810" y="5301"/>
                  </a:lnTo>
                  <a:close/>
                </a:path>
              </a:pathLst>
            </a:custGeom>
            <a:solidFill>
              <a:srgbClr val="C49A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3998875" y="4541500"/>
              <a:ext cx="29950" cy="132525"/>
            </a:xfrm>
            <a:custGeom>
              <a:avLst/>
              <a:gdLst/>
              <a:ahLst/>
              <a:cxnLst/>
              <a:rect l="l" t="t" r="r" b="b"/>
              <a:pathLst>
                <a:path w="1198" h="5301" extrusionOk="0">
                  <a:moveTo>
                    <a:pt x="1198" y="5301"/>
                  </a:moveTo>
                  <a:lnTo>
                    <a:pt x="685" y="0"/>
                  </a:lnTo>
                  <a:lnTo>
                    <a:pt x="1" y="0"/>
                  </a:lnTo>
                  <a:lnTo>
                    <a:pt x="599" y="5301"/>
                  </a:lnTo>
                  <a:close/>
                </a:path>
              </a:pathLst>
            </a:custGeom>
            <a:solidFill>
              <a:srgbClr val="C49A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3532925" y="4541500"/>
              <a:ext cx="88725" cy="132525"/>
            </a:xfrm>
            <a:custGeom>
              <a:avLst/>
              <a:gdLst/>
              <a:ahLst/>
              <a:cxnLst/>
              <a:rect l="l" t="t" r="r" b="b"/>
              <a:pathLst>
                <a:path w="3549" h="5301" extrusionOk="0">
                  <a:moveTo>
                    <a:pt x="3549" y="5301"/>
                  </a:moveTo>
                  <a:lnTo>
                    <a:pt x="3549" y="0"/>
                  </a:lnTo>
                  <a:lnTo>
                    <a:pt x="1112" y="0"/>
                  </a:lnTo>
                  <a:lnTo>
                    <a:pt x="1" y="5301"/>
                  </a:lnTo>
                  <a:close/>
                </a:path>
              </a:pathLst>
            </a:custGeom>
            <a:solidFill>
              <a:srgbClr val="C49A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3382250" y="4477900"/>
              <a:ext cx="1284050" cy="63625"/>
            </a:xfrm>
            <a:custGeom>
              <a:avLst/>
              <a:gdLst/>
              <a:ahLst/>
              <a:cxnLst/>
              <a:rect l="l" t="t" r="r" b="b"/>
              <a:pathLst>
                <a:path w="51362" h="2545" extrusionOk="0">
                  <a:moveTo>
                    <a:pt x="12418" y="1"/>
                  </a:moveTo>
                  <a:lnTo>
                    <a:pt x="0" y="2544"/>
                  </a:lnTo>
                  <a:lnTo>
                    <a:pt x="51362" y="2544"/>
                  </a:lnTo>
                  <a:lnTo>
                    <a:pt x="39157" y="1"/>
                  </a:lnTo>
                  <a:close/>
                </a:path>
              </a:pathLst>
            </a:custGeom>
            <a:solidFill>
              <a:srgbClr val="FF7D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3692700" y="2112875"/>
              <a:ext cx="104225" cy="2396575"/>
            </a:xfrm>
            <a:custGeom>
              <a:avLst/>
              <a:gdLst/>
              <a:ahLst/>
              <a:cxnLst/>
              <a:rect l="l" t="t" r="r" b="b"/>
              <a:pathLst>
                <a:path w="4169" h="95863" extrusionOk="0">
                  <a:moveTo>
                    <a:pt x="3292" y="0"/>
                  </a:moveTo>
                  <a:lnTo>
                    <a:pt x="0" y="95863"/>
                  </a:lnTo>
                  <a:lnTo>
                    <a:pt x="513" y="95863"/>
                  </a:lnTo>
                  <a:lnTo>
                    <a:pt x="4168" y="171"/>
                  </a:lnTo>
                  <a:lnTo>
                    <a:pt x="3292" y="0"/>
                  </a:lnTo>
                  <a:close/>
                </a:path>
              </a:pathLst>
            </a:custGeom>
            <a:solidFill>
              <a:srgbClr val="561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4304000" y="2104850"/>
              <a:ext cx="28350" cy="2404600"/>
            </a:xfrm>
            <a:custGeom>
              <a:avLst/>
              <a:gdLst/>
              <a:ahLst/>
              <a:cxnLst/>
              <a:rect l="l" t="t" r="r" b="b"/>
              <a:pathLst>
                <a:path w="1134" h="96184" extrusionOk="0">
                  <a:moveTo>
                    <a:pt x="0" y="1"/>
                  </a:moveTo>
                  <a:lnTo>
                    <a:pt x="577" y="96184"/>
                  </a:lnTo>
                  <a:lnTo>
                    <a:pt x="1133" y="96184"/>
                  </a:lnTo>
                  <a:lnTo>
                    <a:pt x="748" y="1"/>
                  </a:lnTo>
                  <a:close/>
                </a:path>
              </a:pathLst>
            </a:custGeom>
            <a:solidFill>
              <a:srgbClr val="561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3663850" y="2112875"/>
              <a:ext cx="111150" cy="2396575"/>
            </a:xfrm>
            <a:custGeom>
              <a:avLst/>
              <a:gdLst/>
              <a:ahLst/>
              <a:cxnLst/>
              <a:rect l="l" t="t" r="r" b="b"/>
              <a:pathLst>
                <a:path w="4446" h="95863" extrusionOk="0">
                  <a:moveTo>
                    <a:pt x="2480" y="0"/>
                  </a:moveTo>
                  <a:lnTo>
                    <a:pt x="0" y="95863"/>
                  </a:lnTo>
                  <a:lnTo>
                    <a:pt x="1154" y="95863"/>
                  </a:lnTo>
                  <a:lnTo>
                    <a:pt x="4446" y="0"/>
                  </a:lnTo>
                  <a:close/>
                </a:path>
              </a:pathLst>
            </a:custGeom>
            <a:solidFill>
              <a:srgbClr val="7540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4322700" y="2104850"/>
              <a:ext cx="49175" cy="2404600"/>
            </a:xfrm>
            <a:custGeom>
              <a:avLst/>
              <a:gdLst/>
              <a:ahLst/>
              <a:cxnLst/>
              <a:rect l="l" t="t" r="r" b="b"/>
              <a:pathLst>
                <a:path w="1967" h="96184" extrusionOk="0">
                  <a:moveTo>
                    <a:pt x="0" y="1"/>
                  </a:moveTo>
                  <a:lnTo>
                    <a:pt x="385" y="96184"/>
                  </a:lnTo>
                  <a:lnTo>
                    <a:pt x="1539" y="96184"/>
                  </a:lnTo>
                  <a:lnTo>
                    <a:pt x="1967" y="1"/>
                  </a:lnTo>
                  <a:close/>
                </a:path>
              </a:pathLst>
            </a:custGeom>
            <a:solidFill>
              <a:srgbClr val="7540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3382250" y="2022325"/>
              <a:ext cx="431225" cy="534625"/>
            </a:xfrm>
            <a:custGeom>
              <a:avLst/>
              <a:gdLst/>
              <a:ahLst/>
              <a:cxnLst/>
              <a:rect l="l" t="t" r="r" b="b"/>
              <a:pathLst>
                <a:path w="17249" h="21385" extrusionOk="0">
                  <a:moveTo>
                    <a:pt x="16003" y="1"/>
                  </a:moveTo>
                  <a:cubicBezTo>
                    <a:pt x="14234" y="1"/>
                    <a:pt x="11441" y="416"/>
                    <a:pt x="10473" y="416"/>
                  </a:cubicBezTo>
                  <a:cubicBezTo>
                    <a:pt x="9512" y="416"/>
                    <a:pt x="8571" y="544"/>
                    <a:pt x="7695" y="801"/>
                  </a:cubicBezTo>
                  <a:cubicBezTo>
                    <a:pt x="6797" y="1036"/>
                    <a:pt x="5963" y="1399"/>
                    <a:pt x="5194" y="1848"/>
                  </a:cubicBezTo>
                  <a:cubicBezTo>
                    <a:pt x="4424" y="2297"/>
                    <a:pt x="3719" y="2853"/>
                    <a:pt x="3078" y="3494"/>
                  </a:cubicBezTo>
                  <a:cubicBezTo>
                    <a:pt x="2437" y="4114"/>
                    <a:pt x="1881" y="4819"/>
                    <a:pt x="1432" y="5610"/>
                  </a:cubicBezTo>
                  <a:cubicBezTo>
                    <a:pt x="983" y="6380"/>
                    <a:pt x="620" y="7213"/>
                    <a:pt x="385" y="8111"/>
                  </a:cubicBezTo>
                  <a:cubicBezTo>
                    <a:pt x="128" y="8987"/>
                    <a:pt x="0" y="9906"/>
                    <a:pt x="0" y="10868"/>
                  </a:cubicBezTo>
                  <a:cubicBezTo>
                    <a:pt x="0" y="11830"/>
                    <a:pt x="128" y="12770"/>
                    <a:pt x="385" y="13668"/>
                  </a:cubicBezTo>
                  <a:cubicBezTo>
                    <a:pt x="620" y="14566"/>
                    <a:pt x="983" y="15399"/>
                    <a:pt x="1432" y="16169"/>
                  </a:cubicBezTo>
                  <a:cubicBezTo>
                    <a:pt x="1881" y="16960"/>
                    <a:pt x="2437" y="17665"/>
                    <a:pt x="3078" y="18306"/>
                  </a:cubicBezTo>
                  <a:cubicBezTo>
                    <a:pt x="3719" y="18926"/>
                    <a:pt x="4424" y="19482"/>
                    <a:pt x="5194" y="19931"/>
                  </a:cubicBezTo>
                  <a:cubicBezTo>
                    <a:pt x="5963" y="20401"/>
                    <a:pt x="6797" y="20743"/>
                    <a:pt x="7695" y="20999"/>
                  </a:cubicBezTo>
                  <a:cubicBezTo>
                    <a:pt x="8571" y="21256"/>
                    <a:pt x="9512" y="21384"/>
                    <a:pt x="10473" y="21384"/>
                  </a:cubicBezTo>
                  <a:cubicBezTo>
                    <a:pt x="11734" y="21384"/>
                    <a:pt x="12931" y="21170"/>
                    <a:pt x="14086" y="20722"/>
                  </a:cubicBezTo>
                  <a:cubicBezTo>
                    <a:pt x="15261" y="20294"/>
                    <a:pt x="16308" y="19696"/>
                    <a:pt x="17249" y="18883"/>
                  </a:cubicBezTo>
                  <a:lnTo>
                    <a:pt x="17249" y="10868"/>
                  </a:lnTo>
                  <a:lnTo>
                    <a:pt x="13337" y="10868"/>
                  </a:lnTo>
                  <a:lnTo>
                    <a:pt x="13337" y="16639"/>
                  </a:lnTo>
                  <a:cubicBezTo>
                    <a:pt x="12889" y="16874"/>
                    <a:pt x="12440" y="17045"/>
                    <a:pt x="11948" y="17152"/>
                  </a:cubicBezTo>
                  <a:cubicBezTo>
                    <a:pt x="11478" y="17280"/>
                    <a:pt x="10986" y="17344"/>
                    <a:pt x="10473" y="17344"/>
                  </a:cubicBezTo>
                  <a:cubicBezTo>
                    <a:pt x="9576" y="17344"/>
                    <a:pt x="8742" y="17173"/>
                    <a:pt x="7973" y="16831"/>
                  </a:cubicBezTo>
                  <a:cubicBezTo>
                    <a:pt x="7203" y="16489"/>
                    <a:pt x="6519" y="16041"/>
                    <a:pt x="5921" y="15442"/>
                  </a:cubicBezTo>
                  <a:cubicBezTo>
                    <a:pt x="5344" y="14865"/>
                    <a:pt x="4873" y="14181"/>
                    <a:pt x="4553" y="13390"/>
                  </a:cubicBezTo>
                  <a:cubicBezTo>
                    <a:pt x="4211" y="12621"/>
                    <a:pt x="4040" y="11766"/>
                    <a:pt x="4040" y="10868"/>
                  </a:cubicBezTo>
                  <a:cubicBezTo>
                    <a:pt x="4040" y="9992"/>
                    <a:pt x="4211" y="9158"/>
                    <a:pt x="4553" y="8389"/>
                  </a:cubicBezTo>
                  <a:cubicBezTo>
                    <a:pt x="4873" y="7598"/>
                    <a:pt x="5344" y="6914"/>
                    <a:pt x="5921" y="6337"/>
                  </a:cubicBezTo>
                  <a:cubicBezTo>
                    <a:pt x="6519" y="5760"/>
                    <a:pt x="7203" y="5311"/>
                    <a:pt x="7973" y="4969"/>
                  </a:cubicBezTo>
                  <a:cubicBezTo>
                    <a:pt x="8742" y="4627"/>
                    <a:pt x="9576" y="4456"/>
                    <a:pt x="10473" y="4456"/>
                  </a:cubicBezTo>
                  <a:cubicBezTo>
                    <a:pt x="11350" y="4456"/>
                    <a:pt x="12205" y="4627"/>
                    <a:pt x="12995" y="4990"/>
                  </a:cubicBezTo>
                  <a:cubicBezTo>
                    <a:pt x="13808" y="5332"/>
                    <a:pt x="14513" y="5824"/>
                    <a:pt x="15133" y="6444"/>
                  </a:cubicBezTo>
                  <a:lnTo>
                    <a:pt x="17249" y="2917"/>
                  </a:lnTo>
                  <a:lnTo>
                    <a:pt x="17249" y="138"/>
                  </a:lnTo>
                  <a:cubicBezTo>
                    <a:pt x="16981" y="39"/>
                    <a:pt x="16539" y="1"/>
                    <a:pt x="16003" y="1"/>
                  </a:cubicBezTo>
                  <a:close/>
                </a:path>
              </a:pathLst>
            </a:custGeom>
            <a:solidFill>
              <a:srgbClr val="FFA0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3886125" y="2038600"/>
              <a:ext cx="405600" cy="507125"/>
            </a:xfrm>
            <a:custGeom>
              <a:avLst/>
              <a:gdLst/>
              <a:ahLst/>
              <a:cxnLst/>
              <a:rect l="l" t="t" r="r" b="b"/>
              <a:pathLst>
                <a:path w="16224" h="20285" extrusionOk="0">
                  <a:moveTo>
                    <a:pt x="8102" y="4061"/>
                  </a:moveTo>
                  <a:cubicBezTo>
                    <a:pt x="8657" y="4061"/>
                    <a:pt x="9192" y="4168"/>
                    <a:pt x="9683" y="4382"/>
                  </a:cubicBezTo>
                  <a:cubicBezTo>
                    <a:pt x="10175" y="4596"/>
                    <a:pt x="10602" y="4874"/>
                    <a:pt x="10966" y="5237"/>
                  </a:cubicBezTo>
                  <a:cubicBezTo>
                    <a:pt x="11350" y="5622"/>
                    <a:pt x="11628" y="6049"/>
                    <a:pt x="11842" y="6541"/>
                  </a:cubicBezTo>
                  <a:cubicBezTo>
                    <a:pt x="12056" y="7032"/>
                    <a:pt x="12163" y="7567"/>
                    <a:pt x="12163" y="8122"/>
                  </a:cubicBezTo>
                  <a:lnTo>
                    <a:pt x="12163" y="12184"/>
                  </a:lnTo>
                  <a:lnTo>
                    <a:pt x="4041" y="12184"/>
                  </a:lnTo>
                  <a:lnTo>
                    <a:pt x="4041" y="8122"/>
                  </a:lnTo>
                  <a:cubicBezTo>
                    <a:pt x="4041" y="7567"/>
                    <a:pt x="4147" y="7032"/>
                    <a:pt x="4361" y="6541"/>
                  </a:cubicBezTo>
                  <a:cubicBezTo>
                    <a:pt x="4575" y="6049"/>
                    <a:pt x="4853" y="5622"/>
                    <a:pt x="5237" y="5237"/>
                  </a:cubicBezTo>
                  <a:cubicBezTo>
                    <a:pt x="5601" y="4874"/>
                    <a:pt x="6028" y="4596"/>
                    <a:pt x="6520" y="4382"/>
                  </a:cubicBezTo>
                  <a:cubicBezTo>
                    <a:pt x="7012" y="4168"/>
                    <a:pt x="7546" y="4061"/>
                    <a:pt x="8102" y="4061"/>
                  </a:cubicBezTo>
                  <a:close/>
                  <a:moveTo>
                    <a:pt x="8102" y="0"/>
                  </a:moveTo>
                  <a:cubicBezTo>
                    <a:pt x="6969" y="0"/>
                    <a:pt x="5921" y="214"/>
                    <a:pt x="4938" y="642"/>
                  </a:cubicBezTo>
                  <a:cubicBezTo>
                    <a:pt x="3955" y="1048"/>
                    <a:pt x="3100" y="1646"/>
                    <a:pt x="2373" y="2373"/>
                  </a:cubicBezTo>
                  <a:cubicBezTo>
                    <a:pt x="1625" y="3100"/>
                    <a:pt x="1048" y="3976"/>
                    <a:pt x="621" y="4959"/>
                  </a:cubicBezTo>
                  <a:cubicBezTo>
                    <a:pt x="215" y="5942"/>
                    <a:pt x="1" y="6990"/>
                    <a:pt x="1" y="8122"/>
                  </a:cubicBezTo>
                  <a:lnTo>
                    <a:pt x="1" y="20284"/>
                  </a:lnTo>
                  <a:lnTo>
                    <a:pt x="4041" y="20284"/>
                  </a:lnTo>
                  <a:lnTo>
                    <a:pt x="4041" y="16223"/>
                  </a:lnTo>
                  <a:lnTo>
                    <a:pt x="12163" y="16223"/>
                  </a:lnTo>
                  <a:lnTo>
                    <a:pt x="12163" y="20284"/>
                  </a:lnTo>
                  <a:lnTo>
                    <a:pt x="16224" y="20284"/>
                  </a:lnTo>
                  <a:lnTo>
                    <a:pt x="16224" y="8122"/>
                  </a:lnTo>
                  <a:cubicBezTo>
                    <a:pt x="16224" y="6990"/>
                    <a:pt x="16010" y="5942"/>
                    <a:pt x="15583" y="4959"/>
                  </a:cubicBezTo>
                  <a:cubicBezTo>
                    <a:pt x="15155" y="3976"/>
                    <a:pt x="14578" y="3100"/>
                    <a:pt x="13851" y="2373"/>
                  </a:cubicBezTo>
                  <a:cubicBezTo>
                    <a:pt x="13103" y="1646"/>
                    <a:pt x="12248" y="1048"/>
                    <a:pt x="11265" y="642"/>
                  </a:cubicBezTo>
                  <a:cubicBezTo>
                    <a:pt x="10282" y="214"/>
                    <a:pt x="9213" y="0"/>
                    <a:pt x="8102" y="0"/>
                  </a:cubicBezTo>
                  <a:close/>
                </a:path>
              </a:pathLst>
            </a:custGeom>
            <a:solidFill>
              <a:srgbClr val="FFA0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4341925" y="2038600"/>
              <a:ext cx="413625" cy="507125"/>
            </a:xfrm>
            <a:custGeom>
              <a:avLst/>
              <a:gdLst/>
              <a:ahLst/>
              <a:cxnLst/>
              <a:rect l="l" t="t" r="r" b="b"/>
              <a:pathLst>
                <a:path w="16545" h="20285" extrusionOk="0">
                  <a:moveTo>
                    <a:pt x="6413" y="0"/>
                  </a:moveTo>
                  <a:cubicBezTo>
                    <a:pt x="5558" y="0"/>
                    <a:pt x="4789" y="150"/>
                    <a:pt x="4041" y="471"/>
                  </a:cubicBezTo>
                  <a:cubicBezTo>
                    <a:pt x="3314" y="791"/>
                    <a:pt x="2673" y="1240"/>
                    <a:pt x="2117" y="1796"/>
                  </a:cubicBezTo>
                  <a:cubicBezTo>
                    <a:pt x="1561" y="2330"/>
                    <a:pt x="642" y="2309"/>
                    <a:pt x="322" y="3057"/>
                  </a:cubicBezTo>
                  <a:cubicBezTo>
                    <a:pt x="1" y="3784"/>
                    <a:pt x="322" y="5237"/>
                    <a:pt x="322" y="6071"/>
                  </a:cubicBezTo>
                  <a:cubicBezTo>
                    <a:pt x="322" y="6926"/>
                    <a:pt x="493" y="7716"/>
                    <a:pt x="813" y="8443"/>
                  </a:cubicBezTo>
                  <a:cubicBezTo>
                    <a:pt x="1134" y="9191"/>
                    <a:pt x="1561" y="9832"/>
                    <a:pt x="2117" y="10388"/>
                  </a:cubicBezTo>
                  <a:cubicBezTo>
                    <a:pt x="2673" y="10944"/>
                    <a:pt x="3314" y="11371"/>
                    <a:pt x="4041" y="11692"/>
                  </a:cubicBezTo>
                  <a:cubicBezTo>
                    <a:pt x="4789" y="12013"/>
                    <a:pt x="5558" y="12184"/>
                    <a:pt x="6413" y="12184"/>
                  </a:cubicBezTo>
                  <a:lnTo>
                    <a:pt x="10474" y="12184"/>
                  </a:lnTo>
                  <a:cubicBezTo>
                    <a:pt x="10752" y="12184"/>
                    <a:pt x="11009" y="12226"/>
                    <a:pt x="11265" y="12333"/>
                  </a:cubicBezTo>
                  <a:cubicBezTo>
                    <a:pt x="11500" y="12440"/>
                    <a:pt x="11714" y="12590"/>
                    <a:pt x="11906" y="12761"/>
                  </a:cubicBezTo>
                  <a:cubicBezTo>
                    <a:pt x="12077" y="12953"/>
                    <a:pt x="12227" y="13167"/>
                    <a:pt x="12334" y="13402"/>
                  </a:cubicBezTo>
                  <a:cubicBezTo>
                    <a:pt x="12441" y="13658"/>
                    <a:pt x="12483" y="13915"/>
                    <a:pt x="12483" y="14193"/>
                  </a:cubicBezTo>
                  <a:cubicBezTo>
                    <a:pt x="12483" y="14492"/>
                    <a:pt x="12441" y="14748"/>
                    <a:pt x="12334" y="14984"/>
                  </a:cubicBezTo>
                  <a:cubicBezTo>
                    <a:pt x="12227" y="15240"/>
                    <a:pt x="12077" y="15454"/>
                    <a:pt x="11906" y="15646"/>
                  </a:cubicBezTo>
                  <a:cubicBezTo>
                    <a:pt x="11714" y="15817"/>
                    <a:pt x="11500" y="15967"/>
                    <a:pt x="11265" y="16074"/>
                  </a:cubicBezTo>
                  <a:cubicBezTo>
                    <a:pt x="11009" y="16180"/>
                    <a:pt x="10752" y="16223"/>
                    <a:pt x="10474" y="16223"/>
                  </a:cubicBezTo>
                  <a:lnTo>
                    <a:pt x="1454" y="16223"/>
                  </a:lnTo>
                  <a:lnTo>
                    <a:pt x="1454" y="20284"/>
                  </a:lnTo>
                  <a:lnTo>
                    <a:pt x="10474" y="20284"/>
                  </a:lnTo>
                  <a:cubicBezTo>
                    <a:pt x="11308" y="20284"/>
                    <a:pt x="12099" y="20135"/>
                    <a:pt x="12847" y="19814"/>
                  </a:cubicBezTo>
                  <a:cubicBezTo>
                    <a:pt x="13573" y="19493"/>
                    <a:pt x="14215" y="19045"/>
                    <a:pt x="14770" y="18489"/>
                  </a:cubicBezTo>
                  <a:cubicBezTo>
                    <a:pt x="15326" y="17955"/>
                    <a:pt x="15754" y="17292"/>
                    <a:pt x="16074" y="16565"/>
                  </a:cubicBezTo>
                  <a:cubicBezTo>
                    <a:pt x="16395" y="15838"/>
                    <a:pt x="16544" y="12590"/>
                    <a:pt x="16544" y="11735"/>
                  </a:cubicBezTo>
                  <a:cubicBezTo>
                    <a:pt x="16544" y="11560"/>
                    <a:pt x="16538" y="11495"/>
                    <a:pt x="16524" y="11495"/>
                  </a:cubicBezTo>
                  <a:cubicBezTo>
                    <a:pt x="16486" y="11495"/>
                    <a:pt x="16392" y="12030"/>
                    <a:pt x="16237" y="12030"/>
                  </a:cubicBezTo>
                  <a:cubicBezTo>
                    <a:pt x="16189" y="12030"/>
                    <a:pt x="16134" y="11978"/>
                    <a:pt x="16074" y="11842"/>
                  </a:cubicBezTo>
                  <a:cubicBezTo>
                    <a:pt x="15754" y="11093"/>
                    <a:pt x="15326" y="10452"/>
                    <a:pt x="14770" y="9897"/>
                  </a:cubicBezTo>
                  <a:cubicBezTo>
                    <a:pt x="14215" y="9341"/>
                    <a:pt x="13573" y="8913"/>
                    <a:pt x="12847" y="8593"/>
                  </a:cubicBezTo>
                  <a:cubicBezTo>
                    <a:pt x="12099" y="8272"/>
                    <a:pt x="11308" y="8122"/>
                    <a:pt x="10474" y="8122"/>
                  </a:cubicBezTo>
                  <a:lnTo>
                    <a:pt x="6413" y="8122"/>
                  </a:lnTo>
                  <a:cubicBezTo>
                    <a:pt x="6135" y="8122"/>
                    <a:pt x="5857" y="8058"/>
                    <a:pt x="5622" y="7951"/>
                  </a:cubicBezTo>
                  <a:cubicBezTo>
                    <a:pt x="5366" y="7866"/>
                    <a:pt x="5152" y="7716"/>
                    <a:pt x="4981" y="7524"/>
                  </a:cubicBezTo>
                  <a:cubicBezTo>
                    <a:pt x="4789" y="7353"/>
                    <a:pt x="4639" y="7139"/>
                    <a:pt x="4532" y="6883"/>
                  </a:cubicBezTo>
                  <a:cubicBezTo>
                    <a:pt x="4447" y="6626"/>
                    <a:pt x="4383" y="6370"/>
                    <a:pt x="4383" y="6071"/>
                  </a:cubicBezTo>
                  <a:cubicBezTo>
                    <a:pt x="4383" y="5793"/>
                    <a:pt x="4447" y="5536"/>
                    <a:pt x="4532" y="5280"/>
                  </a:cubicBezTo>
                  <a:cubicBezTo>
                    <a:pt x="4639" y="5045"/>
                    <a:pt x="4789" y="4831"/>
                    <a:pt x="4981" y="4639"/>
                  </a:cubicBezTo>
                  <a:cubicBezTo>
                    <a:pt x="5152" y="4468"/>
                    <a:pt x="5366" y="4318"/>
                    <a:pt x="5622" y="4211"/>
                  </a:cubicBezTo>
                  <a:cubicBezTo>
                    <a:pt x="5857" y="4104"/>
                    <a:pt x="6135" y="4061"/>
                    <a:pt x="6413" y="4061"/>
                  </a:cubicBezTo>
                  <a:lnTo>
                    <a:pt x="15711" y="4061"/>
                  </a:lnTo>
                  <a:lnTo>
                    <a:pt x="15711" y="0"/>
                  </a:lnTo>
                  <a:close/>
                </a:path>
              </a:pathLst>
            </a:custGeom>
            <a:solidFill>
              <a:srgbClr val="FFA0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3382250" y="1963775"/>
              <a:ext cx="431225" cy="523700"/>
            </a:xfrm>
            <a:custGeom>
              <a:avLst/>
              <a:gdLst/>
              <a:ahLst/>
              <a:cxnLst/>
              <a:rect l="l" t="t" r="r" b="b"/>
              <a:pathLst>
                <a:path w="17249" h="20948" extrusionOk="0">
                  <a:moveTo>
                    <a:pt x="10473" y="1"/>
                  </a:moveTo>
                  <a:cubicBezTo>
                    <a:pt x="9512" y="1"/>
                    <a:pt x="8571" y="129"/>
                    <a:pt x="7695" y="364"/>
                  </a:cubicBezTo>
                  <a:cubicBezTo>
                    <a:pt x="6797" y="621"/>
                    <a:pt x="5963" y="984"/>
                    <a:pt x="5194" y="1433"/>
                  </a:cubicBezTo>
                  <a:cubicBezTo>
                    <a:pt x="4424" y="1882"/>
                    <a:pt x="3719" y="2416"/>
                    <a:pt x="3078" y="3057"/>
                  </a:cubicBezTo>
                  <a:cubicBezTo>
                    <a:pt x="2437" y="3699"/>
                    <a:pt x="1881" y="4404"/>
                    <a:pt x="1432" y="5173"/>
                  </a:cubicBezTo>
                  <a:cubicBezTo>
                    <a:pt x="983" y="5964"/>
                    <a:pt x="620" y="6798"/>
                    <a:pt x="385" y="7674"/>
                  </a:cubicBezTo>
                  <a:cubicBezTo>
                    <a:pt x="128" y="8572"/>
                    <a:pt x="0" y="9491"/>
                    <a:pt x="0" y="10453"/>
                  </a:cubicBezTo>
                  <a:cubicBezTo>
                    <a:pt x="0" y="11415"/>
                    <a:pt x="128" y="12355"/>
                    <a:pt x="385" y="13231"/>
                  </a:cubicBezTo>
                  <a:cubicBezTo>
                    <a:pt x="620" y="14129"/>
                    <a:pt x="983" y="14984"/>
                    <a:pt x="1432" y="15754"/>
                  </a:cubicBezTo>
                  <a:cubicBezTo>
                    <a:pt x="1881" y="16523"/>
                    <a:pt x="2437" y="17228"/>
                    <a:pt x="3078" y="17870"/>
                  </a:cubicBezTo>
                  <a:cubicBezTo>
                    <a:pt x="3719" y="18511"/>
                    <a:pt x="4424" y="19067"/>
                    <a:pt x="5194" y="19515"/>
                  </a:cubicBezTo>
                  <a:cubicBezTo>
                    <a:pt x="5963" y="19964"/>
                    <a:pt x="6797" y="20328"/>
                    <a:pt x="7695" y="20584"/>
                  </a:cubicBezTo>
                  <a:cubicBezTo>
                    <a:pt x="8571" y="20819"/>
                    <a:pt x="9512" y="20948"/>
                    <a:pt x="10473" y="20948"/>
                  </a:cubicBezTo>
                  <a:cubicBezTo>
                    <a:pt x="11734" y="20948"/>
                    <a:pt x="12931" y="20734"/>
                    <a:pt x="14086" y="20306"/>
                  </a:cubicBezTo>
                  <a:cubicBezTo>
                    <a:pt x="15261" y="19879"/>
                    <a:pt x="16308" y="19259"/>
                    <a:pt x="17249" y="18468"/>
                  </a:cubicBezTo>
                  <a:lnTo>
                    <a:pt x="17249" y="10453"/>
                  </a:lnTo>
                  <a:lnTo>
                    <a:pt x="13337" y="10453"/>
                  </a:lnTo>
                  <a:lnTo>
                    <a:pt x="13337" y="16224"/>
                  </a:lnTo>
                  <a:cubicBezTo>
                    <a:pt x="12889" y="16438"/>
                    <a:pt x="12440" y="16609"/>
                    <a:pt x="11948" y="16737"/>
                  </a:cubicBezTo>
                  <a:cubicBezTo>
                    <a:pt x="11478" y="16865"/>
                    <a:pt x="10986" y="16929"/>
                    <a:pt x="10473" y="16929"/>
                  </a:cubicBezTo>
                  <a:cubicBezTo>
                    <a:pt x="9576" y="16929"/>
                    <a:pt x="8742" y="16758"/>
                    <a:pt x="7973" y="16416"/>
                  </a:cubicBezTo>
                  <a:cubicBezTo>
                    <a:pt x="7203" y="16074"/>
                    <a:pt x="6519" y="15604"/>
                    <a:pt x="5921" y="15027"/>
                  </a:cubicBezTo>
                  <a:cubicBezTo>
                    <a:pt x="5344" y="14450"/>
                    <a:pt x="4873" y="13766"/>
                    <a:pt x="4553" y="12975"/>
                  </a:cubicBezTo>
                  <a:cubicBezTo>
                    <a:pt x="4211" y="12184"/>
                    <a:pt x="4040" y="11351"/>
                    <a:pt x="4040" y="10453"/>
                  </a:cubicBezTo>
                  <a:cubicBezTo>
                    <a:pt x="4040" y="9577"/>
                    <a:pt x="4211" y="8743"/>
                    <a:pt x="4553" y="7952"/>
                  </a:cubicBezTo>
                  <a:cubicBezTo>
                    <a:pt x="4873" y="7183"/>
                    <a:pt x="5344" y="6499"/>
                    <a:pt x="5921" y="5922"/>
                  </a:cubicBezTo>
                  <a:cubicBezTo>
                    <a:pt x="6519" y="5344"/>
                    <a:pt x="7203" y="4874"/>
                    <a:pt x="7973" y="4532"/>
                  </a:cubicBezTo>
                  <a:cubicBezTo>
                    <a:pt x="8742" y="4190"/>
                    <a:pt x="9576" y="4041"/>
                    <a:pt x="10473" y="4041"/>
                  </a:cubicBezTo>
                  <a:cubicBezTo>
                    <a:pt x="11350" y="4041"/>
                    <a:pt x="12205" y="4212"/>
                    <a:pt x="12995" y="4554"/>
                  </a:cubicBezTo>
                  <a:cubicBezTo>
                    <a:pt x="13808" y="4917"/>
                    <a:pt x="14513" y="5409"/>
                    <a:pt x="15133" y="6028"/>
                  </a:cubicBezTo>
                  <a:lnTo>
                    <a:pt x="17249" y="2480"/>
                  </a:lnTo>
                  <a:cubicBezTo>
                    <a:pt x="16308" y="1690"/>
                    <a:pt x="15261" y="1070"/>
                    <a:pt x="14086" y="642"/>
                  </a:cubicBezTo>
                  <a:cubicBezTo>
                    <a:pt x="12931" y="215"/>
                    <a:pt x="11734" y="1"/>
                    <a:pt x="104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3414300" y="1995850"/>
              <a:ext cx="367125" cy="459575"/>
            </a:xfrm>
            <a:custGeom>
              <a:avLst/>
              <a:gdLst/>
              <a:ahLst/>
              <a:cxnLst/>
              <a:rect l="l" t="t" r="r" b="b"/>
              <a:pathLst>
                <a:path w="14685" h="18383" extrusionOk="0">
                  <a:moveTo>
                    <a:pt x="9191" y="0"/>
                  </a:moveTo>
                  <a:cubicBezTo>
                    <a:pt x="8358" y="0"/>
                    <a:pt x="7524" y="107"/>
                    <a:pt x="6755" y="342"/>
                  </a:cubicBezTo>
                  <a:cubicBezTo>
                    <a:pt x="5985" y="556"/>
                    <a:pt x="5237" y="855"/>
                    <a:pt x="4553" y="1261"/>
                  </a:cubicBezTo>
                  <a:cubicBezTo>
                    <a:pt x="3891" y="1646"/>
                    <a:pt x="3249" y="2138"/>
                    <a:pt x="2694" y="2694"/>
                  </a:cubicBezTo>
                  <a:cubicBezTo>
                    <a:pt x="2138" y="3249"/>
                    <a:pt x="1668" y="3869"/>
                    <a:pt x="1262" y="4553"/>
                  </a:cubicBezTo>
                  <a:cubicBezTo>
                    <a:pt x="877" y="5237"/>
                    <a:pt x="556" y="5964"/>
                    <a:pt x="342" y="6755"/>
                  </a:cubicBezTo>
                  <a:cubicBezTo>
                    <a:pt x="129" y="7524"/>
                    <a:pt x="1" y="8336"/>
                    <a:pt x="1" y="9170"/>
                  </a:cubicBezTo>
                  <a:cubicBezTo>
                    <a:pt x="1" y="10003"/>
                    <a:pt x="129" y="10837"/>
                    <a:pt x="342" y="11607"/>
                  </a:cubicBezTo>
                  <a:cubicBezTo>
                    <a:pt x="556" y="12397"/>
                    <a:pt x="877" y="13145"/>
                    <a:pt x="1262" y="13829"/>
                  </a:cubicBezTo>
                  <a:cubicBezTo>
                    <a:pt x="1668" y="14492"/>
                    <a:pt x="2138" y="15112"/>
                    <a:pt x="2694" y="15668"/>
                  </a:cubicBezTo>
                  <a:cubicBezTo>
                    <a:pt x="3271" y="16245"/>
                    <a:pt x="3891" y="16715"/>
                    <a:pt x="4575" y="17121"/>
                  </a:cubicBezTo>
                  <a:cubicBezTo>
                    <a:pt x="5237" y="17527"/>
                    <a:pt x="5985" y="17826"/>
                    <a:pt x="6755" y="18040"/>
                  </a:cubicBezTo>
                  <a:cubicBezTo>
                    <a:pt x="7524" y="18275"/>
                    <a:pt x="8358" y="18382"/>
                    <a:pt x="9191" y="18382"/>
                  </a:cubicBezTo>
                  <a:cubicBezTo>
                    <a:pt x="10281" y="18382"/>
                    <a:pt x="11350" y="18190"/>
                    <a:pt x="12355" y="17805"/>
                  </a:cubicBezTo>
                  <a:cubicBezTo>
                    <a:pt x="13188" y="17506"/>
                    <a:pt x="13958" y="17078"/>
                    <a:pt x="14684" y="16565"/>
                  </a:cubicBezTo>
                  <a:lnTo>
                    <a:pt x="14684" y="10452"/>
                  </a:lnTo>
                  <a:lnTo>
                    <a:pt x="13338" y="10452"/>
                  </a:lnTo>
                  <a:lnTo>
                    <a:pt x="13338" y="15732"/>
                  </a:lnTo>
                  <a:lnTo>
                    <a:pt x="12633" y="16095"/>
                  </a:lnTo>
                  <a:cubicBezTo>
                    <a:pt x="12120" y="16352"/>
                    <a:pt x="11564" y="16565"/>
                    <a:pt x="10987" y="16715"/>
                  </a:cubicBezTo>
                  <a:cubicBezTo>
                    <a:pt x="10410" y="16843"/>
                    <a:pt x="9811" y="16929"/>
                    <a:pt x="9191" y="16929"/>
                  </a:cubicBezTo>
                  <a:cubicBezTo>
                    <a:pt x="8123" y="16929"/>
                    <a:pt x="7118" y="16715"/>
                    <a:pt x="6178" y="16309"/>
                  </a:cubicBezTo>
                  <a:cubicBezTo>
                    <a:pt x="5259" y="15903"/>
                    <a:pt x="4425" y="15347"/>
                    <a:pt x="3741" y="14663"/>
                  </a:cubicBezTo>
                  <a:cubicBezTo>
                    <a:pt x="3036" y="13958"/>
                    <a:pt x="2480" y="13124"/>
                    <a:pt x="2074" y="12205"/>
                  </a:cubicBezTo>
                  <a:cubicBezTo>
                    <a:pt x="1668" y="11265"/>
                    <a:pt x="1454" y="10239"/>
                    <a:pt x="1454" y="9170"/>
                  </a:cubicBezTo>
                  <a:cubicBezTo>
                    <a:pt x="1454" y="8101"/>
                    <a:pt x="1668" y="7097"/>
                    <a:pt x="2074" y="6156"/>
                  </a:cubicBezTo>
                  <a:cubicBezTo>
                    <a:pt x="2480" y="5237"/>
                    <a:pt x="3036" y="4403"/>
                    <a:pt x="3741" y="3720"/>
                  </a:cubicBezTo>
                  <a:cubicBezTo>
                    <a:pt x="4425" y="3036"/>
                    <a:pt x="5259" y="2480"/>
                    <a:pt x="6178" y="2074"/>
                  </a:cubicBezTo>
                  <a:cubicBezTo>
                    <a:pt x="7118" y="1668"/>
                    <a:pt x="8123" y="1454"/>
                    <a:pt x="9191" y="1454"/>
                  </a:cubicBezTo>
                  <a:cubicBezTo>
                    <a:pt x="10260" y="1454"/>
                    <a:pt x="11286" y="1668"/>
                    <a:pt x="12248" y="2095"/>
                  </a:cubicBezTo>
                  <a:cubicBezTo>
                    <a:pt x="12697" y="2287"/>
                    <a:pt x="13103" y="2523"/>
                    <a:pt x="13509" y="2800"/>
                  </a:cubicBezTo>
                  <a:lnTo>
                    <a:pt x="14257" y="1539"/>
                  </a:lnTo>
                  <a:cubicBezTo>
                    <a:pt x="13659" y="1133"/>
                    <a:pt x="13039" y="813"/>
                    <a:pt x="12355" y="578"/>
                  </a:cubicBezTo>
                  <a:cubicBezTo>
                    <a:pt x="11350" y="193"/>
                    <a:pt x="10281" y="0"/>
                    <a:pt x="9191" y="0"/>
                  </a:cubicBezTo>
                  <a:close/>
                </a:path>
              </a:pathLst>
            </a:custGeom>
            <a:solidFill>
              <a:srgbClr val="BD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3886125" y="1969125"/>
              <a:ext cx="405600" cy="507675"/>
            </a:xfrm>
            <a:custGeom>
              <a:avLst/>
              <a:gdLst/>
              <a:ahLst/>
              <a:cxnLst/>
              <a:rect l="l" t="t" r="r" b="b"/>
              <a:pathLst>
                <a:path w="16224" h="20307" extrusionOk="0">
                  <a:moveTo>
                    <a:pt x="8102" y="4062"/>
                  </a:moveTo>
                  <a:cubicBezTo>
                    <a:pt x="8657" y="4062"/>
                    <a:pt x="9192" y="4169"/>
                    <a:pt x="9683" y="4382"/>
                  </a:cubicBezTo>
                  <a:cubicBezTo>
                    <a:pt x="10175" y="4596"/>
                    <a:pt x="10602" y="4895"/>
                    <a:pt x="10966" y="5259"/>
                  </a:cubicBezTo>
                  <a:cubicBezTo>
                    <a:pt x="11350" y="5622"/>
                    <a:pt x="11628" y="6050"/>
                    <a:pt x="11842" y="6563"/>
                  </a:cubicBezTo>
                  <a:cubicBezTo>
                    <a:pt x="12056" y="7054"/>
                    <a:pt x="12163" y="7567"/>
                    <a:pt x="12163" y="8123"/>
                  </a:cubicBezTo>
                  <a:lnTo>
                    <a:pt x="12163" y="12184"/>
                  </a:lnTo>
                  <a:lnTo>
                    <a:pt x="4041" y="12184"/>
                  </a:lnTo>
                  <a:lnTo>
                    <a:pt x="4041" y="8123"/>
                  </a:lnTo>
                  <a:cubicBezTo>
                    <a:pt x="4041" y="7567"/>
                    <a:pt x="4147" y="7054"/>
                    <a:pt x="4361" y="6563"/>
                  </a:cubicBezTo>
                  <a:cubicBezTo>
                    <a:pt x="4575" y="6050"/>
                    <a:pt x="4853" y="5622"/>
                    <a:pt x="5237" y="5259"/>
                  </a:cubicBezTo>
                  <a:cubicBezTo>
                    <a:pt x="5601" y="4895"/>
                    <a:pt x="6028" y="4596"/>
                    <a:pt x="6520" y="4382"/>
                  </a:cubicBezTo>
                  <a:cubicBezTo>
                    <a:pt x="7012" y="4169"/>
                    <a:pt x="7546" y="4062"/>
                    <a:pt x="8102" y="4062"/>
                  </a:cubicBezTo>
                  <a:close/>
                  <a:moveTo>
                    <a:pt x="8102" y="1"/>
                  </a:moveTo>
                  <a:cubicBezTo>
                    <a:pt x="6969" y="1"/>
                    <a:pt x="5921" y="214"/>
                    <a:pt x="4938" y="642"/>
                  </a:cubicBezTo>
                  <a:cubicBezTo>
                    <a:pt x="3955" y="1069"/>
                    <a:pt x="3100" y="1647"/>
                    <a:pt x="2373" y="2395"/>
                  </a:cubicBezTo>
                  <a:cubicBezTo>
                    <a:pt x="1625" y="3121"/>
                    <a:pt x="1048" y="3976"/>
                    <a:pt x="621" y="4959"/>
                  </a:cubicBezTo>
                  <a:cubicBezTo>
                    <a:pt x="215" y="5964"/>
                    <a:pt x="1" y="7011"/>
                    <a:pt x="1" y="8123"/>
                  </a:cubicBezTo>
                  <a:lnTo>
                    <a:pt x="1" y="20306"/>
                  </a:lnTo>
                  <a:lnTo>
                    <a:pt x="4041" y="20306"/>
                  </a:lnTo>
                  <a:lnTo>
                    <a:pt x="4041" y="16245"/>
                  </a:lnTo>
                  <a:lnTo>
                    <a:pt x="12163" y="16245"/>
                  </a:lnTo>
                  <a:lnTo>
                    <a:pt x="12163" y="20306"/>
                  </a:lnTo>
                  <a:lnTo>
                    <a:pt x="16224" y="20306"/>
                  </a:lnTo>
                  <a:lnTo>
                    <a:pt x="16224" y="8123"/>
                  </a:lnTo>
                  <a:cubicBezTo>
                    <a:pt x="16224" y="7011"/>
                    <a:pt x="16010" y="5964"/>
                    <a:pt x="15583" y="4959"/>
                  </a:cubicBezTo>
                  <a:cubicBezTo>
                    <a:pt x="15155" y="3976"/>
                    <a:pt x="14578" y="3121"/>
                    <a:pt x="13851" y="2395"/>
                  </a:cubicBezTo>
                  <a:cubicBezTo>
                    <a:pt x="13103" y="1647"/>
                    <a:pt x="12248" y="1069"/>
                    <a:pt x="11265" y="642"/>
                  </a:cubicBezTo>
                  <a:cubicBezTo>
                    <a:pt x="10282" y="214"/>
                    <a:pt x="9213" y="1"/>
                    <a:pt x="81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3918200" y="2001725"/>
              <a:ext cx="340925" cy="442475"/>
            </a:xfrm>
            <a:custGeom>
              <a:avLst/>
              <a:gdLst/>
              <a:ahLst/>
              <a:cxnLst/>
              <a:rect l="l" t="t" r="r" b="b"/>
              <a:pathLst>
                <a:path w="13637" h="17699" extrusionOk="0">
                  <a:moveTo>
                    <a:pt x="6819" y="1475"/>
                  </a:moveTo>
                  <a:cubicBezTo>
                    <a:pt x="7545" y="1475"/>
                    <a:pt x="8251" y="1625"/>
                    <a:pt x="8913" y="1903"/>
                  </a:cubicBezTo>
                  <a:cubicBezTo>
                    <a:pt x="9554" y="2181"/>
                    <a:pt x="10110" y="2565"/>
                    <a:pt x="10602" y="3036"/>
                  </a:cubicBezTo>
                  <a:cubicBezTo>
                    <a:pt x="11093" y="3527"/>
                    <a:pt x="11478" y="4104"/>
                    <a:pt x="11756" y="4746"/>
                  </a:cubicBezTo>
                  <a:cubicBezTo>
                    <a:pt x="12034" y="5387"/>
                    <a:pt x="12162" y="6092"/>
                    <a:pt x="12162" y="6819"/>
                  </a:cubicBezTo>
                  <a:lnTo>
                    <a:pt x="12162" y="12184"/>
                  </a:lnTo>
                  <a:lnTo>
                    <a:pt x="1475" y="12184"/>
                  </a:lnTo>
                  <a:lnTo>
                    <a:pt x="1475" y="6819"/>
                  </a:lnTo>
                  <a:cubicBezTo>
                    <a:pt x="1475" y="6092"/>
                    <a:pt x="1603" y="5387"/>
                    <a:pt x="1881" y="4746"/>
                  </a:cubicBezTo>
                  <a:cubicBezTo>
                    <a:pt x="2159" y="4104"/>
                    <a:pt x="2544" y="3527"/>
                    <a:pt x="3035" y="3036"/>
                  </a:cubicBezTo>
                  <a:cubicBezTo>
                    <a:pt x="3506" y="2565"/>
                    <a:pt x="4083" y="2181"/>
                    <a:pt x="4724" y="1903"/>
                  </a:cubicBezTo>
                  <a:cubicBezTo>
                    <a:pt x="5387" y="1625"/>
                    <a:pt x="6092" y="1475"/>
                    <a:pt x="6819" y="1475"/>
                  </a:cubicBezTo>
                  <a:close/>
                  <a:moveTo>
                    <a:pt x="6819" y="1"/>
                  </a:moveTo>
                  <a:cubicBezTo>
                    <a:pt x="5878" y="1"/>
                    <a:pt x="4980" y="172"/>
                    <a:pt x="4168" y="535"/>
                  </a:cubicBezTo>
                  <a:cubicBezTo>
                    <a:pt x="3335" y="877"/>
                    <a:pt x="2608" y="1368"/>
                    <a:pt x="1988" y="1988"/>
                  </a:cubicBezTo>
                  <a:cubicBezTo>
                    <a:pt x="1390" y="2608"/>
                    <a:pt x="898" y="3335"/>
                    <a:pt x="535" y="4168"/>
                  </a:cubicBezTo>
                  <a:cubicBezTo>
                    <a:pt x="171" y="5002"/>
                    <a:pt x="0" y="5878"/>
                    <a:pt x="0" y="6819"/>
                  </a:cubicBezTo>
                  <a:lnTo>
                    <a:pt x="0" y="17698"/>
                  </a:lnTo>
                  <a:lnTo>
                    <a:pt x="1475" y="17698"/>
                  </a:lnTo>
                  <a:lnTo>
                    <a:pt x="1475" y="13637"/>
                  </a:lnTo>
                  <a:lnTo>
                    <a:pt x="12162" y="13637"/>
                  </a:lnTo>
                  <a:lnTo>
                    <a:pt x="12162" y="17698"/>
                  </a:lnTo>
                  <a:lnTo>
                    <a:pt x="13637" y="17698"/>
                  </a:lnTo>
                  <a:lnTo>
                    <a:pt x="13637" y="6819"/>
                  </a:lnTo>
                  <a:cubicBezTo>
                    <a:pt x="13637" y="5878"/>
                    <a:pt x="13466" y="5002"/>
                    <a:pt x="13124" y="4168"/>
                  </a:cubicBezTo>
                  <a:cubicBezTo>
                    <a:pt x="12761" y="3356"/>
                    <a:pt x="12269" y="2608"/>
                    <a:pt x="11649" y="1988"/>
                  </a:cubicBezTo>
                  <a:cubicBezTo>
                    <a:pt x="11029" y="1390"/>
                    <a:pt x="10303" y="877"/>
                    <a:pt x="9469" y="535"/>
                  </a:cubicBezTo>
                  <a:cubicBezTo>
                    <a:pt x="8657" y="172"/>
                    <a:pt x="7759" y="1"/>
                    <a:pt x="6819" y="1"/>
                  </a:cubicBezTo>
                  <a:close/>
                </a:path>
              </a:pathLst>
            </a:custGeom>
            <a:solidFill>
              <a:srgbClr val="BD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4349950" y="1969125"/>
              <a:ext cx="405600" cy="507675"/>
            </a:xfrm>
            <a:custGeom>
              <a:avLst/>
              <a:gdLst/>
              <a:ahLst/>
              <a:cxnLst/>
              <a:rect l="l" t="t" r="r" b="b"/>
              <a:pathLst>
                <a:path w="16224" h="20307" extrusionOk="0">
                  <a:moveTo>
                    <a:pt x="6092" y="1"/>
                  </a:moveTo>
                  <a:cubicBezTo>
                    <a:pt x="5237" y="1"/>
                    <a:pt x="4468" y="172"/>
                    <a:pt x="3720" y="492"/>
                  </a:cubicBezTo>
                  <a:cubicBezTo>
                    <a:pt x="2993" y="813"/>
                    <a:pt x="2352" y="1240"/>
                    <a:pt x="1796" y="1796"/>
                  </a:cubicBezTo>
                  <a:cubicBezTo>
                    <a:pt x="1240" y="2352"/>
                    <a:pt x="813" y="2993"/>
                    <a:pt x="492" y="3741"/>
                  </a:cubicBezTo>
                  <a:cubicBezTo>
                    <a:pt x="172" y="4468"/>
                    <a:pt x="1" y="5259"/>
                    <a:pt x="1" y="6092"/>
                  </a:cubicBezTo>
                  <a:cubicBezTo>
                    <a:pt x="1" y="6926"/>
                    <a:pt x="172" y="7717"/>
                    <a:pt x="492" y="8465"/>
                  </a:cubicBezTo>
                  <a:cubicBezTo>
                    <a:pt x="813" y="9213"/>
                    <a:pt x="1240" y="9854"/>
                    <a:pt x="1796" y="10410"/>
                  </a:cubicBezTo>
                  <a:cubicBezTo>
                    <a:pt x="2352" y="10944"/>
                    <a:pt x="2993" y="11393"/>
                    <a:pt x="3720" y="11714"/>
                  </a:cubicBezTo>
                  <a:cubicBezTo>
                    <a:pt x="4468" y="12034"/>
                    <a:pt x="5237" y="12184"/>
                    <a:pt x="6092" y="12184"/>
                  </a:cubicBezTo>
                  <a:lnTo>
                    <a:pt x="10153" y="12184"/>
                  </a:lnTo>
                  <a:cubicBezTo>
                    <a:pt x="10431" y="12184"/>
                    <a:pt x="10688" y="12248"/>
                    <a:pt x="10944" y="12355"/>
                  </a:cubicBezTo>
                  <a:cubicBezTo>
                    <a:pt x="11179" y="12462"/>
                    <a:pt x="11393" y="12590"/>
                    <a:pt x="11585" y="12782"/>
                  </a:cubicBezTo>
                  <a:cubicBezTo>
                    <a:pt x="11756" y="12953"/>
                    <a:pt x="11906" y="13188"/>
                    <a:pt x="12013" y="13424"/>
                  </a:cubicBezTo>
                  <a:cubicBezTo>
                    <a:pt x="12120" y="13659"/>
                    <a:pt x="12162" y="13937"/>
                    <a:pt x="12162" y="14214"/>
                  </a:cubicBezTo>
                  <a:cubicBezTo>
                    <a:pt x="12162" y="14492"/>
                    <a:pt x="12120" y="14770"/>
                    <a:pt x="12013" y="15005"/>
                  </a:cubicBezTo>
                  <a:cubicBezTo>
                    <a:pt x="11906" y="15262"/>
                    <a:pt x="11756" y="15476"/>
                    <a:pt x="11585" y="15646"/>
                  </a:cubicBezTo>
                  <a:cubicBezTo>
                    <a:pt x="11393" y="15839"/>
                    <a:pt x="11179" y="15988"/>
                    <a:pt x="10944" y="16074"/>
                  </a:cubicBezTo>
                  <a:cubicBezTo>
                    <a:pt x="10688" y="16181"/>
                    <a:pt x="10431" y="16245"/>
                    <a:pt x="10153" y="16245"/>
                  </a:cubicBezTo>
                  <a:lnTo>
                    <a:pt x="1133" y="16245"/>
                  </a:lnTo>
                  <a:lnTo>
                    <a:pt x="1133" y="20306"/>
                  </a:lnTo>
                  <a:lnTo>
                    <a:pt x="10153" y="20306"/>
                  </a:lnTo>
                  <a:cubicBezTo>
                    <a:pt x="10987" y="20306"/>
                    <a:pt x="11778" y="20135"/>
                    <a:pt x="12526" y="19814"/>
                  </a:cubicBezTo>
                  <a:cubicBezTo>
                    <a:pt x="13252" y="19494"/>
                    <a:pt x="13894" y="19066"/>
                    <a:pt x="14449" y="18511"/>
                  </a:cubicBezTo>
                  <a:cubicBezTo>
                    <a:pt x="15005" y="17955"/>
                    <a:pt x="15433" y="17314"/>
                    <a:pt x="15753" y="16587"/>
                  </a:cubicBezTo>
                  <a:cubicBezTo>
                    <a:pt x="16074" y="15839"/>
                    <a:pt x="16223" y="15048"/>
                    <a:pt x="16223" y="14214"/>
                  </a:cubicBezTo>
                  <a:cubicBezTo>
                    <a:pt x="16223" y="13381"/>
                    <a:pt x="16074" y="12590"/>
                    <a:pt x="15753" y="11842"/>
                  </a:cubicBezTo>
                  <a:cubicBezTo>
                    <a:pt x="15433" y="11115"/>
                    <a:pt x="15005" y="10453"/>
                    <a:pt x="14449" y="9897"/>
                  </a:cubicBezTo>
                  <a:cubicBezTo>
                    <a:pt x="13894" y="9363"/>
                    <a:pt x="13252" y="8914"/>
                    <a:pt x="12526" y="8614"/>
                  </a:cubicBezTo>
                  <a:cubicBezTo>
                    <a:pt x="11778" y="8294"/>
                    <a:pt x="10987" y="8123"/>
                    <a:pt x="10153" y="8123"/>
                  </a:cubicBezTo>
                  <a:lnTo>
                    <a:pt x="6092" y="8123"/>
                  </a:lnTo>
                  <a:cubicBezTo>
                    <a:pt x="5814" y="8123"/>
                    <a:pt x="5536" y="8080"/>
                    <a:pt x="5301" y="7973"/>
                  </a:cubicBezTo>
                  <a:cubicBezTo>
                    <a:pt x="5045" y="7866"/>
                    <a:pt x="4831" y="7738"/>
                    <a:pt x="4660" y="7546"/>
                  </a:cubicBezTo>
                  <a:cubicBezTo>
                    <a:pt x="4468" y="7353"/>
                    <a:pt x="4318" y="7140"/>
                    <a:pt x="4211" y="6883"/>
                  </a:cubicBezTo>
                  <a:cubicBezTo>
                    <a:pt x="4126" y="6648"/>
                    <a:pt x="4062" y="6370"/>
                    <a:pt x="4062" y="6092"/>
                  </a:cubicBezTo>
                  <a:cubicBezTo>
                    <a:pt x="4062" y="5814"/>
                    <a:pt x="4126" y="5558"/>
                    <a:pt x="4211" y="5301"/>
                  </a:cubicBezTo>
                  <a:cubicBezTo>
                    <a:pt x="4318" y="5066"/>
                    <a:pt x="4468" y="4853"/>
                    <a:pt x="4660" y="4660"/>
                  </a:cubicBezTo>
                  <a:cubicBezTo>
                    <a:pt x="4831" y="4468"/>
                    <a:pt x="5045" y="4340"/>
                    <a:pt x="5301" y="4233"/>
                  </a:cubicBezTo>
                  <a:cubicBezTo>
                    <a:pt x="5536" y="4126"/>
                    <a:pt x="5814" y="4062"/>
                    <a:pt x="6092" y="4062"/>
                  </a:cubicBezTo>
                  <a:lnTo>
                    <a:pt x="15390" y="4062"/>
                  </a:lnTo>
                  <a:lnTo>
                    <a:pt x="1539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4382000" y="2001725"/>
              <a:ext cx="341475" cy="442475"/>
            </a:xfrm>
            <a:custGeom>
              <a:avLst/>
              <a:gdLst/>
              <a:ahLst/>
              <a:cxnLst/>
              <a:rect l="l" t="t" r="r" b="b"/>
              <a:pathLst>
                <a:path w="13659" h="17699" extrusionOk="0">
                  <a:moveTo>
                    <a:pt x="4810" y="1"/>
                  </a:moveTo>
                  <a:cubicBezTo>
                    <a:pt x="4148" y="1"/>
                    <a:pt x="3528" y="129"/>
                    <a:pt x="2951" y="364"/>
                  </a:cubicBezTo>
                  <a:cubicBezTo>
                    <a:pt x="2373" y="620"/>
                    <a:pt x="1860" y="984"/>
                    <a:pt x="1433" y="1411"/>
                  </a:cubicBezTo>
                  <a:cubicBezTo>
                    <a:pt x="984" y="1839"/>
                    <a:pt x="642" y="2352"/>
                    <a:pt x="386" y="2950"/>
                  </a:cubicBezTo>
                  <a:cubicBezTo>
                    <a:pt x="129" y="3527"/>
                    <a:pt x="1" y="4126"/>
                    <a:pt x="1" y="4788"/>
                  </a:cubicBezTo>
                  <a:cubicBezTo>
                    <a:pt x="1" y="5451"/>
                    <a:pt x="129" y="6071"/>
                    <a:pt x="386" y="6648"/>
                  </a:cubicBezTo>
                  <a:cubicBezTo>
                    <a:pt x="642" y="7225"/>
                    <a:pt x="984" y="7759"/>
                    <a:pt x="1433" y="8187"/>
                  </a:cubicBezTo>
                  <a:cubicBezTo>
                    <a:pt x="1860" y="8614"/>
                    <a:pt x="2373" y="8978"/>
                    <a:pt x="2951" y="9234"/>
                  </a:cubicBezTo>
                  <a:cubicBezTo>
                    <a:pt x="3528" y="9469"/>
                    <a:pt x="4148" y="9597"/>
                    <a:pt x="4810" y="9597"/>
                  </a:cubicBezTo>
                  <a:lnTo>
                    <a:pt x="8871" y="9597"/>
                  </a:lnTo>
                  <a:cubicBezTo>
                    <a:pt x="9320" y="9597"/>
                    <a:pt x="9748" y="9683"/>
                    <a:pt x="10154" y="9854"/>
                  </a:cubicBezTo>
                  <a:cubicBezTo>
                    <a:pt x="10560" y="10025"/>
                    <a:pt x="10923" y="10260"/>
                    <a:pt x="11222" y="10559"/>
                  </a:cubicBezTo>
                  <a:cubicBezTo>
                    <a:pt x="11522" y="10859"/>
                    <a:pt x="11757" y="11222"/>
                    <a:pt x="11928" y="11607"/>
                  </a:cubicBezTo>
                  <a:cubicBezTo>
                    <a:pt x="12099" y="12013"/>
                    <a:pt x="12184" y="12462"/>
                    <a:pt x="12184" y="12910"/>
                  </a:cubicBezTo>
                  <a:cubicBezTo>
                    <a:pt x="12184" y="13359"/>
                    <a:pt x="12099" y="13808"/>
                    <a:pt x="11928" y="14214"/>
                  </a:cubicBezTo>
                  <a:cubicBezTo>
                    <a:pt x="11757" y="14599"/>
                    <a:pt x="11522" y="14962"/>
                    <a:pt x="11222" y="15262"/>
                  </a:cubicBezTo>
                  <a:cubicBezTo>
                    <a:pt x="10902" y="15561"/>
                    <a:pt x="10560" y="15796"/>
                    <a:pt x="10154" y="15967"/>
                  </a:cubicBezTo>
                  <a:cubicBezTo>
                    <a:pt x="9769" y="16138"/>
                    <a:pt x="9320" y="16223"/>
                    <a:pt x="8871" y="16223"/>
                  </a:cubicBezTo>
                  <a:lnTo>
                    <a:pt x="1134" y="16223"/>
                  </a:lnTo>
                  <a:lnTo>
                    <a:pt x="1134" y="17698"/>
                  </a:lnTo>
                  <a:lnTo>
                    <a:pt x="8871" y="17698"/>
                  </a:lnTo>
                  <a:cubicBezTo>
                    <a:pt x="9534" y="17698"/>
                    <a:pt x="10132" y="17591"/>
                    <a:pt x="10731" y="17335"/>
                  </a:cubicBezTo>
                  <a:cubicBezTo>
                    <a:pt x="11308" y="17078"/>
                    <a:pt x="11821" y="16736"/>
                    <a:pt x="12270" y="16288"/>
                  </a:cubicBezTo>
                  <a:cubicBezTo>
                    <a:pt x="12697" y="15860"/>
                    <a:pt x="13039" y="15347"/>
                    <a:pt x="13296" y="14770"/>
                  </a:cubicBezTo>
                  <a:cubicBezTo>
                    <a:pt x="13531" y="14193"/>
                    <a:pt x="13659" y="13573"/>
                    <a:pt x="13659" y="12910"/>
                  </a:cubicBezTo>
                  <a:cubicBezTo>
                    <a:pt x="13659" y="12248"/>
                    <a:pt x="13531" y="11628"/>
                    <a:pt x="13296" y="11051"/>
                  </a:cubicBezTo>
                  <a:cubicBezTo>
                    <a:pt x="13039" y="10452"/>
                    <a:pt x="12697" y="9961"/>
                    <a:pt x="12270" y="9512"/>
                  </a:cubicBezTo>
                  <a:cubicBezTo>
                    <a:pt x="11821" y="9084"/>
                    <a:pt x="11329" y="8743"/>
                    <a:pt x="10731" y="8486"/>
                  </a:cubicBezTo>
                  <a:cubicBezTo>
                    <a:pt x="10154" y="8251"/>
                    <a:pt x="9534" y="8123"/>
                    <a:pt x="8871" y="8123"/>
                  </a:cubicBezTo>
                  <a:lnTo>
                    <a:pt x="4810" y="8123"/>
                  </a:lnTo>
                  <a:cubicBezTo>
                    <a:pt x="4340" y="8123"/>
                    <a:pt x="3912" y="8037"/>
                    <a:pt x="3506" y="7866"/>
                  </a:cubicBezTo>
                  <a:cubicBezTo>
                    <a:pt x="3122" y="7695"/>
                    <a:pt x="2758" y="7460"/>
                    <a:pt x="2459" y="7161"/>
                  </a:cubicBezTo>
                  <a:cubicBezTo>
                    <a:pt x="2160" y="6840"/>
                    <a:pt x="1903" y="6498"/>
                    <a:pt x="1754" y="6092"/>
                  </a:cubicBezTo>
                  <a:cubicBezTo>
                    <a:pt x="1583" y="5686"/>
                    <a:pt x="1497" y="5237"/>
                    <a:pt x="1497" y="4788"/>
                  </a:cubicBezTo>
                  <a:cubicBezTo>
                    <a:pt x="1497" y="4339"/>
                    <a:pt x="1583" y="3891"/>
                    <a:pt x="1754" y="3485"/>
                  </a:cubicBezTo>
                  <a:cubicBezTo>
                    <a:pt x="1925" y="3100"/>
                    <a:pt x="2160" y="2736"/>
                    <a:pt x="2459" y="2437"/>
                  </a:cubicBezTo>
                  <a:cubicBezTo>
                    <a:pt x="2758" y="2138"/>
                    <a:pt x="3100" y="1903"/>
                    <a:pt x="3506" y="1732"/>
                  </a:cubicBezTo>
                  <a:cubicBezTo>
                    <a:pt x="3912" y="1561"/>
                    <a:pt x="4340" y="1475"/>
                    <a:pt x="4810" y="1475"/>
                  </a:cubicBezTo>
                  <a:lnTo>
                    <a:pt x="12825" y="1475"/>
                  </a:lnTo>
                  <a:lnTo>
                    <a:pt x="12825" y="1"/>
                  </a:lnTo>
                  <a:close/>
                </a:path>
              </a:pathLst>
            </a:custGeom>
            <a:solidFill>
              <a:srgbClr val="BD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3405750" y="2732175"/>
              <a:ext cx="1279800" cy="539725"/>
            </a:xfrm>
            <a:custGeom>
              <a:avLst/>
              <a:gdLst/>
              <a:ahLst/>
              <a:cxnLst/>
              <a:rect l="l" t="t" r="r" b="b"/>
              <a:pathLst>
                <a:path w="51192" h="21589" extrusionOk="0">
                  <a:moveTo>
                    <a:pt x="10196" y="5729"/>
                  </a:moveTo>
                  <a:lnTo>
                    <a:pt x="10196" y="2352"/>
                  </a:lnTo>
                  <a:lnTo>
                    <a:pt x="1" y="12547"/>
                  </a:lnTo>
                  <a:lnTo>
                    <a:pt x="10196" y="21589"/>
                  </a:lnTo>
                  <a:lnTo>
                    <a:pt x="10196" y="18746"/>
                  </a:lnTo>
                  <a:lnTo>
                    <a:pt x="50422" y="20947"/>
                  </a:lnTo>
                  <a:lnTo>
                    <a:pt x="51191" y="1"/>
                  </a:lnTo>
                  <a:close/>
                </a:path>
              </a:pathLst>
            </a:custGeom>
            <a:solidFill>
              <a:srgbClr val="FFA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3660625" y="3200800"/>
              <a:ext cx="1005675" cy="102100"/>
            </a:xfrm>
            <a:custGeom>
              <a:avLst/>
              <a:gdLst/>
              <a:ahLst/>
              <a:cxnLst/>
              <a:rect l="l" t="t" r="r" b="b"/>
              <a:pathLst>
                <a:path w="40227" h="4084" extrusionOk="0">
                  <a:moveTo>
                    <a:pt x="1" y="728"/>
                  </a:moveTo>
                  <a:lnTo>
                    <a:pt x="39222" y="4083"/>
                  </a:lnTo>
                  <a:lnTo>
                    <a:pt x="40227" y="220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35D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3405750" y="3045850"/>
              <a:ext cx="254900" cy="257050"/>
            </a:xfrm>
            <a:custGeom>
              <a:avLst/>
              <a:gdLst/>
              <a:ahLst/>
              <a:cxnLst/>
              <a:rect l="l" t="t" r="r" b="b"/>
              <a:pathLst>
                <a:path w="10196" h="10282" extrusionOk="0">
                  <a:moveTo>
                    <a:pt x="599" y="1326"/>
                  </a:moveTo>
                  <a:lnTo>
                    <a:pt x="10196" y="10281"/>
                  </a:lnTo>
                  <a:lnTo>
                    <a:pt x="10196" y="904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35D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2"/>
            <p:cNvSpPr/>
            <p:nvPr/>
          </p:nvSpPr>
          <p:spPr>
            <a:xfrm>
              <a:off x="3446350" y="2797900"/>
              <a:ext cx="1188975" cy="408275"/>
            </a:xfrm>
            <a:custGeom>
              <a:avLst/>
              <a:gdLst/>
              <a:ahLst/>
              <a:cxnLst/>
              <a:rect l="l" t="t" r="r" b="b"/>
              <a:pathLst>
                <a:path w="47559" h="16331" extrusionOk="0">
                  <a:moveTo>
                    <a:pt x="7311" y="4447"/>
                  </a:moveTo>
                  <a:lnTo>
                    <a:pt x="7225" y="2480"/>
                  </a:lnTo>
                  <a:lnTo>
                    <a:pt x="1" y="9854"/>
                  </a:lnTo>
                  <a:lnTo>
                    <a:pt x="7631" y="16266"/>
                  </a:lnTo>
                  <a:lnTo>
                    <a:pt x="7909" y="13979"/>
                  </a:lnTo>
                  <a:lnTo>
                    <a:pt x="47558" y="16331"/>
                  </a:lnTo>
                  <a:lnTo>
                    <a:pt x="47558" y="1"/>
                  </a:lnTo>
                  <a:close/>
                </a:path>
              </a:pathLst>
            </a:custGeom>
            <a:solidFill>
              <a:srgbClr val="F35D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3446350" y="2843850"/>
              <a:ext cx="1188975" cy="362325"/>
            </a:xfrm>
            <a:custGeom>
              <a:avLst/>
              <a:gdLst/>
              <a:ahLst/>
              <a:cxnLst/>
              <a:rect l="l" t="t" r="r" b="b"/>
              <a:pathLst>
                <a:path w="47559" h="14493" extrusionOk="0">
                  <a:moveTo>
                    <a:pt x="7760" y="3314"/>
                  </a:moveTo>
                  <a:lnTo>
                    <a:pt x="7311" y="2609"/>
                  </a:lnTo>
                  <a:lnTo>
                    <a:pt x="7268" y="1903"/>
                  </a:lnTo>
                  <a:lnTo>
                    <a:pt x="1" y="8016"/>
                  </a:lnTo>
                  <a:lnTo>
                    <a:pt x="7631" y="14428"/>
                  </a:lnTo>
                  <a:lnTo>
                    <a:pt x="7909" y="12141"/>
                  </a:lnTo>
                  <a:lnTo>
                    <a:pt x="47558" y="14493"/>
                  </a:lnTo>
                  <a:lnTo>
                    <a:pt x="4755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3693775" y="2959825"/>
              <a:ext cx="137350" cy="172075"/>
            </a:xfrm>
            <a:custGeom>
              <a:avLst/>
              <a:gdLst/>
              <a:ahLst/>
              <a:cxnLst/>
              <a:rect l="l" t="t" r="r" b="b"/>
              <a:pathLst>
                <a:path w="5494" h="6883" extrusionOk="0">
                  <a:moveTo>
                    <a:pt x="0" y="0"/>
                  </a:moveTo>
                  <a:lnTo>
                    <a:pt x="0" y="6883"/>
                  </a:lnTo>
                  <a:lnTo>
                    <a:pt x="2052" y="6883"/>
                  </a:lnTo>
                  <a:cubicBezTo>
                    <a:pt x="2373" y="6883"/>
                    <a:pt x="2693" y="6840"/>
                    <a:pt x="2971" y="6754"/>
                  </a:cubicBezTo>
                  <a:lnTo>
                    <a:pt x="2971" y="6754"/>
                  </a:lnTo>
                  <a:cubicBezTo>
                    <a:pt x="3270" y="6669"/>
                    <a:pt x="3548" y="6562"/>
                    <a:pt x="3805" y="6412"/>
                  </a:cubicBezTo>
                  <a:lnTo>
                    <a:pt x="3805" y="6412"/>
                  </a:lnTo>
                  <a:cubicBezTo>
                    <a:pt x="4061" y="6263"/>
                    <a:pt x="4275" y="6070"/>
                    <a:pt x="4489" y="5878"/>
                  </a:cubicBezTo>
                  <a:lnTo>
                    <a:pt x="4489" y="5878"/>
                  </a:lnTo>
                  <a:cubicBezTo>
                    <a:pt x="4702" y="5664"/>
                    <a:pt x="4873" y="5429"/>
                    <a:pt x="5023" y="5173"/>
                  </a:cubicBezTo>
                  <a:lnTo>
                    <a:pt x="5023" y="5173"/>
                  </a:lnTo>
                  <a:cubicBezTo>
                    <a:pt x="5173" y="4916"/>
                    <a:pt x="5301" y="4660"/>
                    <a:pt x="5386" y="4360"/>
                  </a:cubicBezTo>
                  <a:lnTo>
                    <a:pt x="5386" y="4360"/>
                  </a:lnTo>
                  <a:cubicBezTo>
                    <a:pt x="5451" y="4061"/>
                    <a:pt x="5493" y="3762"/>
                    <a:pt x="5493" y="3441"/>
                  </a:cubicBezTo>
                  <a:lnTo>
                    <a:pt x="5493" y="3441"/>
                  </a:lnTo>
                  <a:cubicBezTo>
                    <a:pt x="5493" y="3121"/>
                    <a:pt x="5451" y="2821"/>
                    <a:pt x="5386" y="2522"/>
                  </a:cubicBezTo>
                  <a:lnTo>
                    <a:pt x="5386" y="2522"/>
                  </a:lnTo>
                  <a:cubicBezTo>
                    <a:pt x="5301" y="2244"/>
                    <a:pt x="5173" y="1967"/>
                    <a:pt x="5023" y="1710"/>
                  </a:cubicBezTo>
                  <a:lnTo>
                    <a:pt x="5023" y="1710"/>
                  </a:lnTo>
                  <a:cubicBezTo>
                    <a:pt x="4873" y="1454"/>
                    <a:pt x="4702" y="1218"/>
                    <a:pt x="4489" y="1026"/>
                  </a:cubicBezTo>
                  <a:lnTo>
                    <a:pt x="4489" y="1026"/>
                  </a:lnTo>
                  <a:cubicBezTo>
                    <a:pt x="4275" y="812"/>
                    <a:pt x="4061" y="620"/>
                    <a:pt x="3805" y="470"/>
                  </a:cubicBezTo>
                  <a:lnTo>
                    <a:pt x="3805" y="470"/>
                  </a:lnTo>
                  <a:cubicBezTo>
                    <a:pt x="3548" y="321"/>
                    <a:pt x="3270" y="214"/>
                    <a:pt x="2971" y="128"/>
                  </a:cubicBezTo>
                  <a:lnTo>
                    <a:pt x="2971" y="128"/>
                  </a:lnTo>
                  <a:cubicBezTo>
                    <a:pt x="2693" y="43"/>
                    <a:pt x="2373" y="0"/>
                    <a:pt x="2052" y="0"/>
                  </a:cubicBezTo>
                  <a:lnTo>
                    <a:pt x="2052" y="0"/>
                  </a:lnTo>
                  <a:close/>
                  <a:moveTo>
                    <a:pt x="1368" y="1389"/>
                  </a:moveTo>
                  <a:lnTo>
                    <a:pt x="2052" y="1389"/>
                  </a:lnTo>
                  <a:cubicBezTo>
                    <a:pt x="2351" y="1389"/>
                    <a:pt x="2608" y="1432"/>
                    <a:pt x="2864" y="1539"/>
                  </a:cubicBezTo>
                  <a:lnTo>
                    <a:pt x="2864" y="1539"/>
                  </a:lnTo>
                  <a:cubicBezTo>
                    <a:pt x="3121" y="1646"/>
                    <a:pt x="3335" y="1796"/>
                    <a:pt x="3527" y="1988"/>
                  </a:cubicBezTo>
                  <a:lnTo>
                    <a:pt x="3527" y="1988"/>
                  </a:lnTo>
                  <a:cubicBezTo>
                    <a:pt x="3719" y="2180"/>
                    <a:pt x="3847" y="2394"/>
                    <a:pt x="3954" y="2651"/>
                  </a:cubicBezTo>
                  <a:lnTo>
                    <a:pt x="3954" y="2651"/>
                  </a:lnTo>
                  <a:cubicBezTo>
                    <a:pt x="4061" y="2886"/>
                    <a:pt x="4125" y="3163"/>
                    <a:pt x="4125" y="3441"/>
                  </a:cubicBezTo>
                  <a:lnTo>
                    <a:pt x="4125" y="3441"/>
                  </a:lnTo>
                  <a:cubicBezTo>
                    <a:pt x="4125" y="3719"/>
                    <a:pt x="4061" y="3997"/>
                    <a:pt x="3954" y="4254"/>
                  </a:cubicBezTo>
                  <a:lnTo>
                    <a:pt x="3954" y="4254"/>
                  </a:lnTo>
                  <a:cubicBezTo>
                    <a:pt x="3847" y="4489"/>
                    <a:pt x="3719" y="4724"/>
                    <a:pt x="3527" y="4895"/>
                  </a:cubicBezTo>
                  <a:lnTo>
                    <a:pt x="3527" y="4895"/>
                  </a:lnTo>
                  <a:cubicBezTo>
                    <a:pt x="3335" y="5087"/>
                    <a:pt x="3121" y="5237"/>
                    <a:pt x="2864" y="5344"/>
                  </a:cubicBezTo>
                  <a:lnTo>
                    <a:pt x="2864" y="5344"/>
                  </a:lnTo>
                  <a:cubicBezTo>
                    <a:pt x="2608" y="5450"/>
                    <a:pt x="2351" y="5515"/>
                    <a:pt x="2052" y="5515"/>
                  </a:cubicBezTo>
                  <a:lnTo>
                    <a:pt x="2052" y="5515"/>
                  </a:lnTo>
                  <a:lnTo>
                    <a:pt x="1368" y="5515"/>
                  </a:lnTo>
                  <a:close/>
                </a:path>
              </a:pathLst>
            </a:custGeom>
            <a:solidFill>
              <a:srgbClr val="F35D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3854075" y="2959825"/>
              <a:ext cx="137350" cy="172075"/>
            </a:xfrm>
            <a:custGeom>
              <a:avLst/>
              <a:gdLst/>
              <a:ahLst/>
              <a:cxnLst/>
              <a:rect l="l" t="t" r="r" b="b"/>
              <a:pathLst>
                <a:path w="5494" h="6883" extrusionOk="0">
                  <a:moveTo>
                    <a:pt x="0" y="0"/>
                  </a:moveTo>
                  <a:lnTo>
                    <a:pt x="0" y="6883"/>
                  </a:lnTo>
                  <a:lnTo>
                    <a:pt x="1368" y="6883"/>
                  </a:lnTo>
                  <a:lnTo>
                    <a:pt x="1368" y="5515"/>
                  </a:lnTo>
                  <a:lnTo>
                    <a:pt x="2907" y="5493"/>
                  </a:lnTo>
                  <a:lnTo>
                    <a:pt x="3506" y="6883"/>
                  </a:lnTo>
                  <a:lnTo>
                    <a:pt x="4981" y="6883"/>
                  </a:lnTo>
                  <a:lnTo>
                    <a:pt x="4211" y="5087"/>
                  </a:lnTo>
                  <a:cubicBezTo>
                    <a:pt x="4403" y="4959"/>
                    <a:pt x="4596" y="4809"/>
                    <a:pt x="4745" y="4638"/>
                  </a:cubicBezTo>
                  <a:lnTo>
                    <a:pt x="4745" y="4638"/>
                  </a:lnTo>
                  <a:cubicBezTo>
                    <a:pt x="4916" y="4467"/>
                    <a:pt x="5045" y="4296"/>
                    <a:pt x="5152" y="4083"/>
                  </a:cubicBezTo>
                  <a:lnTo>
                    <a:pt x="5152" y="4083"/>
                  </a:lnTo>
                  <a:cubicBezTo>
                    <a:pt x="5258" y="3890"/>
                    <a:pt x="5344" y="3676"/>
                    <a:pt x="5408" y="3441"/>
                  </a:cubicBezTo>
                  <a:lnTo>
                    <a:pt x="5408" y="3441"/>
                  </a:lnTo>
                  <a:cubicBezTo>
                    <a:pt x="5472" y="3228"/>
                    <a:pt x="5494" y="2992"/>
                    <a:pt x="5494" y="2757"/>
                  </a:cubicBezTo>
                  <a:lnTo>
                    <a:pt x="5494" y="2757"/>
                  </a:lnTo>
                  <a:cubicBezTo>
                    <a:pt x="5494" y="2501"/>
                    <a:pt x="5451" y="2266"/>
                    <a:pt x="5387" y="2031"/>
                  </a:cubicBezTo>
                  <a:lnTo>
                    <a:pt x="5387" y="2031"/>
                  </a:lnTo>
                  <a:cubicBezTo>
                    <a:pt x="5323" y="1796"/>
                    <a:pt x="5237" y="1582"/>
                    <a:pt x="5109" y="1368"/>
                  </a:cubicBezTo>
                  <a:lnTo>
                    <a:pt x="5109" y="1368"/>
                  </a:lnTo>
                  <a:cubicBezTo>
                    <a:pt x="5002" y="1176"/>
                    <a:pt x="4852" y="983"/>
                    <a:pt x="4681" y="812"/>
                  </a:cubicBezTo>
                  <a:lnTo>
                    <a:pt x="4681" y="812"/>
                  </a:lnTo>
                  <a:cubicBezTo>
                    <a:pt x="4510" y="641"/>
                    <a:pt x="4339" y="513"/>
                    <a:pt x="4126" y="385"/>
                  </a:cubicBezTo>
                  <a:lnTo>
                    <a:pt x="4126" y="385"/>
                  </a:lnTo>
                  <a:cubicBezTo>
                    <a:pt x="3933" y="257"/>
                    <a:pt x="3719" y="171"/>
                    <a:pt x="3484" y="107"/>
                  </a:cubicBezTo>
                  <a:lnTo>
                    <a:pt x="3484" y="107"/>
                  </a:lnTo>
                  <a:cubicBezTo>
                    <a:pt x="3249" y="43"/>
                    <a:pt x="2993" y="0"/>
                    <a:pt x="2758" y="0"/>
                  </a:cubicBezTo>
                  <a:lnTo>
                    <a:pt x="2758" y="0"/>
                  </a:lnTo>
                  <a:close/>
                  <a:moveTo>
                    <a:pt x="1368" y="1389"/>
                  </a:moveTo>
                  <a:lnTo>
                    <a:pt x="2758" y="1389"/>
                  </a:lnTo>
                  <a:cubicBezTo>
                    <a:pt x="2929" y="1389"/>
                    <a:pt x="3121" y="1411"/>
                    <a:pt x="3271" y="1496"/>
                  </a:cubicBezTo>
                  <a:lnTo>
                    <a:pt x="3271" y="1496"/>
                  </a:lnTo>
                  <a:cubicBezTo>
                    <a:pt x="3442" y="1560"/>
                    <a:pt x="3591" y="1667"/>
                    <a:pt x="3719" y="1796"/>
                  </a:cubicBezTo>
                  <a:lnTo>
                    <a:pt x="3719" y="1796"/>
                  </a:lnTo>
                  <a:cubicBezTo>
                    <a:pt x="3848" y="1902"/>
                    <a:pt x="3933" y="2052"/>
                    <a:pt x="4019" y="2223"/>
                  </a:cubicBezTo>
                  <a:lnTo>
                    <a:pt x="4019" y="2223"/>
                  </a:lnTo>
                  <a:cubicBezTo>
                    <a:pt x="4083" y="2394"/>
                    <a:pt x="4126" y="2565"/>
                    <a:pt x="4126" y="2757"/>
                  </a:cubicBezTo>
                  <a:lnTo>
                    <a:pt x="4126" y="2757"/>
                  </a:lnTo>
                  <a:cubicBezTo>
                    <a:pt x="4126" y="2950"/>
                    <a:pt x="4083" y="3121"/>
                    <a:pt x="4019" y="3292"/>
                  </a:cubicBezTo>
                  <a:lnTo>
                    <a:pt x="4019" y="3292"/>
                  </a:lnTo>
                  <a:cubicBezTo>
                    <a:pt x="3933" y="3463"/>
                    <a:pt x="3848" y="3612"/>
                    <a:pt x="3719" y="3741"/>
                  </a:cubicBezTo>
                  <a:lnTo>
                    <a:pt x="3719" y="3741"/>
                  </a:lnTo>
                  <a:cubicBezTo>
                    <a:pt x="3591" y="3847"/>
                    <a:pt x="3442" y="3954"/>
                    <a:pt x="3271" y="4018"/>
                  </a:cubicBezTo>
                  <a:lnTo>
                    <a:pt x="3271" y="4018"/>
                  </a:lnTo>
                  <a:cubicBezTo>
                    <a:pt x="3121" y="4104"/>
                    <a:pt x="2929" y="4125"/>
                    <a:pt x="2758" y="4125"/>
                  </a:cubicBezTo>
                  <a:lnTo>
                    <a:pt x="2758" y="4125"/>
                  </a:lnTo>
                  <a:lnTo>
                    <a:pt x="1368" y="4125"/>
                  </a:lnTo>
                  <a:close/>
                </a:path>
              </a:pathLst>
            </a:custGeom>
            <a:solidFill>
              <a:srgbClr val="F35D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2"/>
            <p:cNvSpPr/>
            <p:nvPr/>
          </p:nvSpPr>
          <p:spPr>
            <a:xfrm>
              <a:off x="4013850" y="2959825"/>
              <a:ext cx="34225" cy="172075"/>
            </a:xfrm>
            <a:custGeom>
              <a:avLst/>
              <a:gdLst/>
              <a:ahLst/>
              <a:cxnLst/>
              <a:rect l="l" t="t" r="r" b="b"/>
              <a:pathLst>
                <a:path w="1369" h="6883" extrusionOk="0">
                  <a:moveTo>
                    <a:pt x="0" y="6883"/>
                  </a:moveTo>
                  <a:lnTo>
                    <a:pt x="1368" y="6883"/>
                  </a:lnTo>
                  <a:lnTo>
                    <a:pt x="136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5D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2"/>
            <p:cNvSpPr/>
            <p:nvPr/>
          </p:nvSpPr>
          <p:spPr>
            <a:xfrm>
              <a:off x="4080100" y="2959825"/>
              <a:ext cx="137350" cy="172075"/>
            </a:xfrm>
            <a:custGeom>
              <a:avLst/>
              <a:gdLst/>
              <a:ahLst/>
              <a:cxnLst/>
              <a:rect l="l" t="t" r="r" b="b"/>
              <a:pathLst>
                <a:path w="5494" h="6883" extrusionOk="0">
                  <a:moveTo>
                    <a:pt x="4126" y="0"/>
                  </a:moveTo>
                  <a:lnTo>
                    <a:pt x="4126" y="4531"/>
                  </a:lnTo>
                  <a:lnTo>
                    <a:pt x="1475" y="0"/>
                  </a:lnTo>
                  <a:lnTo>
                    <a:pt x="1" y="0"/>
                  </a:lnTo>
                  <a:lnTo>
                    <a:pt x="1" y="6883"/>
                  </a:lnTo>
                  <a:lnTo>
                    <a:pt x="1369" y="6883"/>
                  </a:lnTo>
                  <a:lnTo>
                    <a:pt x="1369" y="2351"/>
                  </a:lnTo>
                  <a:lnTo>
                    <a:pt x="4019" y="6883"/>
                  </a:lnTo>
                  <a:lnTo>
                    <a:pt x="5494" y="6883"/>
                  </a:lnTo>
                  <a:lnTo>
                    <a:pt x="5494" y="0"/>
                  </a:lnTo>
                  <a:close/>
                </a:path>
              </a:pathLst>
            </a:custGeom>
            <a:solidFill>
              <a:srgbClr val="F35D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2"/>
            <p:cNvSpPr/>
            <p:nvPr/>
          </p:nvSpPr>
          <p:spPr>
            <a:xfrm>
              <a:off x="4249500" y="2959825"/>
              <a:ext cx="137350" cy="172075"/>
            </a:xfrm>
            <a:custGeom>
              <a:avLst/>
              <a:gdLst/>
              <a:ahLst/>
              <a:cxnLst/>
              <a:rect l="l" t="t" r="r" b="b"/>
              <a:pathLst>
                <a:path w="5494" h="6883" extrusionOk="0">
                  <a:moveTo>
                    <a:pt x="3933" y="0"/>
                  </a:moveTo>
                  <a:lnTo>
                    <a:pt x="1368" y="3441"/>
                  </a:lnTo>
                  <a:lnTo>
                    <a:pt x="1368" y="0"/>
                  </a:lnTo>
                  <a:lnTo>
                    <a:pt x="0" y="0"/>
                  </a:lnTo>
                  <a:lnTo>
                    <a:pt x="0" y="6883"/>
                  </a:lnTo>
                  <a:lnTo>
                    <a:pt x="1368" y="6883"/>
                  </a:lnTo>
                  <a:lnTo>
                    <a:pt x="1368" y="5515"/>
                  </a:lnTo>
                  <a:lnTo>
                    <a:pt x="2415" y="4104"/>
                  </a:lnTo>
                  <a:lnTo>
                    <a:pt x="3933" y="6883"/>
                  </a:lnTo>
                  <a:lnTo>
                    <a:pt x="5493" y="6883"/>
                  </a:lnTo>
                  <a:lnTo>
                    <a:pt x="3335" y="2907"/>
                  </a:lnTo>
                  <a:lnTo>
                    <a:pt x="5493" y="0"/>
                  </a:lnTo>
                  <a:close/>
                </a:path>
              </a:pathLst>
            </a:custGeom>
            <a:solidFill>
              <a:srgbClr val="F35D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4392700" y="2959825"/>
              <a:ext cx="137350" cy="172075"/>
            </a:xfrm>
            <a:custGeom>
              <a:avLst/>
              <a:gdLst/>
              <a:ahLst/>
              <a:cxnLst/>
              <a:rect l="l" t="t" r="r" b="b"/>
              <a:pathLst>
                <a:path w="5494" h="6883" extrusionOk="0">
                  <a:moveTo>
                    <a:pt x="2052" y="0"/>
                  </a:moveTo>
                  <a:cubicBezTo>
                    <a:pt x="1774" y="0"/>
                    <a:pt x="1518" y="64"/>
                    <a:pt x="1262" y="171"/>
                  </a:cubicBezTo>
                  <a:lnTo>
                    <a:pt x="1262" y="171"/>
                  </a:lnTo>
                  <a:cubicBezTo>
                    <a:pt x="1005" y="278"/>
                    <a:pt x="791" y="428"/>
                    <a:pt x="599" y="620"/>
                  </a:cubicBezTo>
                  <a:lnTo>
                    <a:pt x="599" y="620"/>
                  </a:lnTo>
                  <a:cubicBezTo>
                    <a:pt x="428" y="791"/>
                    <a:pt x="278" y="1026"/>
                    <a:pt x="171" y="1261"/>
                  </a:cubicBezTo>
                  <a:lnTo>
                    <a:pt x="171" y="1261"/>
                  </a:lnTo>
                  <a:cubicBezTo>
                    <a:pt x="65" y="1518"/>
                    <a:pt x="0" y="1774"/>
                    <a:pt x="0" y="2073"/>
                  </a:cubicBezTo>
                  <a:lnTo>
                    <a:pt x="0" y="2073"/>
                  </a:lnTo>
                  <a:cubicBezTo>
                    <a:pt x="0" y="2351"/>
                    <a:pt x="65" y="2629"/>
                    <a:pt x="171" y="2864"/>
                  </a:cubicBezTo>
                  <a:lnTo>
                    <a:pt x="171" y="2864"/>
                  </a:lnTo>
                  <a:cubicBezTo>
                    <a:pt x="278" y="3121"/>
                    <a:pt x="428" y="3334"/>
                    <a:pt x="599" y="3527"/>
                  </a:cubicBezTo>
                  <a:lnTo>
                    <a:pt x="599" y="3527"/>
                  </a:lnTo>
                  <a:cubicBezTo>
                    <a:pt x="791" y="3719"/>
                    <a:pt x="1005" y="3869"/>
                    <a:pt x="1262" y="3976"/>
                  </a:cubicBezTo>
                  <a:lnTo>
                    <a:pt x="1262" y="3976"/>
                  </a:lnTo>
                  <a:cubicBezTo>
                    <a:pt x="1518" y="4083"/>
                    <a:pt x="1774" y="4125"/>
                    <a:pt x="2052" y="4125"/>
                  </a:cubicBezTo>
                  <a:lnTo>
                    <a:pt x="2052" y="4125"/>
                  </a:lnTo>
                  <a:lnTo>
                    <a:pt x="3442" y="4125"/>
                  </a:lnTo>
                  <a:cubicBezTo>
                    <a:pt x="3527" y="4125"/>
                    <a:pt x="3634" y="4147"/>
                    <a:pt x="3698" y="4189"/>
                  </a:cubicBezTo>
                  <a:lnTo>
                    <a:pt x="3698" y="4189"/>
                  </a:lnTo>
                  <a:cubicBezTo>
                    <a:pt x="3784" y="4232"/>
                    <a:pt x="3869" y="4275"/>
                    <a:pt x="3933" y="4339"/>
                  </a:cubicBezTo>
                  <a:lnTo>
                    <a:pt x="3933" y="4339"/>
                  </a:lnTo>
                  <a:cubicBezTo>
                    <a:pt x="3997" y="4403"/>
                    <a:pt x="4040" y="4467"/>
                    <a:pt x="4062" y="4553"/>
                  </a:cubicBezTo>
                  <a:lnTo>
                    <a:pt x="4062" y="4553"/>
                  </a:lnTo>
                  <a:cubicBezTo>
                    <a:pt x="4104" y="4638"/>
                    <a:pt x="4126" y="4724"/>
                    <a:pt x="4126" y="4809"/>
                  </a:cubicBezTo>
                  <a:lnTo>
                    <a:pt x="4126" y="4809"/>
                  </a:lnTo>
                  <a:cubicBezTo>
                    <a:pt x="4126" y="4916"/>
                    <a:pt x="4104" y="5002"/>
                    <a:pt x="4062" y="5087"/>
                  </a:cubicBezTo>
                  <a:lnTo>
                    <a:pt x="4062" y="5087"/>
                  </a:lnTo>
                  <a:cubicBezTo>
                    <a:pt x="4040" y="5173"/>
                    <a:pt x="3997" y="5237"/>
                    <a:pt x="3933" y="5301"/>
                  </a:cubicBezTo>
                  <a:lnTo>
                    <a:pt x="3933" y="5301"/>
                  </a:lnTo>
                  <a:cubicBezTo>
                    <a:pt x="3869" y="5365"/>
                    <a:pt x="3784" y="5408"/>
                    <a:pt x="3698" y="5450"/>
                  </a:cubicBezTo>
                  <a:lnTo>
                    <a:pt x="3698" y="5450"/>
                  </a:lnTo>
                  <a:cubicBezTo>
                    <a:pt x="3634" y="5493"/>
                    <a:pt x="3527" y="5515"/>
                    <a:pt x="3442" y="5515"/>
                  </a:cubicBezTo>
                  <a:lnTo>
                    <a:pt x="3442" y="5515"/>
                  </a:lnTo>
                  <a:lnTo>
                    <a:pt x="385" y="5515"/>
                  </a:lnTo>
                  <a:lnTo>
                    <a:pt x="385" y="6883"/>
                  </a:lnTo>
                  <a:lnTo>
                    <a:pt x="3442" y="6883"/>
                  </a:lnTo>
                  <a:cubicBezTo>
                    <a:pt x="3720" y="6883"/>
                    <a:pt x="3997" y="6818"/>
                    <a:pt x="4233" y="6712"/>
                  </a:cubicBezTo>
                  <a:lnTo>
                    <a:pt x="4233" y="6712"/>
                  </a:lnTo>
                  <a:cubicBezTo>
                    <a:pt x="4489" y="6605"/>
                    <a:pt x="4703" y="6455"/>
                    <a:pt x="4895" y="6284"/>
                  </a:cubicBezTo>
                  <a:lnTo>
                    <a:pt x="4895" y="6284"/>
                  </a:lnTo>
                  <a:cubicBezTo>
                    <a:pt x="5087" y="6092"/>
                    <a:pt x="5237" y="5878"/>
                    <a:pt x="5344" y="5621"/>
                  </a:cubicBezTo>
                  <a:lnTo>
                    <a:pt x="5344" y="5621"/>
                  </a:lnTo>
                  <a:cubicBezTo>
                    <a:pt x="5451" y="5365"/>
                    <a:pt x="5494" y="5109"/>
                    <a:pt x="5494" y="4809"/>
                  </a:cubicBezTo>
                  <a:lnTo>
                    <a:pt x="5494" y="4809"/>
                  </a:lnTo>
                  <a:cubicBezTo>
                    <a:pt x="5494" y="4531"/>
                    <a:pt x="5451" y="4275"/>
                    <a:pt x="5344" y="4018"/>
                  </a:cubicBezTo>
                  <a:lnTo>
                    <a:pt x="5344" y="4018"/>
                  </a:lnTo>
                  <a:cubicBezTo>
                    <a:pt x="5237" y="3762"/>
                    <a:pt x="5087" y="3548"/>
                    <a:pt x="4895" y="3356"/>
                  </a:cubicBezTo>
                  <a:lnTo>
                    <a:pt x="4895" y="3356"/>
                  </a:lnTo>
                  <a:cubicBezTo>
                    <a:pt x="4703" y="3163"/>
                    <a:pt x="4489" y="3035"/>
                    <a:pt x="4233" y="2928"/>
                  </a:cubicBezTo>
                  <a:lnTo>
                    <a:pt x="4233" y="2928"/>
                  </a:lnTo>
                  <a:cubicBezTo>
                    <a:pt x="3997" y="2821"/>
                    <a:pt x="3720" y="2757"/>
                    <a:pt x="3442" y="2757"/>
                  </a:cubicBezTo>
                  <a:lnTo>
                    <a:pt x="3442" y="2757"/>
                  </a:lnTo>
                  <a:lnTo>
                    <a:pt x="2052" y="2757"/>
                  </a:lnTo>
                  <a:cubicBezTo>
                    <a:pt x="1967" y="2757"/>
                    <a:pt x="1881" y="2736"/>
                    <a:pt x="1796" y="2715"/>
                  </a:cubicBezTo>
                  <a:lnTo>
                    <a:pt x="1796" y="2715"/>
                  </a:lnTo>
                  <a:cubicBezTo>
                    <a:pt x="1710" y="2672"/>
                    <a:pt x="1646" y="2629"/>
                    <a:pt x="1582" y="2565"/>
                  </a:cubicBezTo>
                  <a:lnTo>
                    <a:pt x="1582" y="2565"/>
                  </a:lnTo>
                  <a:cubicBezTo>
                    <a:pt x="1518" y="2501"/>
                    <a:pt x="1475" y="2415"/>
                    <a:pt x="1432" y="2330"/>
                  </a:cubicBezTo>
                  <a:lnTo>
                    <a:pt x="1432" y="2330"/>
                  </a:lnTo>
                  <a:cubicBezTo>
                    <a:pt x="1390" y="2244"/>
                    <a:pt x="1368" y="2159"/>
                    <a:pt x="1368" y="2073"/>
                  </a:cubicBezTo>
                  <a:lnTo>
                    <a:pt x="1368" y="2073"/>
                  </a:lnTo>
                  <a:cubicBezTo>
                    <a:pt x="1368" y="1967"/>
                    <a:pt x="1390" y="1881"/>
                    <a:pt x="1432" y="1796"/>
                  </a:cubicBezTo>
                  <a:lnTo>
                    <a:pt x="1432" y="1796"/>
                  </a:lnTo>
                  <a:cubicBezTo>
                    <a:pt x="1475" y="1710"/>
                    <a:pt x="1518" y="1646"/>
                    <a:pt x="1582" y="1582"/>
                  </a:cubicBezTo>
                  <a:lnTo>
                    <a:pt x="1582" y="1582"/>
                  </a:lnTo>
                  <a:cubicBezTo>
                    <a:pt x="1646" y="1518"/>
                    <a:pt x="1710" y="1475"/>
                    <a:pt x="1796" y="1432"/>
                  </a:cubicBezTo>
                  <a:lnTo>
                    <a:pt x="1796" y="1432"/>
                  </a:lnTo>
                  <a:cubicBezTo>
                    <a:pt x="1881" y="1411"/>
                    <a:pt x="1967" y="1389"/>
                    <a:pt x="2052" y="1389"/>
                  </a:cubicBezTo>
                  <a:lnTo>
                    <a:pt x="2052" y="1389"/>
                  </a:lnTo>
                  <a:lnTo>
                    <a:pt x="5216" y="1389"/>
                  </a:lnTo>
                  <a:lnTo>
                    <a:pt x="5216" y="0"/>
                  </a:lnTo>
                  <a:close/>
                </a:path>
              </a:pathLst>
            </a:custGeom>
            <a:solidFill>
              <a:srgbClr val="F35D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2"/>
            <p:cNvSpPr/>
            <p:nvPr/>
          </p:nvSpPr>
          <p:spPr>
            <a:xfrm>
              <a:off x="3693775" y="2942725"/>
              <a:ext cx="137350" cy="172075"/>
            </a:xfrm>
            <a:custGeom>
              <a:avLst/>
              <a:gdLst/>
              <a:ahLst/>
              <a:cxnLst/>
              <a:rect l="l" t="t" r="r" b="b"/>
              <a:pathLst>
                <a:path w="5494" h="6883" extrusionOk="0">
                  <a:moveTo>
                    <a:pt x="2052" y="1368"/>
                  </a:moveTo>
                  <a:cubicBezTo>
                    <a:pt x="2351" y="1368"/>
                    <a:pt x="2608" y="1432"/>
                    <a:pt x="2864" y="1539"/>
                  </a:cubicBezTo>
                  <a:cubicBezTo>
                    <a:pt x="3121" y="1646"/>
                    <a:pt x="3335" y="1796"/>
                    <a:pt x="3527" y="1988"/>
                  </a:cubicBezTo>
                  <a:cubicBezTo>
                    <a:pt x="3719" y="2180"/>
                    <a:pt x="3847" y="2394"/>
                    <a:pt x="3954" y="2629"/>
                  </a:cubicBezTo>
                  <a:cubicBezTo>
                    <a:pt x="4061" y="2886"/>
                    <a:pt x="4125" y="3164"/>
                    <a:pt x="4125" y="3441"/>
                  </a:cubicBezTo>
                  <a:cubicBezTo>
                    <a:pt x="4125" y="3719"/>
                    <a:pt x="4061" y="3997"/>
                    <a:pt x="3954" y="4232"/>
                  </a:cubicBezTo>
                  <a:cubicBezTo>
                    <a:pt x="3847" y="4489"/>
                    <a:pt x="3719" y="4702"/>
                    <a:pt x="3527" y="4895"/>
                  </a:cubicBezTo>
                  <a:cubicBezTo>
                    <a:pt x="3335" y="5087"/>
                    <a:pt x="3121" y="5237"/>
                    <a:pt x="2864" y="5344"/>
                  </a:cubicBezTo>
                  <a:cubicBezTo>
                    <a:pt x="2608" y="5451"/>
                    <a:pt x="2351" y="5493"/>
                    <a:pt x="2052" y="5493"/>
                  </a:cubicBezTo>
                  <a:lnTo>
                    <a:pt x="1368" y="5493"/>
                  </a:lnTo>
                  <a:lnTo>
                    <a:pt x="1368" y="1368"/>
                  </a:lnTo>
                  <a:close/>
                  <a:moveTo>
                    <a:pt x="0" y="0"/>
                  </a:moveTo>
                  <a:lnTo>
                    <a:pt x="0" y="6883"/>
                  </a:lnTo>
                  <a:lnTo>
                    <a:pt x="2052" y="6883"/>
                  </a:lnTo>
                  <a:cubicBezTo>
                    <a:pt x="2373" y="6883"/>
                    <a:pt x="2693" y="6840"/>
                    <a:pt x="2971" y="6754"/>
                  </a:cubicBezTo>
                  <a:cubicBezTo>
                    <a:pt x="3270" y="6669"/>
                    <a:pt x="3548" y="6562"/>
                    <a:pt x="3805" y="6412"/>
                  </a:cubicBezTo>
                  <a:cubicBezTo>
                    <a:pt x="4061" y="6263"/>
                    <a:pt x="4275" y="6070"/>
                    <a:pt x="4489" y="5857"/>
                  </a:cubicBezTo>
                  <a:cubicBezTo>
                    <a:pt x="4702" y="5664"/>
                    <a:pt x="4873" y="5429"/>
                    <a:pt x="5023" y="5173"/>
                  </a:cubicBezTo>
                  <a:cubicBezTo>
                    <a:pt x="5173" y="4916"/>
                    <a:pt x="5301" y="4638"/>
                    <a:pt x="5386" y="4360"/>
                  </a:cubicBezTo>
                  <a:cubicBezTo>
                    <a:pt x="5451" y="4061"/>
                    <a:pt x="5493" y="3762"/>
                    <a:pt x="5493" y="3441"/>
                  </a:cubicBezTo>
                  <a:cubicBezTo>
                    <a:pt x="5493" y="3121"/>
                    <a:pt x="5451" y="2822"/>
                    <a:pt x="5386" y="2522"/>
                  </a:cubicBezTo>
                  <a:cubicBezTo>
                    <a:pt x="5301" y="2223"/>
                    <a:pt x="5173" y="1967"/>
                    <a:pt x="5023" y="1710"/>
                  </a:cubicBezTo>
                  <a:cubicBezTo>
                    <a:pt x="4873" y="1454"/>
                    <a:pt x="4702" y="1218"/>
                    <a:pt x="4489" y="1005"/>
                  </a:cubicBezTo>
                  <a:cubicBezTo>
                    <a:pt x="4275" y="791"/>
                    <a:pt x="4061" y="620"/>
                    <a:pt x="3805" y="470"/>
                  </a:cubicBezTo>
                  <a:cubicBezTo>
                    <a:pt x="3548" y="321"/>
                    <a:pt x="3270" y="214"/>
                    <a:pt x="2971" y="128"/>
                  </a:cubicBezTo>
                  <a:cubicBezTo>
                    <a:pt x="2693" y="43"/>
                    <a:pt x="2373" y="0"/>
                    <a:pt x="205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2"/>
            <p:cNvSpPr/>
            <p:nvPr/>
          </p:nvSpPr>
          <p:spPr>
            <a:xfrm>
              <a:off x="3854075" y="2942725"/>
              <a:ext cx="137350" cy="172075"/>
            </a:xfrm>
            <a:custGeom>
              <a:avLst/>
              <a:gdLst/>
              <a:ahLst/>
              <a:cxnLst/>
              <a:rect l="l" t="t" r="r" b="b"/>
              <a:pathLst>
                <a:path w="5494" h="6883" extrusionOk="0">
                  <a:moveTo>
                    <a:pt x="2758" y="1368"/>
                  </a:moveTo>
                  <a:cubicBezTo>
                    <a:pt x="2929" y="1368"/>
                    <a:pt x="3121" y="1411"/>
                    <a:pt x="3271" y="1475"/>
                  </a:cubicBezTo>
                  <a:cubicBezTo>
                    <a:pt x="3442" y="1560"/>
                    <a:pt x="3591" y="1646"/>
                    <a:pt x="3719" y="1774"/>
                  </a:cubicBezTo>
                  <a:cubicBezTo>
                    <a:pt x="3848" y="1902"/>
                    <a:pt x="3933" y="2052"/>
                    <a:pt x="4019" y="2223"/>
                  </a:cubicBezTo>
                  <a:cubicBezTo>
                    <a:pt x="4083" y="2394"/>
                    <a:pt x="4126" y="2565"/>
                    <a:pt x="4126" y="2757"/>
                  </a:cubicBezTo>
                  <a:cubicBezTo>
                    <a:pt x="4126" y="2950"/>
                    <a:pt x="4083" y="3121"/>
                    <a:pt x="4019" y="3292"/>
                  </a:cubicBezTo>
                  <a:cubicBezTo>
                    <a:pt x="3933" y="3463"/>
                    <a:pt x="3848" y="3591"/>
                    <a:pt x="3719" y="3719"/>
                  </a:cubicBezTo>
                  <a:cubicBezTo>
                    <a:pt x="3591" y="3847"/>
                    <a:pt x="3442" y="3954"/>
                    <a:pt x="3271" y="4018"/>
                  </a:cubicBezTo>
                  <a:cubicBezTo>
                    <a:pt x="3121" y="4083"/>
                    <a:pt x="2929" y="4125"/>
                    <a:pt x="2758" y="4125"/>
                  </a:cubicBezTo>
                  <a:lnTo>
                    <a:pt x="1368" y="4125"/>
                  </a:lnTo>
                  <a:lnTo>
                    <a:pt x="1368" y="1368"/>
                  </a:lnTo>
                  <a:close/>
                  <a:moveTo>
                    <a:pt x="0" y="0"/>
                  </a:moveTo>
                  <a:lnTo>
                    <a:pt x="0" y="6883"/>
                  </a:lnTo>
                  <a:lnTo>
                    <a:pt x="1368" y="6883"/>
                  </a:lnTo>
                  <a:lnTo>
                    <a:pt x="1368" y="5493"/>
                  </a:lnTo>
                  <a:lnTo>
                    <a:pt x="2907" y="5493"/>
                  </a:lnTo>
                  <a:lnTo>
                    <a:pt x="3506" y="6883"/>
                  </a:lnTo>
                  <a:lnTo>
                    <a:pt x="4981" y="6883"/>
                  </a:lnTo>
                  <a:lnTo>
                    <a:pt x="4211" y="5087"/>
                  </a:lnTo>
                  <a:cubicBezTo>
                    <a:pt x="4403" y="4959"/>
                    <a:pt x="4596" y="4809"/>
                    <a:pt x="4745" y="4638"/>
                  </a:cubicBezTo>
                  <a:cubicBezTo>
                    <a:pt x="4895" y="4467"/>
                    <a:pt x="5045" y="4275"/>
                    <a:pt x="5152" y="4083"/>
                  </a:cubicBezTo>
                  <a:cubicBezTo>
                    <a:pt x="5258" y="3869"/>
                    <a:pt x="5344" y="3676"/>
                    <a:pt x="5408" y="3441"/>
                  </a:cubicBezTo>
                  <a:cubicBezTo>
                    <a:pt x="5472" y="3228"/>
                    <a:pt x="5494" y="2993"/>
                    <a:pt x="5494" y="2757"/>
                  </a:cubicBezTo>
                  <a:cubicBezTo>
                    <a:pt x="5494" y="2501"/>
                    <a:pt x="5451" y="2266"/>
                    <a:pt x="5387" y="2031"/>
                  </a:cubicBezTo>
                  <a:cubicBezTo>
                    <a:pt x="5323" y="1796"/>
                    <a:pt x="5237" y="1582"/>
                    <a:pt x="5109" y="1368"/>
                  </a:cubicBezTo>
                  <a:cubicBezTo>
                    <a:pt x="5002" y="1154"/>
                    <a:pt x="4852" y="983"/>
                    <a:pt x="4681" y="812"/>
                  </a:cubicBezTo>
                  <a:cubicBezTo>
                    <a:pt x="4510" y="641"/>
                    <a:pt x="4339" y="492"/>
                    <a:pt x="4126" y="385"/>
                  </a:cubicBezTo>
                  <a:cubicBezTo>
                    <a:pt x="3933" y="257"/>
                    <a:pt x="3719" y="171"/>
                    <a:pt x="3484" y="107"/>
                  </a:cubicBezTo>
                  <a:cubicBezTo>
                    <a:pt x="3249" y="43"/>
                    <a:pt x="2993" y="0"/>
                    <a:pt x="275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2"/>
            <p:cNvSpPr/>
            <p:nvPr/>
          </p:nvSpPr>
          <p:spPr>
            <a:xfrm>
              <a:off x="4013850" y="2942725"/>
              <a:ext cx="34225" cy="172075"/>
            </a:xfrm>
            <a:custGeom>
              <a:avLst/>
              <a:gdLst/>
              <a:ahLst/>
              <a:cxnLst/>
              <a:rect l="l" t="t" r="r" b="b"/>
              <a:pathLst>
                <a:path w="1369" h="6883" extrusionOk="0">
                  <a:moveTo>
                    <a:pt x="0" y="0"/>
                  </a:moveTo>
                  <a:lnTo>
                    <a:pt x="0" y="6883"/>
                  </a:lnTo>
                  <a:lnTo>
                    <a:pt x="1368" y="6883"/>
                  </a:lnTo>
                  <a:lnTo>
                    <a:pt x="136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2"/>
            <p:cNvSpPr/>
            <p:nvPr/>
          </p:nvSpPr>
          <p:spPr>
            <a:xfrm>
              <a:off x="4080100" y="2942725"/>
              <a:ext cx="137350" cy="172075"/>
            </a:xfrm>
            <a:custGeom>
              <a:avLst/>
              <a:gdLst/>
              <a:ahLst/>
              <a:cxnLst/>
              <a:rect l="l" t="t" r="r" b="b"/>
              <a:pathLst>
                <a:path w="5494" h="6883" extrusionOk="0">
                  <a:moveTo>
                    <a:pt x="1" y="0"/>
                  </a:moveTo>
                  <a:lnTo>
                    <a:pt x="1" y="6883"/>
                  </a:lnTo>
                  <a:lnTo>
                    <a:pt x="1390" y="6883"/>
                  </a:lnTo>
                  <a:lnTo>
                    <a:pt x="1390" y="2351"/>
                  </a:lnTo>
                  <a:lnTo>
                    <a:pt x="4019" y="6883"/>
                  </a:lnTo>
                  <a:lnTo>
                    <a:pt x="5494" y="6883"/>
                  </a:lnTo>
                  <a:lnTo>
                    <a:pt x="5494" y="0"/>
                  </a:lnTo>
                  <a:lnTo>
                    <a:pt x="4126" y="0"/>
                  </a:lnTo>
                  <a:lnTo>
                    <a:pt x="4126" y="4531"/>
                  </a:lnTo>
                  <a:lnTo>
                    <a:pt x="147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2"/>
            <p:cNvSpPr/>
            <p:nvPr/>
          </p:nvSpPr>
          <p:spPr>
            <a:xfrm>
              <a:off x="4249500" y="2942725"/>
              <a:ext cx="137350" cy="172075"/>
            </a:xfrm>
            <a:custGeom>
              <a:avLst/>
              <a:gdLst/>
              <a:ahLst/>
              <a:cxnLst/>
              <a:rect l="l" t="t" r="r" b="b"/>
              <a:pathLst>
                <a:path w="5494" h="6883" extrusionOk="0">
                  <a:moveTo>
                    <a:pt x="0" y="0"/>
                  </a:moveTo>
                  <a:lnTo>
                    <a:pt x="0" y="6883"/>
                  </a:lnTo>
                  <a:lnTo>
                    <a:pt x="1368" y="6883"/>
                  </a:lnTo>
                  <a:lnTo>
                    <a:pt x="1368" y="5493"/>
                  </a:lnTo>
                  <a:lnTo>
                    <a:pt x="2415" y="4104"/>
                  </a:lnTo>
                  <a:lnTo>
                    <a:pt x="3933" y="6883"/>
                  </a:lnTo>
                  <a:lnTo>
                    <a:pt x="5493" y="6883"/>
                  </a:lnTo>
                  <a:lnTo>
                    <a:pt x="3335" y="2907"/>
                  </a:lnTo>
                  <a:lnTo>
                    <a:pt x="5493" y="0"/>
                  </a:lnTo>
                  <a:lnTo>
                    <a:pt x="3933" y="0"/>
                  </a:lnTo>
                  <a:lnTo>
                    <a:pt x="1368" y="3441"/>
                  </a:lnTo>
                  <a:lnTo>
                    <a:pt x="136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"/>
            <p:cNvSpPr/>
            <p:nvPr/>
          </p:nvSpPr>
          <p:spPr>
            <a:xfrm>
              <a:off x="4392700" y="2942725"/>
              <a:ext cx="137350" cy="172075"/>
            </a:xfrm>
            <a:custGeom>
              <a:avLst/>
              <a:gdLst/>
              <a:ahLst/>
              <a:cxnLst/>
              <a:rect l="l" t="t" r="r" b="b"/>
              <a:pathLst>
                <a:path w="5494" h="6883" extrusionOk="0">
                  <a:moveTo>
                    <a:pt x="2052" y="0"/>
                  </a:moveTo>
                  <a:cubicBezTo>
                    <a:pt x="1774" y="0"/>
                    <a:pt x="1518" y="64"/>
                    <a:pt x="1262" y="171"/>
                  </a:cubicBezTo>
                  <a:cubicBezTo>
                    <a:pt x="1005" y="278"/>
                    <a:pt x="791" y="428"/>
                    <a:pt x="599" y="599"/>
                  </a:cubicBezTo>
                  <a:cubicBezTo>
                    <a:pt x="428" y="791"/>
                    <a:pt x="278" y="1005"/>
                    <a:pt x="171" y="1261"/>
                  </a:cubicBezTo>
                  <a:cubicBezTo>
                    <a:pt x="65" y="1518"/>
                    <a:pt x="0" y="1774"/>
                    <a:pt x="0" y="2052"/>
                  </a:cubicBezTo>
                  <a:cubicBezTo>
                    <a:pt x="0" y="2351"/>
                    <a:pt x="65" y="2608"/>
                    <a:pt x="171" y="2864"/>
                  </a:cubicBezTo>
                  <a:cubicBezTo>
                    <a:pt x="278" y="3121"/>
                    <a:pt x="428" y="3335"/>
                    <a:pt x="599" y="3527"/>
                  </a:cubicBezTo>
                  <a:cubicBezTo>
                    <a:pt x="791" y="3698"/>
                    <a:pt x="1005" y="3847"/>
                    <a:pt x="1262" y="3954"/>
                  </a:cubicBezTo>
                  <a:cubicBezTo>
                    <a:pt x="1518" y="4083"/>
                    <a:pt x="1774" y="4125"/>
                    <a:pt x="2052" y="4125"/>
                  </a:cubicBezTo>
                  <a:lnTo>
                    <a:pt x="3442" y="4125"/>
                  </a:lnTo>
                  <a:cubicBezTo>
                    <a:pt x="3527" y="4125"/>
                    <a:pt x="3634" y="4147"/>
                    <a:pt x="3698" y="4189"/>
                  </a:cubicBezTo>
                  <a:cubicBezTo>
                    <a:pt x="3784" y="4211"/>
                    <a:pt x="3869" y="4275"/>
                    <a:pt x="3933" y="4318"/>
                  </a:cubicBezTo>
                  <a:cubicBezTo>
                    <a:pt x="3997" y="4382"/>
                    <a:pt x="4040" y="4467"/>
                    <a:pt x="4062" y="4553"/>
                  </a:cubicBezTo>
                  <a:cubicBezTo>
                    <a:pt x="4104" y="4617"/>
                    <a:pt x="4126" y="4724"/>
                    <a:pt x="4126" y="4809"/>
                  </a:cubicBezTo>
                  <a:cubicBezTo>
                    <a:pt x="4126" y="4916"/>
                    <a:pt x="4104" y="5002"/>
                    <a:pt x="4062" y="5087"/>
                  </a:cubicBezTo>
                  <a:cubicBezTo>
                    <a:pt x="4040" y="5173"/>
                    <a:pt x="3997" y="5237"/>
                    <a:pt x="3933" y="5301"/>
                  </a:cubicBezTo>
                  <a:cubicBezTo>
                    <a:pt x="3869" y="5365"/>
                    <a:pt x="3784" y="5408"/>
                    <a:pt x="3698" y="5451"/>
                  </a:cubicBezTo>
                  <a:cubicBezTo>
                    <a:pt x="3634" y="5472"/>
                    <a:pt x="3527" y="5493"/>
                    <a:pt x="3442" y="5493"/>
                  </a:cubicBezTo>
                  <a:lnTo>
                    <a:pt x="385" y="5493"/>
                  </a:lnTo>
                  <a:lnTo>
                    <a:pt x="385" y="6883"/>
                  </a:lnTo>
                  <a:lnTo>
                    <a:pt x="3442" y="6883"/>
                  </a:lnTo>
                  <a:cubicBezTo>
                    <a:pt x="3720" y="6883"/>
                    <a:pt x="3997" y="6818"/>
                    <a:pt x="4233" y="6712"/>
                  </a:cubicBezTo>
                  <a:cubicBezTo>
                    <a:pt x="4489" y="6605"/>
                    <a:pt x="4703" y="6455"/>
                    <a:pt x="4895" y="6263"/>
                  </a:cubicBezTo>
                  <a:cubicBezTo>
                    <a:pt x="5087" y="6070"/>
                    <a:pt x="5237" y="5857"/>
                    <a:pt x="5344" y="5622"/>
                  </a:cubicBezTo>
                  <a:cubicBezTo>
                    <a:pt x="5451" y="5365"/>
                    <a:pt x="5494" y="5087"/>
                    <a:pt x="5494" y="4809"/>
                  </a:cubicBezTo>
                  <a:cubicBezTo>
                    <a:pt x="5494" y="4531"/>
                    <a:pt x="5451" y="4254"/>
                    <a:pt x="5344" y="4018"/>
                  </a:cubicBezTo>
                  <a:cubicBezTo>
                    <a:pt x="5237" y="3762"/>
                    <a:pt x="5087" y="3548"/>
                    <a:pt x="4895" y="3356"/>
                  </a:cubicBezTo>
                  <a:cubicBezTo>
                    <a:pt x="4703" y="3164"/>
                    <a:pt x="4489" y="3014"/>
                    <a:pt x="4233" y="2907"/>
                  </a:cubicBezTo>
                  <a:cubicBezTo>
                    <a:pt x="3997" y="2800"/>
                    <a:pt x="3720" y="2757"/>
                    <a:pt x="3442" y="2757"/>
                  </a:cubicBezTo>
                  <a:lnTo>
                    <a:pt x="2052" y="2757"/>
                  </a:lnTo>
                  <a:cubicBezTo>
                    <a:pt x="1967" y="2757"/>
                    <a:pt x="1881" y="2736"/>
                    <a:pt x="1796" y="2693"/>
                  </a:cubicBezTo>
                  <a:cubicBezTo>
                    <a:pt x="1710" y="2672"/>
                    <a:pt x="1646" y="2608"/>
                    <a:pt x="1582" y="2544"/>
                  </a:cubicBezTo>
                  <a:cubicBezTo>
                    <a:pt x="1518" y="2501"/>
                    <a:pt x="1475" y="2415"/>
                    <a:pt x="1432" y="2330"/>
                  </a:cubicBezTo>
                  <a:cubicBezTo>
                    <a:pt x="1390" y="2244"/>
                    <a:pt x="1368" y="2159"/>
                    <a:pt x="1368" y="2052"/>
                  </a:cubicBezTo>
                  <a:cubicBezTo>
                    <a:pt x="1368" y="1967"/>
                    <a:pt x="1390" y="1881"/>
                    <a:pt x="1432" y="1796"/>
                  </a:cubicBezTo>
                  <a:cubicBezTo>
                    <a:pt x="1475" y="1710"/>
                    <a:pt x="1518" y="1646"/>
                    <a:pt x="1582" y="1582"/>
                  </a:cubicBezTo>
                  <a:cubicBezTo>
                    <a:pt x="1646" y="1518"/>
                    <a:pt x="1710" y="1475"/>
                    <a:pt x="1796" y="1432"/>
                  </a:cubicBezTo>
                  <a:cubicBezTo>
                    <a:pt x="1881" y="1389"/>
                    <a:pt x="1967" y="1368"/>
                    <a:pt x="2052" y="1368"/>
                  </a:cubicBezTo>
                  <a:lnTo>
                    <a:pt x="5216" y="1368"/>
                  </a:lnTo>
                  <a:lnTo>
                    <a:pt x="52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2"/>
            <p:cNvSpPr/>
            <p:nvPr/>
          </p:nvSpPr>
          <p:spPr>
            <a:xfrm>
              <a:off x="3446350" y="2797900"/>
              <a:ext cx="1188975" cy="262925"/>
            </a:xfrm>
            <a:custGeom>
              <a:avLst/>
              <a:gdLst/>
              <a:ahLst/>
              <a:cxnLst/>
              <a:rect l="l" t="t" r="r" b="b"/>
              <a:pathLst>
                <a:path w="47559" h="10517" extrusionOk="0">
                  <a:moveTo>
                    <a:pt x="47558" y="1"/>
                  </a:moveTo>
                  <a:lnTo>
                    <a:pt x="47558" y="3485"/>
                  </a:lnTo>
                  <a:lnTo>
                    <a:pt x="7268" y="5900"/>
                  </a:lnTo>
                  <a:lnTo>
                    <a:pt x="6670" y="5152"/>
                  </a:lnTo>
                  <a:lnTo>
                    <a:pt x="770" y="10517"/>
                  </a:lnTo>
                  <a:lnTo>
                    <a:pt x="1" y="9854"/>
                  </a:lnTo>
                  <a:lnTo>
                    <a:pt x="7225" y="2480"/>
                  </a:lnTo>
                  <a:lnTo>
                    <a:pt x="7311" y="4447"/>
                  </a:lnTo>
                  <a:close/>
                </a:path>
              </a:pathLst>
            </a:custGeom>
            <a:solidFill>
              <a:srgbClr val="512452">
                <a:alpha val="5195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2"/>
            <p:cNvSpPr/>
            <p:nvPr/>
          </p:nvSpPr>
          <p:spPr>
            <a:xfrm>
              <a:off x="3729025" y="3298050"/>
              <a:ext cx="599575" cy="25150"/>
            </a:xfrm>
            <a:custGeom>
              <a:avLst/>
              <a:gdLst/>
              <a:ahLst/>
              <a:cxnLst/>
              <a:rect l="l" t="t" r="r" b="b"/>
              <a:pathLst>
                <a:path w="23983" h="1006" extrusionOk="0">
                  <a:moveTo>
                    <a:pt x="22" y="1"/>
                  </a:moveTo>
                  <a:lnTo>
                    <a:pt x="1" y="364"/>
                  </a:lnTo>
                  <a:lnTo>
                    <a:pt x="23961" y="1005"/>
                  </a:lnTo>
                  <a:lnTo>
                    <a:pt x="23983" y="642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561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2"/>
            <p:cNvSpPr/>
            <p:nvPr/>
          </p:nvSpPr>
          <p:spPr>
            <a:xfrm>
              <a:off x="3693225" y="3222175"/>
              <a:ext cx="43325" cy="138950"/>
            </a:xfrm>
            <a:custGeom>
              <a:avLst/>
              <a:gdLst/>
              <a:ahLst/>
              <a:cxnLst/>
              <a:rect l="l" t="t" r="r" b="b"/>
              <a:pathLst>
                <a:path w="1733" h="5558" extrusionOk="0">
                  <a:moveTo>
                    <a:pt x="150" y="1"/>
                  </a:moveTo>
                  <a:lnTo>
                    <a:pt x="1" y="5558"/>
                  </a:lnTo>
                  <a:lnTo>
                    <a:pt x="1" y="5558"/>
                  </a:lnTo>
                  <a:lnTo>
                    <a:pt x="1561" y="5408"/>
                  </a:lnTo>
                  <a:lnTo>
                    <a:pt x="1732" y="129"/>
                  </a:lnTo>
                  <a:lnTo>
                    <a:pt x="150" y="1"/>
                  </a:lnTo>
                  <a:close/>
                </a:path>
              </a:pathLst>
            </a:custGeom>
            <a:solidFill>
              <a:srgbClr val="561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2"/>
            <p:cNvSpPr/>
            <p:nvPr/>
          </p:nvSpPr>
          <p:spPr>
            <a:xfrm>
              <a:off x="3672925" y="2517900"/>
              <a:ext cx="843775" cy="352700"/>
            </a:xfrm>
            <a:custGeom>
              <a:avLst/>
              <a:gdLst/>
              <a:ahLst/>
              <a:cxnLst/>
              <a:rect l="l" t="t" r="r" b="b"/>
              <a:pathLst>
                <a:path w="33751" h="14108" extrusionOk="0">
                  <a:moveTo>
                    <a:pt x="1" y="728"/>
                  </a:moveTo>
                  <a:lnTo>
                    <a:pt x="834" y="14108"/>
                  </a:lnTo>
                  <a:lnTo>
                    <a:pt x="33344" y="9576"/>
                  </a:lnTo>
                  <a:lnTo>
                    <a:pt x="3375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2"/>
            <p:cNvSpPr/>
            <p:nvPr/>
          </p:nvSpPr>
          <p:spPr>
            <a:xfrm>
              <a:off x="3866350" y="2637075"/>
              <a:ext cx="75925" cy="95125"/>
            </a:xfrm>
            <a:custGeom>
              <a:avLst/>
              <a:gdLst/>
              <a:ahLst/>
              <a:cxnLst/>
              <a:rect l="l" t="t" r="r" b="b"/>
              <a:pathLst>
                <a:path w="3037" h="3805" extrusionOk="0">
                  <a:moveTo>
                    <a:pt x="1155" y="0"/>
                  </a:moveTo>
                  <a:cubicBezTo>
                    <a:pt x="984" y="0"/>
                    <a:pt x="835" y="43"/>
                    <a:pt x="706" y="107"/>
                  </a:cubicBezTo>
                  <a:cubicBezTo>
                    <a:pt x="578" y="171"/>
                    <a:pt x="450" y="235"/>
                    <a:pt x="343" y="342"/>
                  </a:cubicBezTo>
                  <a:cubicBezTo>
                    <a:pt x="236" y="449"/>
                    <a:pt x="151" y="577"/>
                    <a:pt x="108" y="706"/>
                  </a:cubicBezTo>
                  <a:cubicBezTo>
                    <a:pt x="44" y="834"/>
                    <a:pt x="1" y="983"/>
                    <a:pt x="1" y="1154"/>
                  </a:cubicBezTo>
                  <a:cubicBezTo>
                    <a:pt x="1" y="1304"/>
                    <a:pt x="44" y="1454"/>
                    <a:pt x="108" y="1603"/>
                  </a:cubicBezTo>
                  <a:cubicBezTo>
                    <a:pt x="151" y="1732"/>
                    <a:pt x="236" y="1860"/>
                    <a:pt x="343" y="1945"/>
                  </a:cubicBezTo>
                  <a:cubicBezTo>
                    <a:pt x="450" y="2052"/>
                    <a:pt x="578" y="2138"/>
                    <a:pt x="706" y="2202"/>
                  </a:cubicBezTo>
                  <a:cubicBezTo>
                    <a:pt x="835" y="2266"/>
                    <a:pt x="984" y="2287"/>
                    <a:pt x="1155" y="2287"/>
                  </a:cubicBezTo>
                  <a:lnTo>
                    <a:pt x="1903" y="2287"/>
                  </a:lnTo>
                  <a:cubicBezTo>
                    <a:pt x="1967" y="2287"/>
                    <a:pt x="2010" y="2309"/>
                    <a:pt x="2053" y="2309"/>
                  </a:cubicBezTo>
                  <a:cubicBezTo>
                    <a:pt x="2096" y="2330"/>
                    <a:pt x="2138" y="2373"/>
                    <a:pt x="2181" y="2394"/>
                  </a:cubicBezTo>
                  <a:cubicBezTo>
                    <a:pt x="2203" y="2437"/>
                    <a:pt x="2245" y="2480"/>
                    <a:pt x="2267" y="2522"/>
                  </a:cubicBezTo>
                  <a:cubicBezTo>
                    <a:pt x="2267" y="2565"/>
                    <a:pt x="2288" y="2608"/>
                    <a:pt x="2288" y="2672"/>
                  </a:cubicBezTo>
                  <a:cubicBezTo>
                    <a:pt x="2288" y="2715"/>
                    <a:pt x="2267" y="2779"/>
                    <a:pt x="2267" y="2822"/>
                  </a:cubicBezTo>
                  <a:cubicBezTo>
                    <a:pt x="2245" y="2864"/>
                    <a:pt x="2203" y="2907"/>
                    <a:pt x="2181" y="2928"/>
                  </a:cubicBezTo>
                  <a:cubicBezTo>
                    <a:pt x="2138" y="2971"/>
                    <a:pt x="2096" y="2993"/>
                    <a:pt x="2053" y="3014"/>
                  </a:cubicBezTo>
                  <a:cubicBezTo>
                    <a:pt x="2010" y="3035"/>
                    <a:pt x="1967" y="3035"/>
                    <a:pt x="1903" y="3035"/>
                  </a:cubicBezTo>
                  <a:lnTo>
                    <a:pt x="215" y="3035"/>
                  </a:lnTo>
                  <a:lnTo>
                    <a:pt x="215" y="3805"/>
                  </a:lnTo>
                  <a:lnTo>
                    <a:pt x="1903" y="3805"/>
                  </a:lnTo>
                  <a:cubicBezTo>
                    <a:pt x="2074" y="3805"/>
                    <a:pt x="2203" y="3783"/>
                    <a:pt x="2352" y="3719"/>
                  </a:cubicBezTo>
                  <a:cubicBezTo>
                    <a:pt x="2480" y="3655"/>
                    <a:pt x="2609" y="3570"/>
                    <a:pt x="2715" y="3463"/>
                  </a:cubicBezTo>
                  <a:cubicBezTo>
                    <a:pt x="2822" y="3377"/>
                    <a:pt x="2886" y="3249"/>
                    <a:pt x="2951" y="3099"/>
                  </a:cubicBezTo>
                  <a:cubicBezTo>
                    <a:pt x="3015" y="2971"/>
                    <a:pt x="3036" y="2822"/>
                    <a:pt x="3036" y="2672"/>
                  </a:cubicBezTo>
                  <a:cubicBezTo>
                    <a:pt x="3036" y="2501"/>
                    <a:pt x="3015" y="2373"/>
                    <a:pt x="2951" y="2223"/>
                  </a:cubicBezTo>
                  <a:cubicBezTo>
                    <a:pt x="2886" y="2095"/>
                    <a:pt x="2822" y="1967"/>
                    <a:pt x="2715" y="1860"/>
                  </a:cubicBezTo>
                  <a:cubicBezTo>
                    <a:pt x="2609" y="1753"/>
                    <a:pt x="2480" y="1667"/>
                    <a:pt x="2352" y="1625"/>
                  </a:cubicBezTo>
                  <a:cubicBezTo>
                    <a:pt x="2203" y="1561"/>
                    <a:pt x="2074" y="1539"/>
                    <a:pt x="1903" y="1539"/>
                  </a:cubicBezTo>
                  <a:lnTo>
                    <a:pt x="1155" y="1539"/>
                  </a:lnTo>
                  <a:cubicBezTo>
                    <a:pt x="1091" y="1539"/>
                    <a:pt x="1048" y="1518"/>
                    <a:pt x="1006" y="1496"/>
                  </a:cubicBezTo>
                  <a:cubicBezTo>
                    <a:pt x="963" y="1475"/>
                    <a:pt x="920" y="1454"/>
                    <a:pt x="877" y="1411"/>
                  </a:cubicBezTo>
                  <a:cubicBezTo>
                    <a:pt x="835" y="1390"/>
                    <a:pt x="813" y="1347"/>
                    <a:pt x="792" y="1304"/>
                  </a:cubicBezTo>
                  <a:cubicBezTo>
                    <a:pt x="770" y="1261"/>
                    <a:pt x="770" y="1197"/>
                    <a:pt x="770" y="1154"/>
                  </a:cubicBezTo>
                  <a:cubicBezTo>
                    <a:pt x="770" y="1090"/>
                    <a:pt x="770" y="1048"/>
                    <a:pt x="792" y="1005"/>
                  </a:cubicBezTo>
                  <a:cubicBezTo>
                    <a:pt x="813" y="962"/>
                    <a:pt x="835" y="919"/>
                    <a:pt x="877" y="877"/>
                  </a:cubicBezTo>
                  <a:cubicBezTo>
                    <a:pt x="920" y="855"/>
                    <a:pt x="963" y="812"/>
                    <a:pt x="1006" y="791"/>
                  </a:cubicBezTo>
                  <a:cubicBezTo>
                    <a:pt x="1048" y="770"/>
                    <a:pt x="1091" y="770"/>
                    <a:pt x="1155" y="770"/>
                  </a:cubicBezTo>
                  <a:lnTo>
                    <a:pt x="2886" y="770"/>
                  </a:lnTo>
                  <a:lnTo>
                    <a:pt x="288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2"/>
            <p:cNvSpPr/>
            <p:nvPr/>
          </p:nvSpPr>
          <p:spPr>
            <a:xfrm>
              <a:off x="3947050" y="2633325"/>
              <a:ext cx="54000" cy="98875"/>
            </a:xfrm>
            <a:custGeom>
              <a:avLst/>
              <a:gdLst/>
              <a:ahLst/>
              <a:cxnLst/>
              <a:rect l="l" t="t" r="r" b="b"/>
              <a:pathLst>
                <a:path w="2160" h="3955" extrusionOk="0">
                  <a:moveTo>
                    <a:pt x="342" y="1"/>
                  </a:moveTo>
                  <a:lnTo>
                    <a:pt x="342" y="1133"/>
                  </a:lnTo>
                  <a:lnTo>
                    <a:pt x="0" y="1133"/>
                  </a:lnTo>
                  <a:lnTo>
                    <a:pt x="0" y="1839"/>
                  </a:lnTo>
                  <a:lnTo>
                    <a:pt x="342" y="1839"/>
                  </a:lnTo>
                  <a:lnTo>
                    <a:pt x="342" y="2694"/>
                  </a:lnTo>
                  <a:cubicBezTo>
                    <a:pt x="342" y="2865"/>
                    <a:pt x="385" y="3036"/>
                    <a:pt x="449" y="3185"/>
                  </a:cubicBezTo>
                  <a:cubicBezTo>
                    <a:pt x="513" y="3335"/>
                    <a:pt x="599" y="3463"/>
                    <a:pt x="706" y="3591"/>
                  </a:cubicBezTo>
                  <a:cubicBezTo>
                    <a:pt x="834" y="3698"/>
                    <a:pt x="962" y="3784"/>
                    <a:pt x="1112" y="3848"/>
                  </a:cubicBezTo>
                  <a:cubicBezTo>
                    <a:pt x="1283" y="3933"/>
                    <a:pt x="1433" y="3955"/>
                    <a:pt x="1604" y="3955"/>
                  </a:cubicBezTo>
                  <a:lnTo>
                    <a:pt x="2159" y="3955"/>
                  </a:lnTo>
                  <a:lnTo>
                    <a:pt x="2159" y="3228"/>
                  </a:lnTo>
                  <a:lnTo>
                    <a:pt x="1604" y="3228"/>
                  </a:lnTo>
                  <a:cubicBezTo>
                    <a:pt x="1539" y="3228"/>
                    <a:pt x="1454" y="3228"/>
                    <a:pt x="1390" y="3185"/>
                  </a:cubicBezTo>
                  <a:cubicBezTo>
                    <a:pt x="1326" y="3164"/>
                    <a:pt x="1262" y="3121"/>
                    <a:pt x="1219" y="3078"/>
                  </a:cubicBezTo>
                  <a:cubicBezTo>
                    <a:pt x="1176" y="3014"/>
                    <a:pt x="1133" y="2972"/>
                    <a:pt x="1112" y="2907"/>
                  </a:cubicBezTo>
                  <a:cubicBezTo>
                    <a:pt x="1069" y="2843"/>
                    <a:pt x="1069" y="2758"/>
                    <a:pt x="1069" y="2694"/>
                  </a:cubicBezTo>
                  <a:lnTo>
                    <a:pt x="1069" y="1839"/>
                  </a:lnTo>
                  <a:lnTo>
                    <a:pt x="2159" y="1839"/>
                  </a:lnTo>
                  <a:lnTo>
                    <a:pt x="2159" y="1133"/>
                  </a:lnTo>
                  <a:lnTo>
                    <a:pt x="1069" y="1133"/>
                  </a:lnTo>
                  <a:lnTo>
                    <a:pt x="10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2"/>
            <p:cNvSpPr/>
            <p:nvPr/>
          </p:nvSpPr>
          <p:spPr>
            <a:xfrm>
              <a:off x="4007425" y="2658450"/>
              <a:ext cx="72175" cy="75350"/>
            </a:xfrm>
            <a:custGeom>
              <a:avLst/>
              <a:gdLst/>
              <a:ahLst/>
              <a:cxnLst/>
              <a:rect l="l" t="t" r="r" b="b"/>
              <a:pathLst>
                <a:path w="2887" h="3014" extrusionOk="0">
                  <a:moveTo>
                    <a:pt x="1454" y="748"/>
                  </a:moveTo>
                  <a:cubicBezTo>
                    <a:pt x="1540" y="748"/>
                    <a:pt x="1647" y="770"/>
                    <a:pt x="1732" y="812"/>
                  </a:cubicBezTo>
                  <a:cubicBezTo>
                    <a:pt x="1818" y="855"/>
                    <a:pt x="1882" y="898"/>
                    <a:pt x="1946" y="983"/>
                  </a:cubicBezTo>
                  <a:cubicBezTo>
                    <a:pt x="2010" y="1048"/>
                    <a:pt x="2074" y="1133"/>
                    <a:pt x="2117" y="1219"/>
                  </a:cubicBezTo>
                  <a:cubicBezTo>
                    <a:pt x="2138" y="1304"/>
                    <a:pt x="2160" y="1411"/>
                    <a:pt x="2160" y="1518"/>
                  </a:cubicBezTo>
                  <a:cubicBezTo>
                    <a:pt x="2160" y="1603"/>
                    <a:pt x="2138" y="1710"/>
                    <a:pt x="2117" y="1796"/>
                  </a:cubicBezTo>
                  <a:cubicBezTo>
                    <a:pt x="2074" y="1881"/>
                    <a:pt x="2010" y="1967"/>
                    <a:pt x="1946" y="2052"/>
                  </a:cubicBezTo>
                  <a:cubicBezTo>
                    <a:pt x="1882" y="2116"/>
                    <a:pt x="1818" y="2180"/>
                    <a:pt x="1732" y="2223"/>
                  </a:cubicBezTo>
                  <a:cubicBezTo>
                    <a:pt x="1647" y="2266"/>
                    <a:pt x="1540" y="2287"/>
                    <a:pt x="1454" y="2287"/>
                  </a:cubicBezTo>
                  <a:cubicBezTo>
                    <a:pt x="1347" y="2287"/>
                    <a:pt x="1262" y="2266"/>
                    <a:pt x="1155" y="2223"/>
                  </a:cubicBezTo>
                  <a:cubicBezTo>
                    <a:pt x="1069" y="2202"/>
                    <a:pt x="1005" y="2138"/>
                    <a:pt x="941" y="2073"/>
                  </a:cubicBezTo>
                  <a:cubicBezTo>
                    <a:pt x="877" y="2009"/>
                    <a:pt x="813" y="1924"/>
                    <a:pt x="792" y="1838"/>
                  </a:cubicBezTo>
                  <a:cubicBezTo>
                    <a:pt x="749" y="1731"/>
                    <a:pt x="727" y="1625"/>
                    <a:pt x="727" y="1518"/>
                  </a:cubicBezTo>
                  <a:cubicBezTo>
                    <a:pt x="727" y="1389"/>
                    <a:pt x="749" y="1283"/>
                    <a:pt x="792" y="1176"/>
                  </a:cubicBezTo>
                  <a:cubicBezTo>
                    <a:pt x="813" y="1090"/>
                    <a:pt x="877" y="1005"/>
                    <a:pt x="941" y="941"/>
                  </a:cubicBezTo>
                  <a:cubicBezTo>
                    <a:pt x="1005" y="877"/>
                    <a:pt x="1069" y="812"/>
                    <a:pt x="1155" y="791"/>
                  </a:cubicBezTo>
                  <a:cubicBezTo>
                    <a:pt x="1262" y="748"/>
                    <a:pt x="1347" y="748"/>
                    <a:pt x="1454" y="748"/>
                  </a:cubicBezTo>
                  <a:close/>
                  <a:moveTo>
                    <a:pt x="1454" y="0"/>
                  </a:moveTo>
                  <a:cubicBezTo>
                    <a:pt x="1240" y="0"/>
                    <a:pt x="1048" y="43"/>
                    <a:pt x="877" y="128"/>
                  </a:cubicBezTo>
                  <a:cubicBezTo>
                    <a:pt x="706" y="193"/>
                    <a:pt x="556" y="299"/>
                    <a:pt x="428" y="428"/>
                  </a:cubicBezTo>
                  <a:cubicBezTo>
                    <a:pt x="300" y="556"/>
                    <a:pt x="193" y="727"/>
                    <a:pt x="108" y="898"/>
                  </a:cubicBezTo>
                  <a:cubicBezTo>
                    <a:pt x="43" y="1090"/>
                    <a:pt x="1" y="1283"/>
                    <a:pt x="1" y="1518"/>
                  </a:cubicBezTo>
                  <a:cubicBezTo>
                    <a:pt x="1" y="1753"/>
                    <a:pt x="43" y="1945"/>
                    <a:pt x="108" y="2138"/>
                  </a:cubicBezTo>
                  <a:cubicBezTo>
                    <a:pt x="193" y="2330"/>
                    <a:pt x="300" y="2480"/>
                    <a:pt x="428" y="2608"/>
                  </a:cubicBezTo>
                  <a:cubicBezTo>
                    <a:pt x="556" y="2736"/>
                    <a:pt x="706" y="2843"/>
                    <a:pt x="877" y="2907"/>
                  </a:cubicBezTo>
                  <a:cubicBezTo>
                    <a:pt x="1048" y="2971"/>
                    <a:pt x="1240" y="3014"/>
                    <a:pt x="1454" y="3014"/>
                  </a:cubicBezTo>
                  <a:cubicBezTo>
                    <a:pt x="1540" y="3014"/>
                    <a:pt x="1625" y="2993"/>
                    <a:pt x="1711" y="2971"/>
                  </a:cubicBezTo>
                  <a:cubicBezTo>
                    <a:pt x="1796" y="2950"/>
                    <a:pt x="1903" y="2907"/>
                    <a:pt x="1967" y="2886"/>
                  </a:cubicBezTo>
                  <a:cubicBezTo>
                    <a:pt x="2053" y="2843"/>
                    <a:pt x="2138" y="2779"/>
                    <a:pt x="2224" y="2736"/>
                  </a:cubicBezTo>
                  <a:cubicBezTo>
                    <a:pt x="2288" y="2672"/>
                    <a:pt x="2373" y="2629"/>
                    <a:pt x="2437" y="2565"/>
                  </a:cubicBezTo>
                  <a:lnTo>
                    <a:pt x="2715" y="2950"/>
                  </a:lnTo>
                  <a:lnTo>
                    <a:pt x="2886" y="2950"/>
                  </a:lnTo>
                  <a:lnTo>
                    <a:pt x="2886" y="128"/>
                  </a:lnTo>
                  <a:lnTo>
                    <a:pt x="2715" y="128"/>
                  </a:lnTo>
                  <a:lnTo>
                    <a:pt x="2437" y="449"/>
                  </a:lnTo>
                  <a:cubicBezTo>
                    <a:pt x="2373" y="385"/>
                    <a:pt x="2288" y="342"/>
                    <a:pt x="2224" y="278"/>
                  </a:cubicBezTo>
                  <a:cubicBezTo>
                    <a:pt x="2138" y="235"/>
                    <a:pt x="2074" y="171"/>
                    <a:pt x="1989" y="128"/>
                  </a:cubicBezTo>
                  <a:cubicBezTo>
                    <a:pt x="1903" y="107"/>
                    <a:pt x="1818" y="64"/>
                    <a:pt x="1711" y="43"/>
                  </a:cubicBezTo>
                  <a:cubicBezTo>
                    <a:pt x="1625" y="22"/>
                    <a:pt x="1540" y="0"/>
                    <a:pt x="14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2"/>
            <p:cNvSpPr/>
            <p:nvPr/>
          </p:nvSpPr>
          <p:spPr>
            <a:xfrm>
              <a:off x="4088650" y="2633325"/>
              <a:ext cx="54000" cy="98875"/>
            </a:xfrm>
            <a:custGeom>
              <a:avLst/>
              <a:gdLst/>
              <a:ahLst/>
              <a:cxnLst/>
              <a:rect l="l" t="t" r="r" b="b"/>
              <a:pathLst>
                <a:path w="2160" h="3955" extrusionOk="0">
                  <a:moveTo>
                    <a:pt x="343" y="1"/>
                  </a:moveTo>
                  <a:lnTo>
                    <a:pt x="343" y="1133"/>
                  </a:lnTo>
                  <a:lnTo>
                    <a:pt x="1" y="1133"/>
                  </a:lnTo>
                  <a:lnTo>
                    <a:pt x="1" y="1839"/>
                  </a:lnTo>
                  <a:lnTo>
                    <a:pt x="343" y="1839"/>
                  </a:lnTo>
                  <a:lnTo>
                    <a:pt x="343" y="2694"/>
                  </a:lnTo>
                  <a:cubicBezTo>
                    <a:pt x="343" y="2865"/>
                    <a:pt x="385" y="3036"/>
                    <a:pt x="449" y="3185"/>
                  </a:cubicBezTo>
                  <a:cubicBezTo>
                    <a:pt x="514" y="3335"/>
                    <a:pt x="599" y="3463"/>
                    <a:pt x="727" y="3591"/>
                  </a:cubicBezTo>
                  <a:cubicBezTo>
                    <a:pt x="834" y="3698"/>
                    <a:pt x="962" y="3784"/>
                    <a:pt x="1133" y="3848"/>
                  </a:cubicBezTo>
                  <a:cubicBezTo>
                    <a:pt x="1283" y="3933"/>
                    <a:pt x="1433" y="3955"/>
                    <a:pt x="1625" y="3955"/>
                  </a:cubicBezTo>
                  <a:lnTo>
                    <a:pt x="2159" y="3955"/>
                  </a:lnTo>
                  <a:lnTo>
                    <a:pt x="2159" y="3228"/>
                  </a:lnTo>
                  <a:lnTo>
                    <a:pt x="1625" y="3228"/>
                  </a:lnTo>
                  <a:cubicBezTo>
                    <a:pt x="1540" y="3228"/>
                    <a:pt x="1475" y="3228"/>
                    <a:pt x="1411" y="3185"/>
                  </a:cubicBezTo>
                  <a:cubicBezTo>
                    <a:pt x="1326" y="3164"/>
                    <a:pt x="1283" y="3121"/>
                    <a:pt x="1219" y="3078"/>
                  </a:cubicBezTo>
                  <a:cubicBezTo>
                    <a:pt x="1176" y="3014"/>
                    <a:pt x="1133" y="2972"/>
                    <a:pt x="1112" y="2907"/>
                  </a:cubicBezTo>
                  <a:cubicBezTo>
                    <a:pt x="1091" y="2843"/>
                    <a:pt x="1069" y="2758"/>
                    <a:pt x="1069" y="2694"/>
                  </a:cubicBezTo>
                  <a:lnTo>
                    <a:pt x="1069" y="1839"/>
                  </a:lnTo>
                  <a:lnTo>
                    <a:pt x="2159" y="1839"/>
                  </a:lnTo>
                  <a:lnTo>
                    <a:pt x="2159" y="1133"/>
                  </a:lnTo>
                  <a:lnTo>
                    <a:pt x="1069" y="1133"/>
                  </a:lnTo>
                  <a:lnTo>
                    <a:pt x="10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2"/>
            <p:cNvSpPr/>
            <p:nvPr/>
          </p:nvSpPr>
          <p:spPr>
            <a:xfrm>
              <a:off x="4150100" y="2630125"/>
              <a:ext cx="24075" cy="102075"/>
            </a:xfrm>
            <a:custGeom>
              <a:avLst/>
              <a:gdLst/>
              <a:ahLst/>
              <a:cxnLst/>
              <a:rect l="l" t="t" r="r" b="b"/>
              <a:pathLst>
                <a:path w="963" h="4083" extrusionOk="0">
                  <a:moveTo>
                    <a:pt x="471" y="0"/>
                  </a:moveTo>
                  <a:cubicBezTo>
                    <a:pt x="407" y="0"/>
                    <a:pt x="343" y="0"/>
                    <a:pt x="278" y="43"/>
                  </a:cubicBezTo>
                  <a:cubicBezTo>
                    <a:pt x="236" y="64"/>
                    <a:pt x="172" y="107"/>
                    <a:pt x="129" y="150"/>
                  </a:cubicBezTo>
                  <a:cubicBezTo>
                    <a:pt x="86" y="193"/>
                    <a:pt x="65" y="235"/>
                    <a:pt x="22" y="300"/>
                  </a:cubicBezTo>
                  <a:cubicBezTo>
                    <a:pt x="1" y="342"/>
                    <a:pt x="1" y="406"/>
                    <a:pt x="1" y="471"/>
                  </a:cubicBezTo>
                  <a:cubicBezTo>
                    <a:pt x="1" y="556"/>
                    <a:pt x="1" y="599"/>
                    <a:pt x="22" y="663"/>
                  </a:cubicBezTo>
                  <a:cubicBezTo>
                    <a:pt x="65" y="727"/>
                    <a:pt x="86" y="770"/>
                    <a:pt x="129" y="813"/>
                  </a:cubicBezTo>
                  <a:cubicBezTo>
                    <a:pt x="172" y="855"/>
                    <a:pt x="236" y="898"/>
                    <a:pt x="278" y="919"/>
                  </a:cubicBezTo>
                  <a:cubicBezTo>
                    <a:pt x="343" y="941"/>
                    <a:pt x="407" y="962"/>
                    <a:pt x="471" y="962"/>
                  </a:cubicBezTo>
                  <a:cubicBezTo>
                    <a:pt x="535" y="962"/>
                    <a:pt x="599" y="941"/>
                    <a:pt x="663" y="919"/>
                  </a:cubicBezTo>
                  <a:cubicBezTo>
                    <a:pt x="727" y="898"/>
                    <a:pt x="770" y="855"/>
                    <a:pt x="813" y="813"/>
                  </a:cubicBezTo>
                  <a:cubicBezTo>
                    <a:pt x="856" y="770"/>
                    <a:pt x="898" y="727"/>
                    <a:pt x="920" y="663"/>
                  </a:cubicBezTo>
                  <a:cubicBezTo>
                    <a:pt x="941" y="599"/>
                    <a:pt x="962" y="556"/>
                    <a:pt x="962" y="471"/>
                  </a:cubicBezTo>
                  <a:cubicBezTo>
                    <a:pt x="962" y="406"/>
                    <a:pt x="941" y="342"/>
                    <a:pt x="920" y="300"/>
                  </a:cubicBezTo>
                  <a:cubicBezTo>
                    <a:pt x="898" y="235"/>
                    <a:pt x="856" y="193"/>
                    <a:pt x="813" y="150"/>
                  </a:cubicBezTo>
                  <a:cubicBezTo>
                    <a:pt x="770" y="107"/>
                    <a:pt x="727" y="64"/>
                    <a:pt x="663" y="43"/>
                  </a:cubicBezTo>
                  <a:cubicBezTo>
                    <a:pt x="599" y="0"/>
                    <a:pt x="535" y="0"/>
                    <a:pt x="471" y="0"/>
                  </a:cubicBezTo>
                  <a:close/>
                  <a:moveTo>
                    <a:pt x="107" y="1240"/>
                  </a:moveTo>
                  <a:lnTo>
                    <a:pt x="107" y="4083"/>
                  </a:lnTo>
                  <a:lnTo>
                    <a:pt x="834" y="4083"/>
                  </a:lnTo>
                  <a:lnTo>
                    <a:pt x="834" y="12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2"/>
            <p:cNvSpPr/>
            <p:nvPr/>
          </p:nvSpPr>
          <p:spPr>
            <a:xfrm>
              <a:off x="4181100" y="2658450"/>
              <a:ext cx="72150" cy="75350"/>
            </a:xfrm>
            <a:custGeom>
              <a:avLst/>
              <a:gdLst/>
              <a:ahLst/>
              <a:cxnLst/>
              <a:rect l="l" t="t" r="r" b="b"/>
              <a:pathLst>
                <a:path w="2886" h="3014" extrusionOk="0">
                  <a:moveTo>
                    <a:pt x="1432" y="748"/>
                  </a:moveTo>
                  <a:cubicBezTo>
                    <a:pt x="1539" y="748"/>
                    <a:pt x="1625" y="748"/>
                    <a:pt x="1710" y="791"/>
                  </a:cubicBezTo>
                  <a:cubicBezTo>
                    <a:pt x="1817" y="834"/>
                    <a:pt x="1881" y="877"/>
                    <a:pt x="1945" y="941"/>
                  </a:cubicBezTo>
                  <a:cubicBezTo>
                    <a:pt x="2009" y="1026"/>
                    <a:pt x="2074" y="1090"/>
                    <a:pt x="2095" y="1197"/>
                  </a:cubicBezTo>
                  <a:cubicBezTo>
                    <a:pt x="2138" y="1283"/>
                    <a:pt x="2159" y="1389"/>
                    <a:pt x="2159" y="1518"/>
                  </a:cubicBezTo>
                  <a:cubicBezTo>
                    <a:pt x="2159" y="1625"/>
                    <a:pt x="2138" y="1731"/>
                    <a:pt x="2095" y="1817"/>
                  </a:cubicBezTo>
                  <a:cubicBezTo>
                    <a:pt x="2074" y="1924"/>
                    <a:pt x="2009" y="2009"/>
                    <a:pt x="1945" y="2073"/>
                  </a:cubicBezTo>
                  <a:cubicBezTo>
                    <a:pt x="1881" y="2138"/>
                    <a:pt x="1817" y="2180"/>
                    <a:pt x="1710" y="2223"/>
                  </a:cubicBezTo>
                  <a:cubicBezTo>
                    <a:pt x="1625" y="2266"/>
                    <a:pt x="1539" y="2287"/>
                    <a:pt x="1432" y="2287"/>
                  </a:cubicBezTo>
                  <a:cubicBezTo>
                    <a:pt x="1347" y="2287"/>
                    <a:pt x="1240" y="2266"/>
                    <a:pt x="1155" y="2223"/>
                  </a:cubicBezTo>
                  <a:cubicBezTo>
                    <a:pt x="1069" y="2180"/>
                    <a:pt x="1005" y="2116"/>
                    <a:pt x="941" y="2052"/>
                  </a:cubicBezTo>
                  <a:cubicBezTo>
                    <a:pt x="877" y="1988"/>
                    <a:pt x="813" y="1902"/>
                    <a:pt x="791" y="1817"/>
                  </a:cubicBezTo>
                  <a:cubicBezTo>
                    <a:pt x="748" y="1710"/>
                    <a:pt x="727" y="1625"/>
                    <a:pt x="727" y="1518"/>
                  </a:cubicBezTo>
                  <a:cubicBezTo>
                    <a:pt x="727" y="1389"/>
                    <a:pt x="748" y="1283"/>
                    <a:pt x="791" y="1197"/>
                  </a:cubicBezTo>
                  <a:cubicBezTo>
                    <a:pt x="813" y="1090"/>
                    <a:pt x="877" y="1026"/>
                    <a:pt x="941" y="941"/>
                  </a:cubicBezTo>
                  <a:cubicBezTo>
                    <a:pt x="1005" y="877"/>
                    <a:pt x="1069" y="834"/>
                    <a:pt x="1155" y="791"/>
                  </a:cubicBezTo>
                  <a:cubicBezTo>
                    <a:pt x="1240" y="748"/>
                    <a:pt x="1347" y="748"/>
                    <a:pt x="1432" y="748"/>
                  </a:cubicBezTo>
                  <a:close/>
                  <a:moveTo>
                    <a:pt x="1432" y="0"/>
                  </a:moveTo>
                  <a:cubicBezTo>
                    <a:pt x="1240" y="0"/>
                    <a:pt x="1048" y="43"/>
                    <a:pt x="877" y="128"/>
                  </a:cubicBezTo>
                  <a:cubicBezTo>
                    <a:pt x="706" y="193"/>
                    <a:pt x="556" y="299"/>
                    <a:pt x="406" y="428"/>
                  </a:cubicBezTo>
                  <a:cubicBezTo>
                    <a:pt x="278" y="577"/>
                    <a:pt x="193" y="727"/>
                    <a:pt x="107" y="919"/>
                  </a:cubicBezTo>
                  <a:cubicBezTo>
                    <a:pt x="22" y="1090"/>
                    <a:pt x="0" y="1283"/>
                    <a:pt x="0" y="1518"/>
                  </a:cubicBezTo>
                  <a:cubicBezTo>
                    <a:pt x="0" y="1710"/>
                    <a:pt x="22" y="1924"/>
                    <a:pt x="107" y="2095"/>
                  </a:cubicBezTo>
                  <a:cubicBezTo>
                    <a:pt x="193" y="2287"/>
                    <a:pt x="278" y="2437"/>
                    <a:pt x="406" y="2565"/>
                  </a:cubicBezTo>
                  <a:cubicBezTo>
                    <a:pt x="556" y="2715"/>
                    <a:pt x="706" y="2822"/>
                    <a:pt x="877" y="2886"/>
                  </a:cubicBezTo>
                  <a:cubicBezTo>
                    <a:pt x="1048" y="2971"/>
                    <a:pt x="1240" y="3014"/>
                    <a:pt x="1432" y="3014"/>
                  </a:cubicBezTo>
                  <a:cubicBezTo>
                    <a:pt x="1646" y="3014"/>
                    <a:pt x="1838" y="2971"/>
                    <a:pt x="2009" y="2886"/>
                  </a:cubicBezTo>
                  <a:cubicBezTo>
                    <a:pt x="2180" y="2822"/>
                    <a:pt x="2330" y="2715"/>
                    <a:pt x="2458" y="2565"/>
                  </a:cubicBezTo>
                  <a:cubicBezTo>
                    <a:pt x="2587" y="2437"/>
                    <a:pt x="2693" y="2287"/>
                    <a:pt x="2779" y="2095"/>
                  </a:cubicBezTo>
                  <a:cubicBezTo>
                    <a:pt x="2843" y="1924"/>
                    <a:pt x="2886" y="1710"/>
                    <a:pt x="2886" y="1518"/>
                  </a:cubicBezTo>
                  <a:cubicBezTo>
                    <a:pt x="2886" y="1283"/>
                    <a:pt x="2843" y="1069"/>
                    <a:pt x="2779" y="898"/>
                  </a:cubicBezTo>
                  <a:cubicBezTo>
                    <a:pt x="2693" y="706"/>
                    <a:pt x="2587" y="556"/>
                    <a:pt x="2458" y="428"/>
                  </a:cubicBezTo>
                  <a:cubicBezTo>
                    <a:pt x="2330" y="278"/>
                    <a:pt x="2180" y="193"/>
                    <a:pt x="2009" y="107"/>
                  </a:cubicBezTo>
                  <a:cubicBezTo>
                    <a:pt x="1838" y="43"/>
                    <a:pt x="1646" y="0"/>
                    <a:pt x="143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2"/>
            <p:cNvSpPr/>
            <p:nvPr/>
          </p:nvSpPr>
          <p:spPr>
            <a:xfrm>
              <a:off x="4263375" y="2660050"/>
              <a:ext cx="63100" cy="72150"/>
            </a:xfrm>
            <a:custGeom>
              <a:avLst/>
              <a:gdLst/>
              <a:ahLst/>
              <a:cxnLst/>
              <a:rect l="l" t="t" r="r" b="b"/>
              <a:pathLst>
                <a:path w="2524" h="2886" extrusionOk="0">
                  <a:moveTo>
                    <a:pt x="1262" y="0"/>
                  </a:moveTo>
                  <a:cubicBezTo>
                    <a:pt x="1112" y="0"/>
                    <a:pt x="941" y="22"/>
                    <a:pt x="813" y="86"/>
                  </a:cubicBezTo>
                  <a:cubicBezTo>
                    <a:pt x="664" y="150"/>
                    <a:pt x="535" y="214"/>
                    <a:pt x="407" y="321"/>
                  </a:cubicBezTo>
                  <a:lnTo>
                    <a:pt x="172" y="43"/>
                  </a:lnTo>
                  <a:lnTo>
                    <a:pt x="1" y="43"/>
                  </a:lnTo>
                  <a:lnTo>
                    <a:pt x="1" y="2886"/>
                  </a:lnTo>
                  <a:lnTo>
                    <a:pt x="728" y="2886"/>
                  </a:lnTo>
                  <a:lnTo>
                    <a:pt x="728" y="1261"/>
                  </a:lnTo>
                  <a:cubicBezTo>
                    <a:pt x="728" y="1197"/>
                    <a:pt x="728" y="1133"/>
                    <a:pt x="770" y="1048"/>
                  </a:cubicBezTo>
                  <a:cubicBezTo>
                    <a:pt x="792" y="984"/>
                    <a:pt x="834" y="941"/>
                    <a:pt x="877" y="877"/>
                  </a:cubicBezTo>
                  <a:cubicBezTo>
                    <a:pt x="920" y="834"/>
                    <a:pt x="984" y="791"/>
                    <a:pt x="1048" y="770"/>
                  </a:cubicBezTo>
                  <a:cubicBezTo>
                    <a:pt x="1112" y="748"/>
                    <a:pt x="1198" y="727"/>
                    <a:pt x="1262" y="727"/>
                  </a:cubicBezTo>
                  <a:cubicBezTo>
                    <a:pt x="1347" y="727"/>
                    <a:pt x="1412" y="748"/>
                    <a:pt x="1476" y="770"/>
                  </a:cubicBezTo>
                  <a:cubicBezTo>
                    <a:pt x="1540" y="791"/>
                    <a:pt x="1604" y="834"/>
                    <a:pt x="1647" y="877"/>
                  </a:cubicBezTo>
                  <a:cubicBezTo>
                    <a:pt x="1689" y="941"/>
                    <a:pt x="1732" y="984"/>
                    <a:pt x="1754" y="1048"/>
                  </a:cubicBezTo>
                  <a:cubicBezTo>
                    <a:pt x="1796" y="1133"/>
                    <a:pt x="1796" y="1197"/>
                    <a:pt x="1796" y="1261"/>
                  </a:cubicBezTo>
                  <a:lnTo>
                    <a:pt x="1796" y="2886"/>
                  </a:lnTo>
                  <a:lnTo>
                    <a:pt x="2523" y="2886"/>
                  </a:lnTo>
                  <a:lnTo>
                    <a:pt x="2523" y="1261"/>
                  </a:lnTo>
                  <a:cubicBezTo>
                    <a:pt x="2523" y="1090"/>
                    <a:pt x="2502" y="919"/>
                    <a:pt x="2438" y="770"/>
                  </a:cubicBezTo>
                  <a:cubicBezTo>
                    <a:pt x="2352" y="620"/>
                    <a:pt x="2267" y="492"/>
                    <a:pt x="2160" y="364"/>
                  </a:cubicBezTo>
                  <a:cubicBezTo>
                    <a:pt x="2053" y="257"/>
                    <a:pt x="1903" y="171"/>
                    <a:pt x="1754" y="107"/>
                  </a:cubicBezTo>
                  <a:cubicBezTo>
                    <a:pt x="1604" y="22"/>
                    <a:pt x="1433" y="0"/>
                    <a:pt x="12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2"/>
            <p:cNvSpPr/>
            <p:nvPr/>
          </p:nvSpPr>
          <p:spPr>
            <a:xfrm>
              <a:off x="3672925" y="2517900"/>
              <a:ext cx="843775" cy="101550"/>
            </a:xfrm>
            <a:custGeom>
              <a:avLst/>
              <a:gdLst/>
              <a:ahLst/>
              <a:cxnLst/>
              <a:rect l="l" t="t" r="r" b="b"/>
              <a:pathLst>
                <a:path w="33751" h="4062" extrusionOk="0">
                  <a:moveTo>
                    <a:pt x="214" y="4062"/>
                  </a:moveTo>
                  <a:lnTo>
                    <a:pt x="33686" y="1561"/>
                  </a:lnTo>
                  <a:lnTo>
                    <a:pt x="33750" y="1"/>
                  </a:lnTo>
                  <a:lnTo>
                    <a:pt x="1" y="728"/>
                  </a:lnTo>
                  <a:close/>
                </a:path>
              </a:pathLst>
            </a:custGeom>
            <a:solidFill>
              <a:srgbClr val="512452">
                <a:alpha val="5195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2"/>
            <p:cNvSpPr/>
            <p:nvPr/>
          </p:nvSpPr>
          <p:spPr>
            <a:xfrm>
              <a:off x="3771250" y="3255850"/>
              <a:ext cx="117575" cy="195600"/>
            </a:xfrm>
            <a:custGeom>
              <a:avLst/>
              <a:gdLst/>
              <a:ahLst/>
              <a:cxnLst/>
              <a:rect l="l" t="t" r="r" b="b"/>
              <a:pathLst>
                <a:path w="4703" h="7824" extrusionOk="0">
                  <a:moveTo>
                    <a:pt x="3377" y="0"/>
                  </a:moveTo>
                  <a:cubicBezTo>
                    <a:pt x="3036" y="0"/>
                    <a:pt x="2715" y="64"/>
                    <a:pt x="2416" y="193"/>
                  </a:cubicBezTo>
                  <a:cubicBezTo>
                    <a:pt x="2116" y="321"/>
                    <a:pt x="1839" y="492"/>
                    <a:pt x="1582" y="727"/>
                  </a:cubicBezTo>
                  <a:cubicBezTo>
                    <a:pt x="1326" y="941"/>
                    <a:pt x="1112" y="1197"/>
                    <a:pt x="919" y="1497"/>
                  </a:cubicBezTo>
                  <a:cubicBezTo>
                    <a:pt x="727" y="1796"/>
                    <a:pt x="556" y="2116"/>
                    <a:pt x="406" y="2458"/>
                  </a:cubicBezTo>
                  <a:cubicBezTo>
                    <a:pt x="278" y="2800"/>
                    <a:pt x="171" y="3142"/>
                    <a:pt x="107" y="3484"/>
                  </a:cubicBezTo>
                  <a:cubicBezTo>
                    <a:pt x="22" y="3848"/>
                    <a:pt x="0" y="4190"/>
                    <a:pt x="0" y="4532"/>
                  </a:cubicBezTo>
                  <a:cubicBezTo>
                    <a:pt x="0" y="5045"/>
                    <a:pt x="43" y="5493"/>
                    <a:pt x="150" y="5900"/>
                  </a:cubicBezTo>
                  <a:cubicBezTo>
                    <a:pt x="257" y="6306"/>
                    <a:pt x="428" y="6648"/>
                    <a:pt x="620" y="6925"/>
                  </a:cubicBezTo>
                  <a:cubicBezTo>
                    <a:pt x="834" y="7225"/>
                    <a:pt x="1090" y="7438"/>
                    <a:pt x="1368" y="7588"/>
                  </a:cubicBezTo>
                  <a:cubicBezTo>
                    <a:pt x="1668" y="7759"/>
                    <a:pt x="2010" y="7823"/>
                    <a:pt x="2373" y="7823"/>
                  </a:cubicBezTo>
                  <a:cubicBezTo>
                    <a:pt x="2587" y="7823"/>
                    <a:pt x="2779" y="7802"/>
                    <a:pt x="2950" y="7759"/>
                  </a:cubicBezTo>
                  <a:cubicBezTo>
                    <a:pt x="3142" y="7716"/>
                    <a:pt x="3313" y="7674"/>
                    <a:pt x="3463" y="7609"/>
                  </a:cubicBezTo>
                  <a:cubicBezTo>
                    <a:pt x="3613" y="7545"/>
                    <a:pt x="3741" y="7481"/>
                    <a:pt x="3848" y="7396"/>
                  </a:cubicBezTo>
                  <a:cubicBezTo>
                    <a:pt x="3976" y="7332"/>
                    <a:pt x="4083" y="7267"/>
                    <a:pt x="4147" y="7203"/>
                  </a:cubicBezTo>
                  <a:cubicBezTo>
                    <a:pt x="4232" y="7139"/>
                    <a:pt x="4297" y="7075"/>
                    <a:pt x="4339" y="7032"/>
                  </a:cubicBezTo>
                  <a:lnTo>
                    <a:pt x="4425" y="6968"/>
                  </a:lnTo>
                  <a:cubicBezTo>
                    <a:pt x="4468" y="6925"/>
                    <a:pt x="4489" y="6861"/>
                    <a:pt x="4489" y="6797"/>
                  </a:cubicBezTo>
                  <a:cubicBezTo>
                    <a:pt x="4489" y="6733"/>
                    <a:pt x="4489" y="6669"/>
                    <a:pt x="4446" y="6605"/>
                  </a:cubicBezTo>
                  <a:cubicBezTo>
                    <a:pt x="4425" y="6541"/>
                    <a:pt x="4403" y="6498"/>
                    <a:pt x="4339" y="6434"/>
                  </a:cubicBezTo>
                  <a:cubicBezTo>
                    <a:pt x="4297" y="6370"/>
                    <a:pt x="4254" y="6327"/>
                    <a:pt x="4211" y="6306"/>
                  </a:cubicBezTo>
                  <a:cubicBezTo>
                    <a:pt x="4147" y="6284"/>
                    <a:pt x="4104" y="6284"/>
                    <a:pt x="4040" y="6284"/>
                  </a:cubicBezTo>
                  <a:cubicBezTo>
                    <a:pt x="3976" y="6306"/>
                    <a:pt x="3933" y="6348"/>
                    <a:pt x="3890" y="6413"/>
                  </a:cubicBezTo>
                  <a:cubicBezTo>
                    <a:pt x="3890" y="6434"/>
                    <a:pt x="3848" y="6455"/>
                    <a:pt x="3784" y="6519"/>
                  </a:cubicBezTo>
                  <a:cubicBezTo>
                    <a:pt x="3719" y="6584"/>
                    <a:pt x="3613" y="6669"/>
                    <a:pt x="3484" y="6733"/>
                  </a:cubicBezTo>
                  <a:cubicBezTo>
                    <a:pt x="3377" y="6819"/>
                    <a:pt x="3206" y="6883"/>
                    <a:pt x="3036" y="6947"/>
                  </a:cubicBezTo>
                  <a:cubicBezTo>
                    <a:pt x="2865" y="7011"/>
                    <a:pt x="2672" y="7054"/>
                    <a:pt x="2437" y="7054"/>
                  </a:cubicBezTo>
                  <a:cubicBezTo>
                    <a:pt x="2138" y="7054"/>
                    <a:pt x="1903" y="6968"/>
                    <a:pt x="1689" y="6840"/>
                  </a:cubicBezTo>
                  <a:cubicBezTo>
                    <a:pt x="1475" y="6690"/>
                    <a:pt x="1304" y="6498"/>
                    <a:pt x="1176" y="6284"/>
                  </a:cubicBezTo>
                  <a:cubicBezTo>
                    <a:pt x="1048" y="6049"/>
                    <a:pt x="962" y="5771"/>
                    <a:pt x="919" y="5472"/>
                  </a:cubicBezTo>
                  <a:cubicBezTo>
                    <a:pt x="855" y="5173"/>
                    <a:pt x="813" y="4852"/>
                    <a:pt x="813" y="4532"/>
                  </a:cubicBezTo>
                  <a:cubicBezTo>
                    <a:pt x="813" y="4254"/>
                    <a:pt x="855" y="3955"/>
                    <a:pt x="898" y="3655"/>
                  </a:cubicBezTo>
                  <a:cubicBezTo>
                    <a:pt x="962" y="3377"/>
                    <a:pt x="1048" y="3078"/>
                    <a:pt x="1133" y="2800"/>
                  </a:cubicBezTo>
                  <a:cubicBezTo>
                    <a:pt x="1240" y="2522"/>
                    <a:pt x="1368" y="2245"/>
                    <a:pt x="1518" y="2009"/>
                  </a:cubicBezTo>
                  <a:cubicBezTo>
                    <a:pt x="1668" y="1753"/>
                    <a:pt x="1839" y="1539"/>
                    <a:pt x="2010" y="1347"/>
                  </a:cubicBezTo>
                  <a:cubicBezTo>
                    <a:pt x="2181" y="1176"/>
                    <a:pt x="2373" y="1026"/>
                    <a:pt x="2587" y="919"/>
                  </a:cubicBezTo>
                  <a:cubicBezTo>
                    <a:pt x="2800" y="813"/>
                    <a:pt x="3014" y="748"/>
                    <a:pt x="3249" y="748"/>
                  </a:cubicBezTo>
                  <a:cubicBezTo>
                    <a:pt x="3377" y="748"/>
                    <a:pt x="3463" y="770"/>
                    <a:pt x="3548" y="813"/>
                  </a:cubicBezTo>
                  <a:cubicBezTo>
                    <a:pt x="3634" y="855"/>
                    <a:pt x="3698" y="898"/>
                    <a:pt x="3741" y="941"/>
                  </a:cubicBezTo>
                  <a:cubicBezTo>
                    <a:pt x="3784" y="1005"/>
                    <a:pt x="3826" y="1069"/>
                    <a:pt x="3848" y="1133"/>
                  </a:cubicBezTo>
                  <a:cubicBezTo>
                    <a:pt x="3869" y="1197"/>
                    <a:pt x="3890" y="1261"/>
                    <a:pt x="3890" y="1326"/>
                  </a:cubicBezTo>
                  <a:cubicBezTo>
                    <a:pt x="3890" y="1475"/>
                    <a:pt x="3848" y="1625"/>
                    <a:pt x="3805" y="1774"/>
                  </a:cubicBezTo>
                  <a:cubicBezTo>
                    <a:pt x="3741" y="1903"/>
                    <a:pt x="3655" y="2052"/>
                    <a:pt x="3570" y="2180"/>
                  </a:cubicBezTo>
                  <a:cubicBezTo>
                    <a:pt x="3463" y="2309"/>
                    <a:pt x="3356" y="2437"/>
                    <a:pt x="3228" y="2544"/>
                  </a:cubicBezTo>
                  <a:cubicBezTo>
                    <a:pt x="3100" y="2651"/>
                    <a:pt x="2971" y="2736"/>
                    <a:pt x="2822" y="2822"/>
                  </a:cubicBezTo>
                  <a:cubicBezTo>
                    <a:pt x="2694" y="2907"/>
                    <a:pt x="2544" y="2971"/>
                    <a:pt x="2416" y="3014"/>
                  </a:cubicBezTo>
                  <a:cubicBezTo>
                    <a:pt x="2266" y="3057"/>
                    <a:pt x="2138" y="3078"/>
                    <a:pt x="2010" y="3078"/>
                  </a:cubicBezTo>
                  <a:cubicBezTo>
                    <a:pt x="1924" y="3078"/>
                    <a:pt x="1860" y="3078"/>
                    <a:pt x="1817" y="3057"/>
                  </a:cubicBezTo>
                  <a:cubicBezTo>
                    <a:pt x="1774" y="3057"/>
                    <a:pt x="1732" y="3035"/>
                    <a:pt x="1710" y="3035"/>
                  </a:cubicBezTo>
                  <a:cubicBezTo>
                    <a:pt x="1689" y="3014"/>
                    <a:pt x="1668" y="2993"/>
                    <a:pt x="1646" y="2993"/>
                  </a:cubicBezTo>
                  <a:cubicBezTo>
                    <a:pt x="1646" y="2971"/>
                    <a:pt x="1625" y="2971"/>
                    <a:pt x="1603" y="2971"/>
                  </a:cubicBezTo>
                  <a:cubicBezTo>
                    <a:pt x="1582" y="2971"/>
                    <a:pt x="1561" y="2993"/>
                    <a:pt x="1561" y="3014"/>
                  </a:cubicBezTo>
                  <a:cubicBezTo>
                    <a:pt x="1539" y="3035"/>
                    <a:pt x="1518" y="3057"/>
                    <a:pt x="1518" y="3078"/>
                  </a:cubicBezTo>
                  <a:cubicBezTo>
                    <a:pt x="1518" y="3121"/>
                    <a:pt x="1497" y="3164"/>
                    <a:pt x="1497" y="3185"/>
                  </a:cubicBezTo>
                  <a:cubicBezTo>
                    <a:pt x="1497" y="3228"/>
                    <a:pt x="1497" y="3271"/>
                    <a:pt x="1497" y="3313"/>
                  </a:cubicBezTo>
                  <a:cubicBezTo>
                    <a:pt x="1497" y="3484"/>
                    <a:pt x="1539" y="3613"/>
                    <a:pt x="1625" y="3677"/>
                  </a:cubicBezTo>
                  <a:cubicBezTo>
                    <a:pt x="1710" y="3762"/>
                    <a:pt x="1817" y="3805"/>
                    <a:pt x="1945" y="3805"/>
                  </a:cubicBezTo>
                  <a:cubicBezTo>
                    <a:pt x="2138" y="3805"/>
                    <a:pt x="2352" y="3762"/>
                    <a:pt x="2544" y="3719"/>
                  </a:cubicBezTo>
                  <a:cubicBezTo>
                    <a:pt x="2758" y="3655"/>
                    <a:pt x="2971" y="3570"/>
                    <a:pt x="3164" y="3463"/>
                  </a:cubicBezTo>
                  <a:cubicBezTo>
                    <a:pt x="3377" y="3356"/>
                    <a:pt x="3570" y="3206"/>
                    <a:pt x="3762" y="3057"/>
                  </a:cubicBezTo>
                  <a:cubicBezTo>
                    <a:pt x="3933" y="2907"/>
                    <a:pt x="4104" y="2736"/>
                    <a:pt x="4254" y="2565"/>
                  </a:cubicBezTo>
                  <a:cubicBezTo>
                    <a:pt x="4382" y="2373"/>
                    <a:pt x="4489" y="2180"/>
                    <a:pt x="4574" y="1988"/>
                  </a:cubicBezTo>
                  <a:cubicBezTo>
                    <a:pt x="4660" y="1774"/>
                    <a:pt x="4703" y="1582"/>
                    <a:pt x="4703" y="1368"/>
                  </a:cubicBezTo>
                  <a:cubicBezTo>
                    <a:pt x="4703" y="1133"/>
                    <a:pt x="4660" y="941"/>
                    <a:pt x="4596" y="770"/>
                  </a:cubicBezTo>
                  <a:cubicBezTo>
                    <a:pt x="4532" y="599"/>
                    <a:pt x="4446" y="449"/>
                    <a:pt x="4318" y="342"/>
                  </a:cubicBezTo>
                  <a:cubicBezTo>
                    <a:pt x="4211" y="214"/>
                    <a:pt x="4061" y="129"/>
                    <a:pt x="3912" y="86"/>
                  </a:cubicBezTo>
                  <a:cubicBezTo>
                    <a:pt x="3741" y="22"/>
                    <a:pt x="3570" y="0"/>
                    <a:pt x="33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2"/>
            <p:cNvSpPr/>
            <p:nvPr/>
          </p:nvSpPr>
          <p:spPr>
            <a:xfrm>
              <a:off x="3895225" y="3338675"/>
              <a:ext cx="113825" cy="109550"/>
            </a:xfrm>
            <a:custGeom>
              <a:avLst/>
              <a:gdLst/>
              <a:ahLst/>
              <a:cxnLst/>
              <a:rect l="l" t="t" r="r" b="b"/>
              <a:pathLst>
                <a:path w="4553" h="4382" extrusionOk="0">
                  <a:moveTo>
                    <a:pt x="2116" y="919"/>
                  </a:moveTo>
                  <a:cubicBezTo>
                    <a:pt x="2180" y="919"/>
                    <a:pt x="2223" y="941"/>
                    <a:pt x="2244" y="1005"/>
                  </a:cubicBezTo>
                  <a:cubicBezTo>
                    <a:pt x="2287" y="1069"/>
                    <a:pt x="2309" y="1154"/>
                    <a:pt x="2330" y="1261"/>
                  </a:cubicBezTo>
                  <a:cubicBezTo>
                    <a:pt x="2351" y="1368"/>
                    <a:pt x="2351" y="1496"/>
                    <a:pt x="2351" y="1667"/>
                  </a:cubicBezTo>
                  <a:cubicBezTo>
                    <a:pt x="2373" y="1796"/>
                    <a:pt x="2373" y="1967"/>
                    <a:pt x="2373" y="2138"/>
                  </a:cubicBezTo>
                  <a:cubicBezTo>
                    <a:pt x="2373" y="2287"/>
                    <a:pt x="2351" y="2458"/>
                    <a:pt x="2351" y="2629"/>
                  </a:cubicBezTo>
                  <a:cubicBezTo>
                    <a:pt x="2223" y="2458"/>
                    <a:pt x="2116" y="2287"/>
                    <a:pt x="2052" y="2074"/>
                  </a:cubicBezTo>
                  <a:cubicBezTo>
                    <a:pt x="1988" y="1860"/>
                    <a:pt x="1945" y="1646"/>
                    <a:pt x="1945" y="1411"/>
                  </a:cubicBezTo>
                  <a:cubicBezTo>
                    <a:pt x="1945" y="1090"/>
                    <a:pt x="2009" y="919"/>
                    <a:pt x="2116" y="919"/>
                  </a:cubicBezTo>
                  <a:close/>
                  <a:moveTo>
                    <a:pt x="1048" y="0"/>
                  </a:moveTo>
                  <a:cubicBezTo>
                    <a:pt x="1005" y="0"/>
                    <a:pt x="898" y="43"/>
                    <a:pt x="791" y="150"/>
                  </a:cubicBezTo>
                  <a:cubicBezTo>
                    <a:pt x="663" y="278"/>
                    <a:pt x="556" y="428"/>
                    <a:pt x="428" y="642"/>
                  </a:cubicBezTo>
                  <a:cubicBezTo>
                    <a:pt x="321" y="855"/>
                    <a:pt x="214" y="1112"/>
                    <a:pt x="128" y="1411"/>
                  </a:cubicBezTo>
                  <a:cubicBezTo>
                    <a:pt x="43" y="1710"/>
                    <a:pt x="0" y="2052"/>
                    <a:pt x="0" y="2437"/>
                  </a:cubicBezTo>
                  <a:cubicBezTo>
                    <a:pt x="0" y="2693"/>
                    <a:pt x="22" y="2950"/>
                    <a:pt x="86" y="3185"/>
                  </a:cubicBezTo>
                  <a:cubicBezTo>
                    <a:pt x="128" y="3420"/>
                    <a:pt x="235" y="3634"/>
                    <a:pt x="364" y="3805"/>
                  </a:cubicBezTo>
                  <a:cubicBezTo>
                    <a:pt x="492" y="3976"/>
                    <a:pt x="641" y="4125"/>
                    <a:pt x="834" y="4211"/>
                  </a:cubicBezTo>
                  <a:cubicBezTo>
                    <a:pt x="1026" y="4318"/>
                    <a:pt x="1240" y="4382"/>
                    <a:pt x="1518" y="4382"/>
                  </a:cubicBezTo>
                  <a:cubicBezTo>
                    <a:pt x="1817" y="4382"/>
                    <a:pt x="2052" y="4318"/>
                    <a:pt x="2266" y="4168"/>
                  </a:cubicBezTo>
                  <a:cubicBezTo>
                    <a:pt x="2458" y="4040"/>
                    <a:pt x="2629" y="3848"/>
                    <a:pt x="2757" y="3634"/>
                  </a:cubicBezTo>
                  <a:cubicBezTo>
                    <a:pt x="2843" y="3655"/>
                    <a:pt x="2907" y="3677"/>
                    <a:pt x="2993" y="3677"/>
                  </a:cubicBezTo>
                  <a:cubicBezTo>
                    <a:pt x="3078" y="3698"/>
                    <a:pt x="3164" y="3698"/>
                    <a:pt x="3270" y="3698"/>
                  </a:cubicBezTo>
                  <a:cubicBezTo>
                    <a:pt x="3441" y="3698"/>
                    <a:pt x="3591" y="3677"/>
                    <a:pt x="3741" y="3612"/>
                  </a:cubicBezTo>
                  <a:cubicBezTo>
                    <a:pt x="3890" y="3570"/>
                    <a:pt x="3997" y="3484"/>
                    <a:pt x="4104" y="3399"/>
                  </a:cubicBezTo>
                  <a:cubicBezTo>
                    <a:pt x="4211" y="3292"/>
                    <a:pt x="4296" y="3185"/>
                    <a:pt x="4360" y="3078"/>
                  </a:cubicBezTo>
                  <a:cubicBezTo>
                    <a:pt x="4446" y="2950"/>
                    <a:pt x="4489" y="2822"/>
                    <a:pt x="4531" y="2672"/>
                  </a:cubicBezTo>
                  <a:cubicBezTo>
                    <a:pt x="4553" y="2565"/>
                    <a:pt x="4553" y="2501"/>
                    <a:pt x="4531" y="2437"/>
                  </a:cubicBezTo>
                  <a:cubicBezTo>
                    <a:pt x="4510" y="2373"/>
                    <a:pt x="4489" y="2330"/>
                    <a:pt x="4446" y="2287"/>
                  </a:cubicBezTo>
                  <a:cubicBezTo>
                    <a:pt x="4403" y="2245"/>
                    <a:pt x="4339" y="2223"/>
                    <a:pt x="4296" y="2223"/>
                  </a:cubicBezTo>
                  <a:cubicBezTo>
                    <a:pt x="4264" y="2213"/>
                    <a:pt x="4238" y="2207"/>
                    <a:pt x="4211" y="2207"/>
                  </a:cubicBezTo>
                  <a:cubicBezTo>
                    <a:pt x="4184" y="2207"/>
                    <a:pt x="4157" y="2213"/>
                    <a:pt x="4125" y="2223"/>
                  </a:cubicBezTo>
                  <a:cubicBezTo>
                    <a:pt x="4083" y="2223"/>
                    <a:pt x="4040" y="2245"/>
                    <a:pt x="3997" y="2266"/>
                  </a:cubicBezTo>
                  <a:cubicBezTo>
                    <a:pt x="3954" y="2287"/>
                    <a:pt x="3933" y="2330"/>
                    <a:pt x="3933" y="2373"/>
                  </a:cubicBezTo>
                  <a:cubicBezTo>
                    <a:pt x="3912" y="2480"/>
                    <a:pt x="3890" y="2565"/>
                    <a:pt x="3848" y="2672"/>
                  </a:cubicBezTo>
                  <a:cubicBezTo>
                    <a:pt x="3805" y="2758"/>
                    <a:pt x="3762" y="2843"/>
                    <a:pt x="3698" y="2907"/>
                  </a:cubicBezTo>
                  <a:cubicBezTo>
                    <a:pt x="3634" y="2971"/>
                    <a:pt x="3570" y="3014"/>
                    <a:pt x="3484" y="3057"/>
                  </a:cubicBezTo>
                  <a:cubicBezTo>
                    <a:pt x="3399" y="3100"/>
                    <a:pt x="3292" y="3121"/>
                    <a:pt x="3185" y="3121"/>
                  </a:cubicBezTo>
                  <a:lnTo>
                    <a:pt x="3078" y="3121"/>
                  </a:lnTo>
                  <a:cubicBezTo>
                    <a:pt x="3057" y="3121"/>
                    <a:pt x="3014" y="3121"/>
                    <a:pt x="2971" y="3100"/>
                  </a:cubicBezTo>
                  <a:cubicBezTo>
                    <a:pt x="3035" y="2929"/>
                    <a:pt x="3057" y="2736"/>
                    <a:pt x="3078" y="2544"/>
                  </a:cubicBezTo>
                  <a:cubicBezTo>
                    <a:pt x="3121" y="2351"/>
                    <a:pt x="3121" y="2159"/>
                    <a:pt x="3121" y="1967"/>
                  </a:cubicBezTo>
                  <a:cubicBezTo>
                    <a:pt x="3121" y="1732"/>
                    <a:pt x="3099" y="1496"/>
                    <a:pt x="3057" y="1283"/>
                  </a:cubicBezTo>
                  <a:cubicBezTo>
                    <a:pt x="3014" y="1069"/>
                    <a:pt x="2950" y="877"/>
                    <a:pt x="2864" y="727"/>
                  </a:cubicBezTo>
                  <a:cubicBezTo>
                    <a:pt x="2779" y="577"/>
                    <a:pt x="2693" y="449"/>
                    <a:pt x="2586" y="364"/>
                  </a:cubicBezTo>
                  <a:cubicBezTo>
                    <a:pt x="2480" y="278"/>
                    <a:pt x="2351" y="235"/>
                    <a:pt x="2244" y="235"/>
                  </a:cubicBezTo>
                  <a:cubicBezTo>
                    <a:pt x="2095" y="235"/>
                    <a:pt x="1967" y="257"/>
                    <a:pt x="1860" y="342"/>
                  </a:cubicBezTo>
                  <a:cubicBezTo>
                    <a:pt x="1774" y="406"/>
                    <a:pt x="1667" y="492"/>
                    <a:pt x="1603" y="599"/>
                  </a:cubicBezTo>
                  <a:cubicBezTo>
                    <a:pt x="1539" y="706"/>
                    <a:pt x="1475" y="834"/>
                    <a:pt x="1454" y="983"/>
                  </a:cubicBezTo>
                  <a:cubicBezTo>
                    <a:pt x="1411" y="1133"/>
                    <a:pt x="1389" y="1283"/>
                    <a:pt x="1389" y="1454"/>
                  </a:cubicBezTo>
                  <a:cubicBezTo>
                    <a:pt x="1389" y="1817"/>
                    <a:pt x="1454" y="2180"/>
                    <a:pt x="1582" y="2501"/>
                  </a:cubicBezTo>
                  <a:cubicBezTo>
                    <a:pt x="1710" y="2822"/>
                    <a:pt x="1902" y="3078"/>
                    <a:pt x="2138" y="3292"/>
                  </a:cubicBezTo>
                  <a:cubicBezTo>
                    <a:pt x="2073" y="3420"/>
                    <a:pt x="1988" y="3506"/>
                    <a:pt x="1902" y="3591"/>
                  </a:cubicBezTo>
                  <a:cubicBezTo>
                    <a:pt x="1796" y="3655"/>
                    <a:pt x="1667" y="3698"/>
                    <a:pt x="1539" y="3698"/>
                  </a:cubicBezTo>
                  <a:cubicBezTo>
                    <a:pt x="1432" y="3698"/>
                    <a:pt x="1325" y="3655"/>
                    <a:pt x="1240" y="3612"/>
                  </a:cubicBezTo>
                  <a:cubicBezTo>
                    <a:pt x="1154" y="3548"/>
                    <a:pt x="1069" y="3484"/>
                    <a:pt x="1005" y="3377"/>
                  </a:cubicBezTo>
                  <a:cubicBezTo>
                    <a:pt x="941" y="3249"/>
                    <a:pt x="877" y="3121"/>
                    <a:pt x="834" y="2950"/>
                  </a:cubicBezTo>
                  <a:cubicBezTo>
                    <a:pt x="812" y="2800"/>
                    <a:pt x="791" y="2608"/>
                    <a:pt x="791" y="2373"/>
                  </a:cubicBezTo>
                  <a:cubicBezTo>
                    <a:pt x="791" y="2116"/>
                    <a:pt x="791" y="1903"/>
                    <a:pt x="834" y="1732"/>
                  </a:cubicBezTo>
                  <a:cubicBezTo>
                    <a:pt x="877" y="1539"/>
                    <a:pt x="898" y="1390"/>
                    <a:pt x="962" y="1261"/>
                  </a:cubicBezTo>
                  <a:cubicBezTo>
                    <a:pt x="1005" y="1133"/>
                    <a:pt x="1069" y="1026"/>
                    <a:pt x="1112" y="941"/>
                  </a:cubicBezTo>
                  <a:cubicBezTo>
                    <a:pt x="1176" y="855"/>
                    <a:pt x="1218" y="791"/>
                    <a:pt x="1261" y="727"/>
                  </a:cubicBezTo>
                  <a:cubicBezTo>
                    <a:pt x="1325" y="684"/>
                    <a:pt x="1368" y="620"/>
                    <a:pt x="1368" y="535"/>
                  </a:cubicBezTo>
                  <a:cubicBezTo>
                    <a:pt x="1389" y="449"/>
                    <a:pt x="1389" y="364"/>
                    <a:pt x="1347" y="300"/>
                  </a:cubicBezTo>
                  <a:cubicBezTo>
                    <a:pt x="1325" y="214"/>
                    <a:pt x="1283" y="150"/>
                    <a:pt x="1240" y="86"/>
                  </a:cubicBezTo>
                  <a:cubicBezTo>
                    <a:pt x="1176" y="22"/>
                    <a:pt x="1112" y="0"/>
                    <a:pt x="10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2"/>
            <p:cNvSpPr/>
            <p:nvPr/>
          </p:nvSpPr>
          <p:spPr>
            <a:xfrm>
              <a:off x="3983925" y="3262800"/>
              <a:ext cx="72150" cy="285350"/>
            </a:xfrm>
            <a:custGeom>
              <a:avLst/>
              <a:gdLst/>
              <a:ahLst/>
              <a:cxnLst/>
              <a:rect l="l" t="t" r="r" b="b"/>
              <a:pathLst>
                <a:path w="2886" h="11414" extrusionOk="0">
                  <a:moveTo>
                    <a:pt x="1176" y="5408"/>
                  </a:moveTo>
                  <a:cubicBezTo>
                    <a:pt x="1304" y="5643"/>
                    <a:pt x="1411" y="5878"/>
                    <a:pt x="1496" y="6135"/>
                  </a:cubicBezTo>
                  <a:cubicBezTo>
                    <a:pt x="1603" y="6391"/>
                    <a:pt x="1667" y="6647"/>
                    <a:pt x="1732" y="6904"/>
                  </a:cubicBezTo>
                  <a:cubicBezTo>
                    <a:pt x="1796" y="7182"/>
                    <a:pt x="1860" y="7417"/>
                    <a:pt x="1881" y="7673"/>
                  </a:cubicBezTo>
                  <a:cubicBezTo>
                    <a:pt x="1924" y="7930"/>
                    <a:pt x="1924" y="8165"/>
                    <a:pt x="1924" y="8422"/>
                  </a:cubicBezTo>
                  <a:cubicBezTo>
                    <a:pt x="1924" y="8742"/>
                    <a:pt x="1924" y="9041"/>
                    <a:pt x="1881" y="9319"/>
                  </a:cubicBezTo>
                  <a:cubicBezTo>
                    <a:pt x="1860" y="9597"/>
                    <a:pt x="1838" y="9832"/>
                    <a:pt x="1796" y="10025"/>
                  </a:cubicBezTo>
                  <a:cubicBezTo>
                    <a:pt x="1753" y="10217"/>
                    <a:pt x="1689" y="10367"/>
                    <a:pt x="1625" y="10473"/>
                  </a:cubicBezTo>
                  <a:cubicBezTo>
                    <a:pt x="1561" y="10580"/>
                    <a:pt x="1496" y="10644"/>
                    <a:pt x="1411" y="10644"/>
                  </a:cubicBezTo>
                  <a:cubicBezTo>
                    <a:pt x="1368" y="10644"/>
                    <a:pt x="1325" y="10623"/>
                    <a:pt x="1283" y="10559"/>
                  </a:cubicBezTo>
                  <a:cubicBezTo>
                    <a:pt x="1261" y="10516"/>
                    <a:pt x="1240" y="10452"/>
                    <a:pt x="1219" y="10367"/>
                  </a:cubicBezTo>
                  <a:cubicBezTo>
                    <a:pt x="1197" y="10302"/>
                    <a:pt x="1197" y="10196"/>
                    <a:pt x="1176" y="10110"/>
                  </a:cubicBezTo>
                  <a:cubicBezTo>
                    <a:pt x="1176" y="10025"/>
                    <a:pt x="1176" y="9918"/>
                    <a:pt x="1176" y="9854"/>
                  </a:cubicBezTo>
                  <a:lnTo>
                    <a:pt x="1176" y="5408"/>
                  </a:lnTo>
                  <a:close/>
                  <a:moveTo>
                    <a:pt x="620" y="0"/>
                  </a:moveTo>
                  <a:cubicBezTo>
                    <a:pt x="577" y="0"/>
                    <a:pt x="535" y="0"/>
                    <a:pt x="492" y="22"/>
                  </a:cubicBezTo>
                  <a:cubicBezTo>
                    <a:pt x="449" y="22"/>
                    <a:pt x="428" y="22"/>
                    <a:pt x="385" y="43"/>
                  </a:cubicBezTo>
                  <a:cubicBezTo>
                    <a:pt x="364" y="43"/>
                    <a:pt x="321" y="64"/>
                    <a:pt x="300" y="64"/>
                  </a:cubicBezTo>
                  <a:cubicBezTo>
                    <a:pt x="278" y="86"/>
                    <a:pt x="278" y="107"/>
                    <a:pt x="278" y="128"/>
                  </a:cubicBezTo>
                  <a:cubicBezTo>
                    <a:pt x="278" y="128"/>
                    <a:pt x="278" y="150"/>
                    <a:pt x="300" y="171"/>
                  </a:cubicBezTo>
                  <a:cubicBezTo>
                    <a:pt x="300" y="193"/>
                    <a:pt x="321" y="214"/>
                    <a:pt x="321" y="235"/>
                  </a:cubicBezTo>
                  <a:cubicBezTo>
                    <a:pt x="342" y="257"/>
                    <a:pt x="364" y="299"/>
                    <a:pt x="364" y="342"/>
                  </a:cubicBezTo>
                  <a:cubicBezTo>
                    <a:pt x="385" y="385"/>
                    <a:pt x="385" y="428"/>
                    <a:pt x="385" y="513"/>
                  </a:cubicBezTo>
                  <a:lnTo>
                    <a:pt x="385" y="3463"/>
                  </a:lnTo>
                  <a:lnTo>
                    <a:pt x="300" y="3463"/>
                  </a:lnTo>
                  <a:cubicBezTo>
                    <a:pt x="278" y="3463"/>
                    <a:pt x="257" y="3484"/>
                    <a:pt x="235" y="3484"/>
                  </a:cubicBezTo>
                  <a:cubicBezTo>
                    <a:pt x="150" y="3484"/>
                    <a:pt x="86" y="3527"/>
                    <a:pt x="64" y="3570"/>
                  </a:cubicBezTo>
                  <a:cubicBezTo>
                    <a:pt x="22" y="3612"/>
                    <a:pt x="0" y="3677"/>
                    <a:pt x="0" y="3719"/>
                  </a:cubicBezTo>
                  <a:cubicBezTo>
                    <a:pt x="0" y="3805"/>
                    <a:pt x="22" y="3890"/>
                    <a:pt x="86" y="3954"/>
                  </a:cubicBezTo>
                  <a:lnTo>
                    <a:pt x="321" y="4189"/>
                  </a:lnTo>
                  <a:lnTo>
                    <a:pt x="342" y="4211"/>
                  </a:lnTo>
                  <a:lnTo>
                    <a:pt x="385" y="4254"/>
                  </a:lnTo>
                  <a:lnTo>
                    <a:pt x="385" y="9854"/>
                  </a:lnTo>
                  <a:cubicBezTo>
                    <a:pt x="385" y="10046"/>
                    <a:pt x="406" y="10238"/>
                    <a:pt x="428" y="10409"/>
                  </a:cubicBezTo>
                  <a:cubicBezTo>
                    <a:pt x="470" y="10602"/>
                    <a:pt x="513" y="10773"/>
                    <a:pt x="577" y="10922"/>
                  </a:cubicBezTo>
                  <a:cubicBezTo>
                    <a:pt x="663" y="11072"/>
                    <a:pt x="770" y="11179"/>
                    <a:pt x="877" y="11264"/>
                  </a:cubicBezTo>
                  <a:cubicBezTo>
                    <a:pt x="1005" y="11350"/>
                    <a:pt x="1154" y="11414"/>
                    <a:pt x="1347" y="11414"/>
                  </a:cubicBezTo>
                  <a:cubicBezTo>
                    <a:pt x="1539" y="11414"/>
                    <a:pt x="1732" y="11328"/>
                    <a:pt x="1903" y="11179"/>
                  </a:cubicBezTo>
                  <a:cubicBezTo>
                    <a:pt x="2074" y="11029"/>
                    <a:pt x="2223" y="10815"/>
                    <a:pt x="2330" y="10559"/>
                  </a:cubicBezTo>
                  <a:cubicBezTo>
                    <a:pt x="2458" y="10302"/>
                    <a:pt x="2544" y="9982"/>
                    <a:pt x="2608" y="9618"/>
                  </a:cubicBezTo>
                  <a:cubicBezTo>
                    <a:pt x="2693" y="9234"/>
                    <a:pt x="2715" y="8849"/>
                    <a:pt x="2715" y="8422"/>
                  </a:cubicBezTo>
                  <a:cubicBezTo>
                    <a:pt x="2715" y="7973"/>
                    <a:pt x="2672" y="7588"/>
                    <a:pt x="2608" y="7203"/>
                  </a:cubicBezTo>
                  <a:cubicBezTo>
                    <a:pt x="2544" y="6840"/>
                    <a:pt x="2437" y="6477"/>
                    <a:pt x="2287" y="6156"/>
                  </a:cubicBezTo>
                  <a:cubicBezTo>
                    <a:pt x="2159" y="5814"/>
                    <a:pt x="2009" y="5493"/>
                    <a:pt x="1817" y="5194"/>
                  </a:cubicBezTo>
                  <a:cubicBezTo>
                    <a:pt x="1625" y="4895"/>
                    <a:pt x="1411" y="4596"/>
                    <a:pt x="1176" y="4296"/>
                  </a:cubicBezTo>
                  <a:lnTo>
                    <a:pt x="1176" y="4083"/>
                  </a:lnTo>
                  <a:lnTo>
                    <a:pt x="2373" y="4147"/>
                  </a:lnTo>
                  <a:cubicBezTo>
                    <a:pt x="2437" y="4147"/>
                    <a:pt x="2501" y="4168"/>
                    <a:pt x="2522" y="4189"/>
                  </a:cubicBezTo>
                  <a:cubicBezTo>
                    <a:pt x="2565" y="4189"/>
                    <a:pt x="2587" y="4211"/>
                    <a:pt x="2608" y="4211"/>
                  </a:cubicBezTo>
                  <a:cubicBezTo>
                    <a:pt x="2629" y="4232"/>
                    <a:pt x="2651" y="4254"/>
                    <a:pt x="2651" y="4254"/>
                  </a:cubicBezTo>
                  <a:cubicBezTo>
                    <a:pt x="2651" y="4275"/>
                    <a:pt x="2672" y="4275"/>
                    <a:pt x="2693" y="4275"/>
                  </a:cubicBezTo>
                  <a:cubicBezTo>
                    <a:pt x="2715" y="4275"/>
                    <a:pt x="2758" y="4254"/>
                    <a:pt x="2779" y="4189"/>
                  </a:cubicBezTo>
                  <a:cubicBezTo>
                    <a:pt x="2800" y="4147"/>
                    <a:pt x="2822" y="4083"/>
                    <a:pt x="2843" y="3997"/>
                  </a:cubicBezTo>
                  <a:cubicBezTo>
                    <a:pt x="2843" y="3933"/>
                    <a:pt x="2864" y="3848"/>
                    <a:pt x="2864" y="3783"/>
                  </a:cubicBezTo>
                  <a:cubicBezTo>
                    <a:pt x="2886" y="3719"/>
                    <a:pt x="2886" y="3655"/>
                    <a:pt x="2886" y="3612"/>
                  </a:cubicBezTo>
                  <a:cubicBezTo>
                    <a:pt x="2886" y="3506"/>
                    <a:pt x="2843" y="3441"/>
                    <a:pt x="2758" y="3399"/>
                  </a:cubicBezTo>
                  <a:cubicBezTo>
                    <a:pt x="2672" y="3356"/>
                    <a:pt x="2565" y="3335"/>
                    <a:pt x="2458" y="3335"/>
                  </a:cubicBezTo>
                  <a:lnTo>
                    <a:pt x="2202" y="3335"/>
                  </a:lnTo>
                  <a:cubicBezTo>
                    <a:pt x="2116" y="3335"/>
                    <a:pt x="2009" y="3335"/>
                    <a:pt x="1881" y="3356"/>
                  </a:cubicBezTo>
                  <a:cubicBezTo>
                    <a:pt x="1774" y="3356"/>
                    <a:pt x="1667" y="3377"/>
                    <a:pt x="1539" y="3377"/>
                  </a:cubicBezTo>
                  <a:cubicBezTo>
                    <a:pt x="1411" y="3377"/>
                    <a:pt x="1283" y="3399"/>
                    <a:pt x="1176" y="3399"/>
                  </a:cubicBezTo>
                  <a:lnTo>
                    <a:pt x="1176" y="470"/>
                  </a:lnTo>
                  <a:cubicBezTo>
                    <a:pt x="1176" y="342"/>
                    <a:pt x="1112" y="235"/>
                    <a:pt x="1026" y="150"/>
                  </a:cubicBezTo>
                  <a:cubicBezTo>
                    <a:pt x="919" y="43"/>
                    <a:pt x="791" y="0"/>
                    <a:pt x="6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2"/>
            <p:cNvSpPr/>
            <p:nvPr/>
          </p:nvSpPr>
          <p:spPr>
            <a:xfrm>
              <a:off x="4053375" y="3262800"/>
              <a:ext cx="72175" cy="285350"/>
            </a:xfrm>
            <a:custGeom>
              <a:avLst/>
              <a:gdLst/>
              <a:ahLst/>
              <a:cxnLst/>
              <a:rect l="l" t="t" r="r" b="b"/>
              <a:pathLst>
                <a:path w="2887" h="11414" extrusionOk="0">
                  <a:moveTo>
                    <a:pt x="1176" y="5408"/>
                  </a:moveTo>
                  <a:cubicBezTo>
                    <a:pt x="1305" y="5643"/>
                    <a:pt x="1412" y="5878"/>
                    <a:pt x="1497" y="6135"/>
                  </a:cubicBezTo>
                  <a:cubicBezTo>
                    <a:pt x="1604" y="6391"/>
                    <a:pt x="1689" y="6647"/>
                    <a:pt x="1754" y="6904"/>
                  </a:cubicBezTo>
                  <a:cubicBezTo>
                    <a:pt x="1818" y="7182"/>
                    <a:pt x="1860" y="7417"/>
                    <a:pt x="1882" y="7673"/>
                  </a:cubicBezTo>
                  <a:cubicBezTo>
                    <a:pt x="1925" y="7930"/>
                    <a:pt x="1946" y="8165"/>
                    <a:pt x="1946" y="8422"/>
                  </a:cubicBezTo>
                  <a:cubicBezTo>
                    <a:pt x="1946" y="8742"/>
                    <a:pt x="1925" y="9041"/>
                    <a:pt x="1903" y="9319"/>
                  </a:cubicBezTo>
                  <a:cubicBezTo>
                    <a:pt x="1882" y="9597"/>
                    <a:pt x="1839" y="9832"/>
                    <a:pt x="1796" y="10025"/>
                  </a:cubicBezTo>
                  <a:cubicBezTo>
                    <a:pt x="1754" y="10217"/>
                    <a:pt x="1689" y="10367"/>
                    <a:pt x="1625" y="10473"/>
                  </a:cubicBezTo>
                  <a:cubicBezTo>
                    <a:pt x="1561" y="10580"/>
                    <a:pt x="1497" y="10644"/>
                    <a:pt x="1433" y="10644"/>
                  </a:cubicBezTo>
                  <a:cubicBezTo>
                    <a:pt x="1369" y="10644"/>
                    <a:pt x="1326" y="10623"/>
                    <a:pt x="1305" y="10559"/>
                  </a:cubicBezTo>
                  <a:cubicBezTo>
                    <a:pt x="1262" y="10516"/>
                    <a:pt x="1241" y="10452"/>
                    <a:pt x="1219" y="10367"/>
                  </a:cubicBezTo>
                  <a:cubicBezTo>
                    <a:pt x="1198" y="10302"/>
                    <a:pt x="1198" y="10196"/>
                    <a:pt x="1198" y="10110"/>
                  </a:cubicBezTo>
                  <a:cubicBezTo>
                    <a:pt x="1176" y="10025"/>
                    <a:pt x="1176" y="9918"/>
                    <a:pt x="1176" y="9854"/>
                  </a:cubicBezTo>
                  <a:lnTo>
                    <a:pt x="1176" y="5408"/>
                  </a:lnTo>
                  <a:close/>
                  <a:moveTo>
                    <a:pt x="621" y="0"/>
                  </a:moveTo>
                  <a:cubicBezTo>
                    <a:pt x="578" y="0"/>
                    <a:pt x="535" y="0"/>
                    <a:pt x="493" y="22"/>
                  </a:cubicBezTo>
                  <a:cubicBezTo>
                    <a:pt x="471" y="22"/>
                    <a:pt x="428" y="22"/>
                    <a:pt x="386" y="43"/>
                  </a:cubicBezTo>
                  <a:cubicBezTo>
                    <a:pt x="364" y="43"/>
                    <a:pt x="343" y="64"/>
                    <a:pt x="322" y="64"/>
                  </a:cubicBezTo>
                  <a:cubicBezTo>
                    <a:pt x="300" y="86"/>
                    <a:pt x="279" y="107"/>
                    <a:pt x="279" y="128"/>
                  </a:cubicBezTo>
                  <a:cubicBezTo>
                    <a:pt x="279" y="128"/>
                    <a:pt x="300" y="150"/>
                    <a:pt x="300" y="171"/>
                  </a:cubicBezTo>
                  <a:cubicBezTo>
                    <a:pt x="322" y="193"/>
                    <a:pt x="322" y="214"/>
                    <a:pt x="343" y="235"/>
                  </a:cubicBezTo>
                  <a:cubicBezTo>
                    <a:pt x="343" y="257"/>
                    <a:pt x="364" y="299"/>
                    <a:pt x="364" y="342"/>
                  </a:cubicBezTo>
                  <a:cubicBezTo>
                    <a:pt x="386" y="385"/>
                    <a:pt x="386" y="428"/>
                    <a:pt x="386" y="513"/>
                  </a:cubicBezTo>
                  <a:lnTo>
                    <a:pt x="386" y="3463"/>
                  </a:lnTo>
                  <a:lnTo>
                    <a:pt x="300" y="3463"/>
                  </a:lnTo>
                  <a:cubicBezTo>
                    <a:pt x="279" y="3463"/>
                    <a:pt x="257" y="3484"/>
                    <a:pt x="236" y="3484"/>
                  </a:cubicBezTo>
                  <a:cubicBezTo>
                    <a:pt x="151" y="3484"/>
                    <a:pt x="108" y="3527"/>
                    <a:pt x="65" y="3570"/>
                  </a:cubicBezTo>
                  <a:cubicBezTo>
                    <a:pt x="22" y="3612"/>
                    <a:pt x="1" y="3677"/>
                    <a:pt x="1" y="3719"/>
                  </a:cubicBezTo>
                  <a:cubicBezTo>
                    <a:pt x="1" y="3805"/>
                    <a:pt x="44" y="3890"/>
                    <a:pt x="108" y="3954"/>
                  </a:cubicBezTo>
                  <a:lnTo>
                    <a:pt x="322" y="4189"/>
                  </a:lnTo>
                  <a:lnTo>
                    <a:pt x="364" y="4211"/>
                  </a:lnTo>
                  <a:lnTo>
                    <a:pt x="386" y="4254"/>
                  </a:lnTo>
                  <a:lnTo>
                    <a:pt x="386" y="9854"/>
                  </a:lnTo>
                  <a:cubicBezTo>
                    <a:pt x="386" y="10046"/>
                    <a:pt x="407" y="10238"/>
                    <a:pt x="428" y="10409"/>
                  </a:cubicBezTo>
                  <a:cubicBezTo>
                    <a:pt x="471" y="10602"/>
                    <a:pt x="514" y="10773"/>
                    <a:pt x="599" y="10922"/>
                  </a:cubicBezTo>
                  <a:cubicBezTo>
                    <a:pt x="663" y="11072"/>
                    <a:pt x="770" y="11179"/>
                    <a:pt x="899" y="11264"/>
                  </a:cubicBezTo>
                  <a:cubicBezTo>
                    <a:pt x="1005" y="11350"/>
                    <a:pt x="1155" y="11414"/>
                    <a:pt x="1347" y="11414"/>
                  </a:cubicBezTo>
                  <a:cubicBezTo>
                    <a:pt x="1561" y="11414"/>
                    <a:pt x="1732" y="11328"/>
                    <a:pt x="1903" y="11179"/>
                  </a:cubicBezTo>
                  <a:cubicBezTo>
                    <a:pt x="2074" y="11029"/>
                    <a:pt x="2224" y="10815"/>
                    <a:pt x="2352" y="10559"/>
                  </a:cubicBezTo>
                  <a:cubicBezTo>
                    <a:pt x="2459" y="10302"/>
                    <a:pt x="2566" y="9982"/>
                    <a:pt x="2630" y="9618"/>
                  </a:cubicBezTo>
                  <a:cubicBezTo>
                    <a:pt x="2694" y="9234"/>
                    <a:pt x="2715" y="8849"/>
                    <a:pt x="2715" y="8422"/>
                  </a:cubicBezTo>
                  <a:cubicBezTo>
                    <a:pt x="2715" y="7973"/>
                    <a:pt x="2694" y="7588"/>
                    <a:pt x="2609" y="7203"/>
                  </a:cubicBezTo>
                  <a:cubicBezTo>
                    <a:pt x="2544" y="6840"/>
                    <a:pt x="2438" y="6477"/>
                    <a:pt x="2309" y="6156"/>
                  </a:cubicBezTo>
                  <a:cubicBezTo>
                    <a:pt x="2181" y="5814"/>
                    <a:pt x="2010" y="5493"/>
                    <a:pt x="1818" y="5194"/>
                  </a:cubicBezTo>
                  <a:cubicBezTo>
                    <a:pt x="1625" y="4895"/>
                    <a:pt x="1412" y="4596"/>
                    <a:pt x="1176" y="4296"/>
                  </a:cubicBezTo>
                  <a:lnTo>
                    <a:pt x="1176" y="4083"/>
                  </a:lnTo>
                  <a:lnTo>
                    <a:pt x="2373" y="4147"/>
                  </a:lnTo>
                  <a:cubicBezTo>
                    <a:pt x="2438" y="4147"/>
                    <a:pt x="2502" y="4168"/>
                    <a:pt x="2523" y="4189"/>
                  </a:cubicBezTo>
                  <a:cubicBezTo>
                    <a:pt x="2566" y="4189"/>
                    <a:pt x="2587" y="4211"/>
                    <a:pt x="2609" y="4211"/>
                  </a:cubicBezTo>
                  <a:cubicBezTo>
                    <a:pt x="2630" y="4232"/>
                    <a:pt x="2651" y="4254"/>
                    <a:pt x="2651" y="4254"/>
                  </a:cubicBezTo>
                  <a:cubicBezTo>
                    <a:pt x="2673" y="4275"/>
                    <a:pt x="2673" y="4275"/>
                    <a:pt x="2694" y="4275"/>
                  </a:cubicBezTo>
                  <a:cubicBezTo>
                    <a:pt x="2737" y="4275"/>
                    <a:pt x="2758" y="4254"/>
                    <a:pt x="2780" y="4189"/>
                  </a:cubicBezTo>
                  <a:cubicBezTo>
                    <a:pt x="2801" y="4147"/>
                    <a:pt x="2822" y="4083"/>
                    <a:pt x="2844" y="3997"/>
                  </a:cubicBezTo>
                  <a:cubicBezTo>
                    <a:pt x="2865" y="3933"/>
                    <a:pt x="2865" y="3848"/>
                    <a:pt x="2886" y="3783"/>
                  </a:cubicBezTo>
                  <a:cubicBezTo>
                    <a:pt x="2886" y="3719"/>
                    <a:pt x="2886" y="3655"/>
                    <a:pt x="2886" y="3612"/>
                  </a:cubicBezTo>
                  <a:cubicBezTo>
                    <a:pt x="2886" y="3506"/>
                    <a:pt x="2844" y="3441"/>
                    <a:pt x="2758" y="3399"/>
                  </a:cubicBezTo>
                  <a:cubicBezTo>
                    <a:pt x="2673" y="3356"/>
                    <a:pt x="2587" y="3335"/>
                    <a:pt x="2459" y="3335"/>
                  </a:cubicBezTo>
                  <a:lnTo>
                    <a:pt x="2202" y="3335"/>
                  </a:lnTo>
                  <a:cubicBezTo>
                    <a:pt x="2117" y="3335"/>
                    <a:pt x="2010" y="3335"/>
                    <a:pt x="1903" y="3356"/>
                  </a:cubicBezTo>
                  <a:cubicBezTo>
                    <a:pt x="1775" y="3356"/>
                    <a:pt x="1668" y="3377"/>
                    <a:pt x="1540" y="3377"/>
                  </a:cubicBezTo>
                  <a:cubicBezTo>
                    <a:pt x="1412" y="3377"/>
                    <a:pt x="1305" y="3399"/>
                    <a:pt x="1176" y="3399"/>
                  </a:cubicBezTo>
                  <a:lnTo>
                    <a:pt x="1176" y="470"/>
                  </a:lnTo>
                  <a:cubicBezTo>
                    <a:pt x="1176" y="342"/>
                    <a:pt x="1134" y="235"/>
                    <a:pt x="1027" y="150"/>
                  </a:cubicBezTo>
                  <a:cubicBezTo>
                    <a:pt x="920" y="43"/>
                    <a:pt x="792" y="0"/>
                    <a:pt x="6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2"/>
            <p:cNvSpPr/>
            <p:nvPr/>
          </p:nvSpPr>
          <p:spPr>
            <a:xfrm>
              <a:off x="4129275" y="3339200"/>
              <a:ext cx="96725" cy="109025"/>
            </a:xfrm>
            <a:custGeom>
              <a:avLst/>
              <a:gdLst/>
              <a:ahLst/>
              <a:cxnLst/>
              <a:rect l="l" t="t" r="r" b="b"/>
              <a:pathLst>
                <a:path w="3869" h="4361" extrusionOk="0">
                  <a:moveTo>
                    <a:pt x="1496" y="685"/>
                  </a:moveTo>
                  <a:cubicBezTo>
                    <a:pt x="1560" y="685"/>
                    <a:pt x="1624" y="727"/>
                    <a:pt x="1667" y="792"/>
                  </a:cubicBezTo>
                  <a:cubicBezTo>
                    <a:pt x="1689" y="856"/>
                    <a:pt x="1710" y="941"/>
                    <a:pt x="1710" y="1048"/>
                  </a:cubicBezTo>
                  <a:cubicBezTo>
                    <a:pt x="1710" y="1198"/>
                    <a:pt x="1689" y="1369"/>
                    <a:pt x="1667" y="1497"/>
                  </a:cubicBezTo>
                  <a:cubicBezTo>
                    <a:pt x="1624" y="1646"/>
                    <a:pt x="1560" y="1775"/>
                    <a:pt x="1475" y="1903"/>
                  </a:cubicBezTo>
                  <a:cubicBezTo>
                    <a:pt x="1411" y="2031"/>
                    <a:pt x="1325" y="2138"/>
                    <a:pt x="1218" y="2224"/>
                  </a:cubicBezTo>
                  <a:cubicBezTo>
                    <a:pt x="1111" y="2309"/>
                    <a:pt x="1005" y="2395"/>
                    <a:pt x="855" y="2459"/>
                  </a:cubicBezTo>
                  <a:cubicBezTo>
                    <a:pt x="855" y="2416"/>
                    <a:pt x="855" y="2395"/>
                    <a:pt x="855" y="2352"/>
                  </a:cubicBezTo>
                  <a:cubicBezTo>
                    <a:pt x="855" y="2330"/>
                    <a:pt x="855" y="2309"/>
                    <a:pt x="855" y="2266"/>
                  </a:cubicBezTo>
                  <a:cubicBezTo>
                    <a:pt x="855" y="2202"/>
                    <a:pt x="855" y="2117"/>
                    <a:pt x="855" y="2010"/>
                  </a:cubicBezTo>
                  <a:cubicBezTo>
                    <a:pt x="876" y="1903"/>
                    <a:pt x="876" y="1775"/>
                    <a:pt x="898" y="1668"/>
                  </a:cubicBezTo>
                  <a:cubicBezTo>
                    <a:pt x="919" y="1540"/>
                    <a:pt x="940" y="1433"/>
                    <a:pt x="983" y="1326"/>
                  </a:cubicBezTo>
                  <a:cubicBezTo>
                    <a:pt x="1005" y="1198"/>
                    <a:pt x="1047" y="1091"/>
                    <a:pt x="1090" y="1005"/>
                  </a:cubicBezTo>
                  <a:cubicBezTo>
                    <a:pt x="1154" y="898"/>
                    <a:pt x="1197" y="834"/>
                    <a:pt x="1261" y="770"/>
                  </a:cubicBezTo>
                  <a:cubicBezTo>
                    <a:pt x="1347" y="706"/>
                    <a:pt x="1411" y="685"/>
                    <a:pt x="1496" y="685"/>
                  </a:cubicBezTo>
                  <a:close/>
                  <a:moveTo>
                    <a:pt x="1582" y="1"/>
                  </a:moveTo>
                  <a:cubicBezTo>
                    <a:pt x="1389" y="1"/>
                    <a:pt x="1197" y="43"/>
                    <a:pt x="1005" y="172"/>
                  </a:cubicBezTo>
                  <a:cubicBezTo>
                    <a:pt x="812" y="279"/>
                    <a:pt x="641" y="450"/>
                    <a:pt x="492" y="642"/>
                  </a:cubicBezTo>
                  <a:cubicBezTo>
                    <a:pt x="342" y="856"/>
                    <a:pt x="235" y="1112"/>
                    <a:pt x="150" y="1390"/>
                  </a:cubicBezTo>
                  <a:cubicBezTo>
                    <a:pt x="43" y="1668"/>
                    <a:pt x="0" y="1967"/>
                    <a:pt x="0" y="2309"/>
                  </a:cubicBezTo>
                  <a:cubicBezTo>
                    <a:pt x="0" y="2630"/>
                    <a:pt x="64" y="2908"/>
                    <a:pt x="150" y="3164"/>
                  </a:cubicBezTo>
                  <a:cubicBezTo>
                    <a:pt x="257" y="3421"/>
                    <a:pt x="406" y="3634"/>
                    <a:pt x="556" y="3827"/>
                  </a:cubicBezTo>
                  <a:cubicBezTo>
                    <a:pt x="748" y="3998"/>
                    <a:pt x="940" y="4126"/>
                    <a:pt x="1154" y="4211"/>
                  </a:cubicBezTo>
                  <a:cubicBezTo>
                    <a:pt x="1368" y="4318"/>
                    <a:pt x="1603" y="4361"/>
                    <a:pt x="1838" y="4361"/>
                  </a:cubicBezTo>
                  <a:cubicBezTo>
                    <a:pt x="2095" y="4361"/>
                    <a:pt x="2330" y="4318"/>
                    <a:pt x="2522" y="4254"/>
                  </a:cubicBezTo>
                  <a:cubicBezTo>
                    <a:pt x="2715" y="4190"/>
                    <a:pt x="2886" y="4104"/>
                    <a:pt x="3035" y="3998"/>
                  </a:cubicBezTo>
                  <a:cubicBezTo>
                    <a:pt x="3185" y="3891"/>
                    <a:pt x="3292" y="3784"/>
                    <a:pt x="3398" y="3656"/>
                  </a:cubicBezTo>
                  <a:cubicBezTo>
                    <a:pt x="3505" y="3506"/>
                    <a:pt x="3591" y="3378"/>
                    <a:pt x="3655" y="3250"/>
                  </a:cubicBezTo>
                  <a:cubicBezTo>
                    <a:pt x="3719" y="3100"/>
                    <a:pt x="3762" y="2972"/>
                    <a:pt x="3783" y="2822"/>
                  </a:cubicBezTo>
                  <a:cubicBezTo>
                    <a:pt x="3826" y="2694"/>
                    <a:pt x="3847" y="2566"/>
                    <a:pt x="3869" y="2459"/>
                  </a:cubicBezTo>
                  <a:cubicBezTo>
                    <a:pt x="3869" y="2373"/>
                    <a:pt x="3847" y="2309"/>
                    <a:pt x="3783" y="2245"/>
                  </a:cubicBezTo>
                  <a:cubicBezTo>
                    <a:pt x="3740" y="2159"/>
                    <a:pt x="3676" y="2117"/>
                    <a:pt x="3591" y="2095"/>
                  </a:cubicBezTo>
                  <a:cubicBezTo>
                    <a:pt x="3568" y="2090"/>
                    <a:pt x="3547" y="2087"/>
                    <a:pt x="3526" y="2087"/>
                  </a:cubicBezTo>
                  <a:cubicBezTo>
                    <a:pt x="3471" y="2087"/>
                    <a:pt x="3424" y="2107"/>
                    <a:pt x="3377" y="2138"/>
                  </a:cubicBezTo>
                  <a:cubicBezTo>
                    <a:pt x="3292" y="2181"/>
                    <a:pt x="3249" y="2245"/>
                    <a:pt x="3228" y="2352"/>
                  </a:cubicBezTo>
                  <a:cubicBezTo>
                    <a:pt x="3185" y="2523"/>
                    <a:pt x="3142" y="2672"/>
                    <a:pt x="3078" y="2843"/>
                  </a:cubicBezTo>
                  <a:cubicBezTo>
                    <a:pt x="3035" y="2993"/>
                    <a:pt x="2950" y="3121"/>
                    <a:pt x="2843" y="3250"/>
                  </a:cubicBezTo>
                  <a:cubicBezTo>
                    <a:pt x="2736" y="3378"/>
                    <a:pt x="2629" y="3485"/>
                    <a:pt x="2479" y="3549"/>
                  </a:cubicBezTo>
                  <a:cubicBezTo>
                    <a:pt x="2330" y="3634"/>
                    <a:pt x="2159" y="3677"/>
                    <a:pt x="1966" y="3677"/>
                  </a:cubicBezTo>
                  <a:cubicBezTo>
                    <a:pt x="1817" y="3677"/>
                    <a:pt x="1710" y="3656"/>
                    <a:pt x="1603" y="3613"/>
                  </a:cubicBezTo>
                  <a:cubicBezTo>
                    <a:pt x="1496" y="3591"/>
                    <a:pt x="1411" y="3549"/>
                    <a:pt x="1325" y="3485"/>
                  </a:cubicBezTo>
                  <a:cubicBezTo>
                    <a:pt x="1240" y="3421"/>
                    <a:pt x="1176" y="3356"/>
                    <a:pt x="1133" y="3271"/>
                  </a:cubicBezTo>
                  <a:cubicBezTo>
                    <a:pt x="1069" y="3207"/>
                    <a:pt x="1026" y="3121"/>
                    <a:pt x="983" y="3036"/>
                  </a:cubicBezTo>
                  <a:cubicBezTo>
                    <a:pt x="1240" y="2950"/>
                    <a:pt x="1453" y="2843"/>
                    <a:pt x="1646" y="2694"/>
                  </a:cubicBezTo>
                  <a:cubicBezTo>
                    <a:pt x="1838" y="2566"/>
                    <a:pt x="2009" y="2395"/>
                    <a:pt x="2137" y="2224"/>
                  </a:cubicBezTo>
                  <a:cubicBezTo>
                    <a:pt x="2266" y="2031"/>
                    <a:pt x="2373" y="1839"/>
                    <a:pt x="2437" y="1646"/>
                  </a:cubicBezTo>
                  <a:cubicBezTo>
                    <a:pt x="2501" y="1433"/>
                    <a:pt x="2522" y="1240"/>
                    <a:pt x="2522" y="1048"/>
                  </a:cubicBezTo>
                  <a:cubicBezTo>
                    <a:pt x="2522" y="877"/>
                    <a:pt x="2501" y="749"/>
                    <a:pt x="2458" y="621"/>
                  </a:cubicBezTo>
                  <a:cubicBezTo>
                    <a:pt x="2415" y="492"/>
                    <a:pt x="2373" y="385"/>
                    <a:pt x="2287" y="279"/>
                  </a:cubicBezTo>
                  <a:cubicBezTo>
                    <a:pt x="2202" y="193"/>
                    <a:pt x="2095" y="129"/>
                    <a:pt x="1988" y="65"/>
                  </a:cubicBezTo>
                  <a:cubicBezTo>
                    <a:pt x="1860" y="22"/>
                    <a:pt x="1731" y="1"/>
                    <a:pt x="15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2"/>
            <p:cNvSpPr/>
            <p:nvPr/>
          </p:nvSpPr>
          <p:spPr>
            <a:xfrm>
              <a:off x="4206750" y="3339200"/>
              <a:ext cx="96200" cy="109025"/>
            </a:xfrm>
            <a:custGeom>
              <a:avLst/>
              <a:gdLst/>
              <a:ahLst/>
              <a:cxnLst/>
              <a:rect l="l" t="t" r="r" b="b"/>
              <a:pathLst>
                <a:path w="3848" h="4361" extrusionOk="0">
                  <a:moveTo>
                    <a:pt x="1496" y="685"/>
                  </a:moveTo>
                  <a:cubicBezTo>
                    <a:pt x="1561" y="685"/>
                    <a:pt x="1603" y="727"/>
                    <a:pt x="1646" y="792"/>
                  </a:cubicBezTo>
                  <a:cubicBezTo>
                    <a:pt x="1689" y="856"/>
                    <a:pt x="1710" y="941"/>
                    <a:pt x="1710" y="1048"/>
                  </a:cubicBezTo>
                  <a:cubicBezTo>
                    <a:pt x="1710" y="1198"/>
                    <a:pt x="1689" y="1369"/>
                    <a:pt x="1646" y="1497"/>
                  </a:cubicBezTo>
                  <a:cubicBezTo>
                    <a:pt x="1603" y="1646"/>
                    <a:pt x="1539" y="1775"/>
                    <a:pt x="1475" y="1903"/>
                  </a:cubicBezTo>
                  <a:cubicBezTo>
                    <a:pt x="1390" y="2031"/>
                    <a:pt x="1304" y="2138"/>
                    <a:pt x="1197" y="2224"/>
                  </a:cubicBezTo>
                  <a:cubicBezTo>
                    <a:pt x="1090" y="2309"/>
                    <a:pt x="983" y="2395"/>
                    <a:pt x="855" y="2459"/>
                  </a:cubicBezTo>
                  <a:cubicBezTo>
                    <a:pt x="855" y="2416"/>
                    <a:pt x="855" y="2395"/>
                    <a:pt x="855" y="2352"/>
                  </a:cubicBezTo>
                  <a:cubicBezTo>
                    <a:pt x="834" y="2330"/>
                    <a:pt x="834" y="2309"/>
                    <a:pt x="834" y="2266"/>
                  </a:cubicBezTo>
                  <a:cubicBezTo>
                    <a:pt x="834" y="2202"/>
                    <a:pt x="834" y="2117"/>
                    <a:pt x="855" y="2010"/>
                  </a:cubicBezTo>
                  <a:cubicBezTo>
                    <a:pt x="855" y="1903"/>
                    <a:pt x="877" y="1775"/>
                    <a:pt x="898" y="1668"/>
                  </a:cubicBezTo>
                  <a:cubicBezTo>
                    <a:pt x="919" y="1540"/>
                    <a:pt x="941" y="1433"/>
                    <a:pt x="962" y="1326"/>
                  </a:cubicBezTo>
                  <a:cubicBezTo>
                    <a:pt x="1005" y="1198"/>
                    <a:pt x="1048" y="1091"/>
                    <a:pt x="1090" y="1005"/>
                  </a:cubicBezTo>
                  <a:cubicBezTo>
                    <a:pt x="1133" y="898"/>
                    <a:pt x="1197" y="834"/>
                    <a:pt x="1261" y="770"/>
                  </a:cubicBezTo>
                  <a:cubicBezTo>
                    <a:pt x="1325" y="706"/>
                    <a:pt x="1411" y="685"/>
                    <a:pt x="1496" y="685"/>
                  </a:cubicBezTo>
                  <a:close/>
                  <a:moveTo>
                    <a:pt x="1582" y="1"/>
                  </a:moveTo>
                  <a:cubicBezTo>
                    <a:pt x="1390" y="1"/>
                    <a:pt x="1176" y="43"/>
                    <a:pt x="1005" y="172"/>
                  </a:cubicBezTo>
                  <a:cubicBezTo>
                    <a:pt x="812" y="279"/>
                    <a:pt x="641" y="450"/>
                    <a:pt x="492" y="642"/>
                  </a:cubicBezTo>
                  <a:cubicBezTo>
                    <a:pt x="342" y="856"/>
                    <a:pt x="214" y="1112"/>
                    <a:pt x="129" y="1390"/>
                  </a:cubicBezTo>
                  <a:cubicBezTo>
                    <a:pt x="43" y="1668"/>
                    <a:pt x="0" y="1967"/>
                    <a:pt x="0" y="2309"/>
                  </a:cubicBezTo>
                  <a:cubicBezTo>
                    <a:pt x="0" y="2630"/>
                    <a:pt x="43" y="2908"/>
                    <a:pt x="150" y="3164"/>
                  </a:cubicBezTo>
                  <a:cubicBezTo>
                    <a:pt x="257" y="3421"/>
                    <a:pt x="385" y="3634"/>
                    <a:pt x="556" y="3827"/>
                  </a:cubicBezTo>
                  <a:cubicBezTo>
                    <a:pt x="727" y="3998"/>
                    <a:pt x="919" y="4126"/>
                    <a:pt x="1133" y="4211"/>
                  </a:cubicBezTo>
                  <a:cubicBezTo>
                    <a:pt x="1368" y="4318"/>
                    <a:pt x="1603" y="4361"/>
                    <a:pt x="1838" y="4361"/>
                  </a:cubicBezTo>
                  <a:cubicBezTo>
                    <a:pt x="2095" y="4361"/>
                    <a:pt x="2309" y="4318"/>
                    <a:pt x="2501" y="4254"/>
                  </a:cubicBezTo>
                  <a:cubicBezTo>
                    <a:pt x="2693" y="4190"/>
                    <a:pt x="2864" y="4104"/>
                    <a:pt x="3014" y="3998"/>
                  </a:cubicBezTo>
                  <a:cubicBezTo>
                    <a:pt x="3164" y="3891"/>
                    <a:pt x="3292" y="3784"/>
                    <a:pt x="3377" y="3656"/>
                  </a:cubicBezTo>
                  <a:cubicBezTo>
                    <a:pt x="3484" y="3506"/>
                    <a:pt x="3570" y="3378"/>
                    <a:pt x="3634" y="3250"/>
                  </a:cubicBezTo>
                  <a:cubicBezTo>
                    <a:pt x="3698" y="3100"/>
                    <a:pt x="3741" y="2972"/>
                    <a:pt x="3783" y="2822"/>
                  </a:cubicBezTo>
                  <a:cubicBezTo>
                    <a:pt x="3805" y="2694"/>
                    <a:pt x="3826" y="2566"/>
                    <a:pt x="3848" y="2459"/>
                  </a:cubicBezTo>
                  <a:cubicBezTo>
                    <a:pt x="3848" y="2373"/>
                    <a:pt x="3826" y="2309"/>
                    <a:pt x="3783" y="2245"/>
                  </a:cubicBezTo>
                  <a:cubicBezTo>
                    <a:pt x="3719" y="2159"/>
                    <a:pt x="3655" y="2117"/>
                    <a:pt x="3570" y="2095"/>
                  </a:cubicBezTo>
                  <a:cubicBezTo>
                    <a:pt x="3553" y="2090"/>
                    <a:pt x="3534" y="2087"/>
                    <a:pt x="3514" y="2087"/>
                  </a:cubicBezTo>
                  <a:cubicBezTo>
                    <a:pt x="3461" y="2087"/>
                    <a:pt x="3403" y="2107"/>
                    <a:pt x="3356" y="2138"/>
                  </a:cubicBezTo>
                  <a:cubicBezTo>
                    <a:pt x="3292" y="2181"/>
                    <a:pt x="3228" y="2245"/>
                    <a:pt x="3206" y="2352"/>
                  </a:cubicBezTo>
                  <a:cubicBezTo>
                    <a:pt x="3185" y="2523"/>
                    <a:pt x="3142" y="2672"/>
                    <a:pt x="3078" y="2843"/>
                  </a:cubicBezTo>
                  <a:cubicBezTo>
                    <a:pt x="3014" y="2993"/>
                    <a:pt x="2929" y="3121"/>
                    <a:pt x="2822" y="3250"/>
                  </a:cubicBezTo>
                  <a:cubicBezTo>
                    <a:pt x="2736" y="3378"/>
                    <a:pt x="2608" y="3485"/>
                    <a:pt x="2458" y="3549"/>
                  </a:cubicBezTo>
                  <a:cubicBezTo>
                    <a:pt x="2330" y="3634"/>
                    <a:pt x="2138" y="3677"/>
                    <a:pt x="1945" y="3677"/>
                  </a:cubicBezTo>
                  <a:cubicBezTo>
                    <a:pt x="1817" y="3677"/>
                    <a:pt x="1689" y="3656"/>
                    <a:pt x="1582" y="3613"/>
                  </a:cubicBezTo>
                  <a:cubicBezTo>
                    <a:pt x="1475" y="3591"/>
                    <a:pt x="1390" y="3549"/>
                    <a:pt x="1304" y="3485"/>
                  </a:cubicBezTo>
                  <a:cubicBezTo>
                    <a:pt x="1240" y="3421"/>
                    <a:pt x="1176" y="3356"/>
                    <a:pt x="1112" y="3271"/>
                  </a:cubicBezTo>
                  <a:cubicBezTo>
                    <a:pt x="1048" y="3207"/>
                    <a:pt x="1005" y="3121"/>
                    <a:pt x="983" y="3036"/>
                  </a:cubicBezTo>
                  <a:cubicBezTo>
                    <a:pt x="1240" y="2950"/>
                    <a:pt x="1454" y="2843"/>
                    <a:pt x="1646" y="2694"/>
                  </a:cubicBezTo>
                  <a:cubicBezTo>
                    <a:pt x="1838" y="2566"/>
                    <a:pt x="1988" y="2395"/>
                    <a:pt x="2116" y="2224"/>
                  </a:cubicBezTo>
                  <a:cubicBezTo>
                    <a:pt x="2245" y="2031"/>
                    <a:pt x="2351" y="1839"/>
                    <a:pt x="2416" y="1646"/>
                  </a:cubicBezTo>
                  <a:cubicBezTo>
                    <a:pt x="2480" y="1433"/>
                    <a:pt x="2522" y="1240"/>
                    <a:pt x="2522" y="1048"/>
                  </a:cubicBezTo>
                  <a:cubicBezTo>
                    <a:pt x="2522" y="877"/>
                    <a:pt x="2501" y="749"/>
                    <a:pt x="2458" y="621"/>
                  </a:cubicBezTo>
                  <a:cubicBezTo>
                    <a:pt x="2416" y="492"/>
                    <a:pt x="2351" y="385"/>
                    <a:pt x="2266" y="279"/>
                  </a:cubicBezTo>
                  <a:cubicBezTo>
                    <a:pt x="2180" y="193"/>
                    <a:pt x="2095" y="129"/>
                    <a:pt x="1967" y="65"/>
                  </a:cubicBezTo>
                  <a:cubicBezTo>
                    <a:pt x="1860" y="22"/>
                    <a:pt x="1732" y="1"/>
                    <a:pt x="15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_AND_BODY_1_1">
    <p:bg>
      <p:bgPr>
        <a:solidFill>
          <a:schemeClr val="accent6"/>
        </a:solidFill>
        <a:effectLst/>
      </p:bgPr>
    </p:bg>
    <p:spTree>
      <p:nvGrpSpPr>
        <p:cNvPr id="1" name="Shape 2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1" name="Google Shape;2121;p22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22" name="Google Shape;2122;p22"/>
          <p:cNvSpPr txBox="1">
            <a:spLocks noGrp="1"/>
          </p:cNvSpPr>
          <p:nvPr>
            <p:ph type="body" idx="1"/>
          </p:nvPr>
        </p:nvSpPr>
        <p:spPr>
          <a:xfrm>
            <a:off x="5190725" y="2087125"/>
            <a:ext cx="2878200" cy="108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123" name="Google Shape;2123;p22"/>
          <p:cNvSpPr/>
          <p:nvPr/>
        </p:nvSpPr>
        <p:spPr>
          <a:xfrm>
            <a:off x="-56250" y="4608575"/>
            <a:ext cx="9256374" cy="949800"/>
          </a:xfrm>
          <a:custGeom>
            <a:avLst/>
            <a:gdLst/>
            <a:ahLst/>
            <a:cxnLst/>
            <a:rect l="l" t="t" r="r" b="b"/>
            <a:pathLst>
              <a:path w="277719" h="37992" extrusionOk="0">
                <a:moveTo>
                  <a:pt x="0" y="37992"/>
                </a:moveTo>
                <a:lnTo>
                  <a:pt x="277719" y="37992"/>
                </a:lnTo>
                <a:lnTo>
                  <a:pt x="277719" y="251"/>
                </a:lnTo>
                <a:lnTo>
                  <a:pt x="0" y="1"/>
                </a:lnTo>
                <a:close/>
              </a:path>
            </a:pathLst>
          </a:custGeom>
          <a:solidFill>
            <a:srgbClr val="675D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4" name="Google Shape;2124;p22"/>
          <p:cNvSpPr/>
          <p:nvPr/>
        </p:nvSpPr>
        <p:spPr>
          <a:xfrm>
            <a:off x="-56250" y="4614425"/>
            <a:ext cx="9256374" cy="394500"/>
          </a:xfrm>
          <a:custGeom>
            <a:avLst/>
            <a:gdLst/>
            <a:ahLst/>
            <a:cxnLst/>
            <a:rect l="l" t="t" r="r" b="b"/>
            <a:pathLst>
              <a:path w="277719" h="15780" extrusionOk="0">
                <a:moveTo>
                  <a:pt x="0" y="15780"/>
                </a:moveTo>
                <a:lnTo>
                  <a:pt x="277719" y="14363"/>
                </a:lnTo>
                <a:lnTo>
                  <a:pt x="277719" y="233"/>
                </a:lnTo>
                <a:lnTo>
                  <a:pt x="0" y="0"/>
                </a:lnTo>
                <a:close/>
              </a:path>
            </a:pathLst>
          </a:custGeom>
          <a:solidFill>
            <a:srgbClr val="9C8F9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25" name="Google Shape;2125;p22"/>
          <p:cNvGrpSpPr/>
          <p:nvPr/>
        </p:nvGrpSpPr>
        <p:grpSpPr>
          <a:xfrm flipH="1">
            <a:off x="6348759" y="220364"/>
            <a:ext cx="3566623" cy="1527226"/>
            <a:chOff x="5967200" y="-891425"/>
            <a:chExt cx="3341725" cy="1430925"/>
          </a:xfrm>
        </p:grpSpPr>
        <p:sp>
          <p:nvSpPr>
            <p:cNvPr id="2126" name="Google Shape;2126;p22"/>
            <p:cNvSpPr/>
            <p:nvPr/>
          </p:nvSpPr>
          <p:spPr>
            <a:xfrm>
              <a:off x="9023975" y="-643975"/>
              <a:ext cx="175800" cy="217050"/>
            </a:xfrm>
            <a:custGeom>
              <a:avLst/>
              <a:gdLst/>
              <a:ahLst/>
              <a:cxnLst/>
              <a:rect l="l" t="t" r="r" b="b"/>
              <a:pathLst>
                <a:path w="7032" h="8682" extrusionOk="0">
                  <a:moveTo>
                    <a:pt x="367" y="7782"/>
                  </a:moveTo>
                  <a:cubicBezTo>
                    <a:pt x="217" y="6732"/>
                    <a:pt x="0" y="6182"/>
                    <a:pt x="383" y="5266"/>
                  </a:cubicBezTo>
                  <a:cubicBezTo>
                    <a:pt x="883" y="4016"/>
                    <a:pt x="1516" y="2899"/>
                    <a:pt x="2633" y="2116"/>
                  </a:cubicBezTo>
                  <a:cubicBezTo>
                    <a:pt x="3733" y="1316"/>
                    <a:pt x="5732" y="0"/>
                    <a:pt x="6715" y="1733"/>
                  </a:cubicBezTo>
                  <a:cubicBezTo>
                    <a:pt x="7032" y="2283"/>
                    <a:pt x="6899" y="2816"/>
                    <a:pt x="6699" y="3399"/>
                  </a:cubicBezTo>
                  <a:cubicBezTo>
                    <a:pt x="6415" y="4249"/>
                    <a:pt x="6132" y="5066"/>
                    <a:pt x="5682" y="5849"/>
                  </a:cubicBezTo>
                  <a:cubicBezTo>
                    <a:pt x="5099" y="6865"/>
                    <a:pt x="3883" y="8681"/>
                    <a:pt x="367" y="778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2127;p22"/>
            <p:cNvSpPr/>
            <p:nvPr/>
          </p:nvSpPr>
          <p:spPr>
            <a:xfrm>
              <a:off x="6484550" y="-491925"/>
              <a:ext cx="84600" cy="90400"/>
            </a:xfrm>
            <a:custGeom>
              <a:avLst/>
              <a:gdLst/>
              <a:ahLst/>
              <a:cxnLst/>
              <a:rect l="l" t="t" r="r" b="b"/>
              <a:pathLst>
                <a:path w="3384" h="3616" extrusionOk="0">
                  <a:moveTo>
                    <a:pt x="567" y="650"/>
                  </a:moveTo>
                  <a:cubicBezTo>
                    <a:pt x="1417" y="383"/>
                    <a:pt x="1917" y="0"/>
                    <a:pt x="2684" y="600"/>
                  </a:cubicBezTo>
                  <a:cubicBezTo>
                    <a:pt x="3200" y="1000"/>
                    <a:pt x="3383" y="1566"/>
                    <a:pt x="3383" y="2199"/>
                  </a:cubicBezTo>
                  <a:cubicBezTo>
                    <a:pt x="3367" y="2749"/>
                    <a:pt x="3267" y="3566"/>
                    <a:pt x="2600" y="3599"/>
                  </a:cubicBezTo>
                  <a:cubicBezTo>
                    <a:pt x="2134" y="3616"/>
                    <a:pt x="1800" y="3383"/>
                    <a:pt x="1417" y="3149"/>
                  </a:cubicBezTo>
                  <a:cubicBezTo>
                    <a:pt x="1067" y="2933"/>
                    <a:pt x="667" y="2683"/>
                    <a:pt x="417" y="2333"/>
                  </a:cubicBezTo>
                  <a:cubicBezTo>
                    <a:pt x="1" y="1766"/>
                    <a:pt x="234" y="1350"/>
                    <a:pt x="567" y="78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2128;p22"/>
            <p:cNvSpPr/>
            <p:nvPr/>
          </p:nvSpPr>
          <p:spPr>
            <a:xfrm>
              <a:off x="6593275" y="-604000"/>
              <a:ext cx="114600" cy="86250"/>
            </a:xfrm>
            <a:custGeom>
              <a:avLst/>
              <a:gdLst/>
              <a:ahLst/>
              <a:cxnLst/>
              <a:rect l="l" t="t" r="r" b="b"/>
              <a:pathLst>
                <a:path w="4584" h="3450" extrusionOk="0">
                  <a:moveTo>
                    <a:pt x="1" y="2883"/>
                  </a:moveTo>
                  <a:cubicBezTo>
                    <a:pt x="351" y="3067"/>
                    <a:pt x="701" y="3267"/>
                    <a:pt x="1034" y="3450"/>
                  </a:cubicBezTo>
                  <a:cubicBezTo>
                    <a:pt x="1301" y="3450"/>
                    <a:pt x="1550" y="3417"/>
                    <a:pt x="1800" y="3317"/>
                  </a:cubicBezTo>
                  <a:cubicBezTo>
                    <a:pt x="2550" y="3133"/>
                    <a:pt x="3283" y="3000"/>
                    <a:pt x="3850" y="2434"/>
                  </a:cubicBezTo>
                  <a:cubicBezTo>
                    <a:pt x="4583" y="1717"/>
                    <a:pt x="4450" y="967"/>
                    <a:pt x="3733" y="284"/>
                  </a:cubicBezTo>
                  <a:cubicBezTo>
                    <a:pt x="3600" y="151"/>
                    <a:pt x="3467" y="1"/>
                    <a:pt x="3267" y="101"/>
                  </a:cubicBezTo>
                  <a:cubicBezTo>
                    <a:pt x="3100" y="184"/>
                    <a:pt x="3150" y="351"/>
                    <a:pt x="3067" y="467"/>
                  </a:cubicBezTo>
                  <a:cubicBezTo>
                    <a:pt x="2900" y="667"/>
                    <a:pt x="2567" y="751"/>
                    <a:pt x="2384" y="884"/>
                  </a:cubicBezTo>
                  <a:cubicBezTo>
                    <a:pt x="1934" y="1217"/>
                    <a:pt x="1517" y="1884"/>
                    <a:pt x="984" y="203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2129;p22"/>
            <p:cNvSpPr/>
            <p:nvPr/>
          </p:nvSpPr>
          <p:spPr>
            <a:xfrm>
              <a:off x="6601625" y="-494425"/>
              <a:ext cx="170800" cy="79575"/>
            </a:xfrm>
            <a:custGeom>
              <a:avLst/>
              <a:gdLst/>
              <a:ahLst/>
              <a:cxnLst/>
              <a:rect l="l" t="t" r="r" b="b"/>
              <a:pathLst>
                <a:path w="6832" h="3183" extrusionOk="0">
                  <a:moveTo>
                    <a:pt x="6832" y="1300"/>
                  </a:moveTo>
                  <a:cubicBezTo>
                    <a:pt x="5715" y="733"/>
                    <a:pt x="4766" y="100"/>
                    <a:pt x="3483" y="33"/>
                  </a:cubicBezTo>
                  <a:cubicBezTo>
                    <a:pt x="2649" y="0"/>
                    <a:pt x="1200" y="483"/>
                    <a:pt x="733" y="1250"/>
                  </a:cubicBezTo>
                  <a:cubicBezTo>
                    <a:pt x="583" y="1500"/>
                    <a:pt x="467" y="1800"/>
                    <a:pt x="350" y="2066"/>
                  </a:cubicBezTo>
                  <a:cubicBezTo>
                    <a:pt x="283" y="2233"/>
                    <a:pt x="133" y="2383"/>
                    <a:pt x="83" y="2566"/>
                  </a:cubicBezTo>
                  <a:cubicBezTo>
                    <a:pt x="0" y="2866"/>
                    <a:pt x="117" y="2916"/>
                    <a:pt x="317" y="3033"/>
                  </a:cubicBezTo>
                  <a:cubicBezTo>
                    <a:pt x="617" y="3183"/>
                    <a:pt x="800" y="3149"/>
                    <a:pt x="1200" y="3149"/>
                  </a:cubicBezTo>
                  <a:cubicBezTo>
                    <a:pt x="2383" y="3116"/>
                    <a:pt x="3549" y="2983"/>
                    <a:pt x="4716" y="284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2130;p22"/>
            <p:cNvSpPr/>
            <p:nvPr/>
          </p:nvSpPr>
          <p:spPr>
            <a:xfrm>
              <a:off x="9090625" y="-304075"/>
              <a:ext cx="152475" cy="127500"/>
            </a:xfrm>
            <a:custGeom>
              <a:avLst/>
              <a:gdLst/>
              <a:ahLst/>
              <a:cxnLst/>
              <a:rect l="l" t="t" r="r" b="b"/>
              <a:pathLst>
                <a:path w="6099" h="5100" extrusionOk="0">
                  <a:moveTo>
                    <a:pt x="4516" y="1"/>
                  </a:moveTo>
                  <a:cubicBezTo>
                    <a:pt x="4066" y="817"/>
                    <a:pt x="3599" y="1401"/>
                    <a:pt x="2866" y="1984"/>
                  </a:cubicBezTo>
                  <a:cubicBezTo>
                    <a:pt x="2483" y="2300"/>
                    <a:pt x="2083" y="2617"/>
                    <a:pt x="1683" y="2934"/>
                  </a:cubicBezTo>
                  <a:cubicBezTo>
                    <a:pt x="1367" y="3183"/>
                    <a:pt x="833" y="3433"/>
                    <a:pt x="583" y="3767"/>
                  </a:cubicBezTo>
                  <a:cubicBezTo>
                    <a:pt x="0" y="4516"/>
                    <a:pt x="1167" y="4816"/>
                    <a:pt x="1716" y="4900"/>
                  </a:cubicBezTo>
                  <a:cubicBezTo>
                    <a:pt x="2916" y="5100"/>
                    <a:pt x="4432" y="4900"/>
                    <a:pt x="5366" y="4083"/>
                  </a:cubicBezTo>
                  <a:cubicBezTo>
                    <a:pt x="5566" y="3900"/>
                    <a:pt x="5782" y="3750"/>
                    <a:pt x="5915" y="3500"/>
                  </a:cubicBezTo>
                  <a:cubicBezTo>
                    <a:pt x="6032" y="3233"/>
                    <a:pt x="6049" y="2900"/>
                    <a:pt x="6065" y="2617"/>
                  </a:cubicBezTo>
                  <a:cubicBezTo>
                    <a:pt x="6099" y="1767"/>
                    <a:pt x="6015" y="767"/>
                    <a:pt x="451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2131;p22"/>
            <p:cNvSpPr/>
            <p:nvPr/>
          </p:nvSpPr>
          <p:spPr>
            <a:xfrm>
              <a:off x="9219750" y="-405700"/>
              <a:ext cx="78350" cy="107075"/>
            </a:xfrm>
            <a:custGeom>
              <a:avLst/>
              <a:gdLst/>
              <a:ahLst/>
              <a:cxnLst/>
              <a:rect l="l" t="t" r="r" b="b"/>
              <a:pathLst>
                <a:path w="3134" h="4283" extrusionOk="0">
                  <a:moveTo>
                    <a:pt x="2567" y="150"/>
                  </a:moveTo>
                  <a:cubicBezTo>
                    <a:pt x="2000" y="833"/>
                    <a:pt x="1434" y="1533"/>
                    <a:pt x="884" y="2250"/>
                  </a:cubicBezTo>
                  <a:cubicBezTo>
                    <a:pt x="667" y="2516"/>
                    <a:pt x="1" y="3333"/>
                    <a:pt x="217" y="3766"/>
                  </a:cubicBezTo>
                  <a:cubicBezTo>
                    <a:pt x="467" y="4283"/>
                    <a:pt x="1150" y="3583"/>
                    <a:pt x="1384" y="3366"/>
                  </a:cubicBezTo>
                  <a:cubicBezTo>
                    <a:pt x="1900" y="2883"/>
                    <a:pt x="2467" y="2616"/>
                    <a:pt x="2817" y="1966"/>
                  </a:cubicBezTo>
                  <a:cubicBezTo>
                    <a:pt x="2983" y="1650"/>
                    <a:pt x="3133" y="1500"/>
                    <a:pt x="3133" y="1133"/>
                  </a:cubicBezTo>
                  <a:cubicBezTo>
                    <a:pt x="3117" y="683"/>
                    <a:pt x="3033" y="433"/>
                    <a:pt x="28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2132;p22"/>
            <p:cNvSpPr/>
            <p:nvPr/>
          </p:nvSpPr>
          <p:spPr>
            <a:xfrm>
              <a:off x="6695750" y="-534425"/>
              <a:ext cx="50850" cy="70000"/>
            </a:xfrm>
            <a:custGeom>
              <a:avLst/>
              <a:gdLst/>
              <a:ahLst/>
              <a:cxnLst/>
              <a:rect l="l" t="t" r="r" b="b"/>
              <a:pathLst>
                <a:path w="2034" h="2800" extrusionOk="0">
                  <a:moveTo>
                    <a:pt x="467" y="2133"/>
                  </a:moveTo>
                  <a:cubicBezTo>
                    <a:pt x="284" y="1900"/>
                    <a:pt x="117" y="1633"/>
                    <a:pt x="1" y="1367"/>
                  </a:cubicBezTo>
                  <a:cubicBezTo>
                    <a:pt x="301" y="967"/>
                    <a:pt x="851" y="0"/>
                    <a:pt x="1501" y="250"/>
                  </a:cubicBezTo>
                  <a:cubicBezTo>
                    <a:pt x="1934" y="434"/>
                    <a:pt x="2034" y="934"/>
                    <a:pt x="1884" y="1333"/>
                  </a:cubicBezTo>
                  <a:cubicBezTo>
                    <a:pt x="1767" y="1700"/>
                    <a:pt x="1051" y="2800"/>
                    <a:pt x="567" y="22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2133;p22"/>
            <p:cNvSpPr/>
            <p:nvPr/>
          </p:nvSpPr>
          <p:spPr>
            <a:xfrm>
              <a:off x="6254200" y="-4125"/>
              <a:ext cx="125825" cy="101650"/>
            </a:xfrm>
            <a:custGeom>
              <a:avLst/>
              <a:gdLst/>
              <a:ahLst/>
              <a:cxnLst/>
              <a:rect l="l" t="t" r="r" b="b"/>
              <a:pathLst>
                <a:path w="5033" h="4066" extrusionOk="0">
                  <a:moveTo>
                    <a:pt x="3599" y="400"/>
                  </a:moveTo>
                  <a:cubicBezTo>
                    <a:pt x="2983" y="100"/>
                    <a:pt x="2700" y="0"/>
                    <a:pt x="2016" y="100"/>
                  </a:cubicBezTo>
                  <a:cubicBezTo>
                    <a:pt x="1650" y="150"/>
                    <a:pt x="1183" y="150"/>
                    <a:pt x="867" y="417"/>
                  </a:cubicBezTo>
                  <a:cubicBezTo>
                    <a:pt x="250" y="916"/>
                    <a:pt x="50" y="2083"/>
                    <a:pt x="17" y="2816"/>
                  </a:cubicBezTo>
                  <a:cubicBezTo>
                    <a:pt x="0" y="3216"/>
                    <a:pt x="67" y="3616"/>
                    <a:pt x="450" y="3816"/>
                  </a:cubicBezTo>
                  <a:cubicBezTo>
                    <a:pt x="983" y="4066"/>
                    <a:pt x="1917" y="3799"/>
                    <a:pt x="2400" y="3599"/>
                  </a:cubicBezTo>
                  <a:cubicBezTo>
                    <a:pt x="3749" y="3033"/>
                    <a:pt x="5032" y="1300"/>
                    <a:pt x="3599" y="4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" name="Google Shape;2134;p22"/>
            <p:cNvSpPr/>
            <p:nvPr/>
          </p:nvSpPr>
          <p:spPr>
            <a:xfrm>
              <a:off x="8922325" y="-688150"/>
              <a:ext cx="180400" cy="184575"/>
            </a:xfrm>
            <a:custGeom>
              <a:avLst/>
              <a:gdLst/>
              <a:ahLst/>
              <a:cxnLst/>
              <a:rect l="l" t="t" r="r" b="b"/>
              <a:pathLst>
                <a:path w="7216" h="7383" extrusionOk="0">
                  <a:moveTo>
                    <a:pt x="750" y="2817"/>
                  </a:moveTo>
                  <a:cubicBezTo>
                    <a:pt x="767" y="2634"/>
                    <a:pt x="784" y="2117"/>
                    <a:pt x="867" y="1867"/>
                  </a:cubicBezTo>
                  <a:cubicBezTo>
                    <a:pt x="967" y="1551"/>
                    <a:pt x="1467" y="1234"/>
                    <a:pt x="1750" y="1034"/>
                  </a:cubicBezTo>
                  <a:cubicBezTo>
                    <a:pt x="2633" y="434"/>
                    <a:pt x="3866" y="1"/>
                    <a:pt x="4949" y="201"/>
                  </a:cubicBezTo>
                  <a:cubicBezTo>
                    <a:pt x="5732" y="351"/>
                    <a:pt x="6449" y="667"/>
                    <a:pt x="6849" y="1384"/>
                  </a:cubicBezTo>
                  <a:cubicBezTo>
                    <a:pt x="7165" y="1950"/>
                    <a:pt x="7215" y="2850"/>
                    <a:pt x="6999" y="3467"/>
                  </a:cubicBezTo>
                  <a:cubicBezTo>
                    <a:pt x="6499" y="4933"/>
                    <a:pt x="5749" y="6399"/>
                    <a:pt x="4199" y="6949"/>
                  </a:cubicBezTo>
                  <a:cubicBezTo>
                    <a:pt x="3333" y="7266"/>
                    <a:pt x="2466" y="7382"/>
                    <a:pt x="1617" y="6899"/>
                  </a:cubicBezTo>
                  <a:cubicBezTo>
                    <a:pt x="1183" y="6666"/>
                    <a:pt x="784" y="6333"/>
                    <a:pt x="467" y="5933"/>
                  </a:cubicBezTo>
                  <a:cubicBezTo>
                    <a:pt x="0" y="5350"/>
                    <a:pt x="17" y="4683"/>
                    <a:pt x="750" y="281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35" name="Google Shape;2135;p22"/>
            <p:cNvGrpSpPr/>
            <p:nvPr/>
          </p:nvGrpSpPr>
          <p:grpSpPr>
            <a:xfrm>
              <a:off x="5967200" y="-891425"/>
              <a:ext cx="3341725" cy="1430925"/>
              <a:chOff x="5967200" y="-891425"/>
              <a:chExt cx="3341725" cy="1430925"/>
            </a:xfrm>
          </p:grpSpPr>
          <p:sp>
            <p:nvSpPr>
              <p:cNvPr id="2136" name="Google Shape;2136;p22"/>
              <p:cNvSpPr/>
              <p:nvPr/>
            </p:nvSpPr>
            <p:spPr>
              <a:xfrm>
                <a:off x="6005075" y="-891425"/>
                <a:ext cx="3303850" cy="1371375"/>
              </a:xfrm>
              <a:custGeom>
                <a:avLst/>
                <a:gdLst/>
                <a:ahLst/>
                <a:cxnLst/>
                <a:rect l="l" t="t" r="r" b="b"/>
                <a:pathLst>
                  <a:path w="132154" h="54855" extrusionOk="0">
                    <a:moveTo>
                      <a:pt x="114208" y="67"/>
                    </a:moveTo>
                    <a:cubicBezTo>
                      <a:pt x="110192" y="334"/>
                      <a:pt x="106026" y="700"/>
                      <a:pt x="102060" y="1450"/>
                    </a:cubicBezTo>
                    <a:lnTo>
                      <a:pt x="102060" y="1450"/>
                    </a:lnTo>
                    <a:cubicBezTo>
                      <a:pt x="100144" y="1817"/>
                      <a:pt x="98278" y="2183"/>
                      <a:pt x="96328" y="2183"/>
                    </a:cubicBezTo>
                    <a:lnTo>
                      <a:pt x="96328" y="2183"/>
                    </a:lnTo>
                    <a:cubicBezTo>
                      <a:pt x="94629" y="2167"/>
                      <a:pt x="93063" y="1633"/>
                      <a:pt x="91396" y="1450"/>
                    </a:cubicBezTo>
                    <a:lnTo>
                      <a:pt x="91396" y="1450"/>
                    </a:lnTo>
                    <a:cubicBezTo>
                      <a:pt x="90363" y="1334"/>
                      <a:pt x="89447" y="1084"/>
                      <a:pt x="88380" y="1084"/>
                    </a:cubicBezTo>
                    <a:lnTo>
                      <a:pt x="88380" y="1084"/>
                    </a:lnTo>
                    <a:cubicBezTo>
                      <a:pt x="88097" y="1100"/>
                      <a:pt x="87797" y="1084"/>
                      <a:pt x="87514" y="1084"/>
                    </a:cubicBezTo>
                    <a:lnTo>
                      <a:pt x="87514" y="1084"/>
                    </a:lnTo>
                    <a:cubicBezTo>
                      <a:pt x="86781" y="1067"/>
                      <a:pt x="86031" y="1067"/>
                      <a:pt x="85298" y="1167"/>
                    </a:cubicBezTo>
                    <a:lnTo>
                      <a:pt x="85298" y="1167"/>
                    </a:lnTo>
                    <a:cubicBezTo>
                      <a:pt x="79199" y="1967"/>
                      <a:pt x="73151" y="3050"/>
                      <a:pt x="67052" y="3983"/>
                    </a:cubicBezTo>
                    <a:lnTo>
                      <a:pt x="67052" y="3983"/>
                    </a:lnTo>
                    <a:cubicBezTo>
                      <a:pt x="63370" y="4549"/>
                      <a:pt x="59687" y="4716"/>
                      <a:pt x="56005" y="5133"/>
                    </a:cubicBezTo>
                    <a:lnTo>
                      <a:pt x="56005" y="5133"/>
                    </a:lnTo>
                    <a:cubicBezTo>
                      <a:pt x="54355" y="5316"/>
                      <a:pt x="52839" y="5699"/>
                      <a:pt x="51289" y="6316"/>
                    </a:cubicBezTo>
                    <a:lnTo>
                      <a:pt x="51289" y="6316"/>
                    </a:lnTo>
                    <a:cubicBezTo>
                      <a:pt x="50206" y="6749"/>
                      <a:pt x="49073" y="7349"/>
                      <a:pt x="47940" y="7549"/>
                    </a:cubicBezTo>
                    <a:lnTo>
                      <a:pt x="47940" y="7549"/>
                    </a:lnTo>
                    <a:cubicBezTo>
                      <a:pt x="47407" y="7649"/>
                      <a:pt x="46840" y="7632"/>
                      <a:pt x="46274" y="7599"/>
                    </a:cubicBezTo>
                    <a:lnTo>
                      <a:pt x="46274" y="7599"/>
                    </a:lnTo>
                    <a:cubicBezTo>
                      <a:pt x="46024" y="7599"/>
                      <a:pt x="45774" y="7582"/>
                      <a:pt x="45540" y="7582"/>
                    </a:cubicBezTo>
                    <a:lnTo>
                      <a:pt x="45540" y="7582"/>
                    </a:lnTo>
                    <a:cubicBezTo>
                      <a:pt x="45340" y="7582"/>
                      <a:pt x="45140" y="7582"/>
                      <a:pt x="44957" y="7582"/>
                    </a:cubicBezTo>
                    <a:lnTo>
                      <a:pt x="44957" y="7582"/>
                    </a:lnTo>
                    <a:cubicBezTo>
                      <a:pt x="43441" y="7565"/>
                      <a:pt x="41891" y="7549"/>
                      <a:pt x="40508" y="8365"/>
                    </a:cubicBezTo>
                    <a:lnTo>
                      <a:pt x="40508" y="8365"/>
                    </a:lnTo>
                    <a:cubicBezTo>
                      <a:pt x="38709" y="9415"/>
                      <a:pt x="37342" y="11065"/>
                      <a:pt x="35926" y="12614"/>
                    </a:cubicBezTo>
                    <a:lnTo>
                      <a:pt x="35926" y="12614"/>
                    </a:lnTo>
                    <a:cubicBezTo>
                      <a:pt x="34976" y="13681"/>
                      <a:pt x="33693" y="14264"/>
                      <a:pt x="32443" y="14514"/>
                    </a:cubicBezTo>
                    <a:lnTo>
                      <a:pt x="32443" y="14514"/>
                    </a:lnTo>
                    <a:cubicBezTo>
                      <a:pt x="31444" y="14714"/>
                      <a:pt x="30361" y="14664"/>
                      <a:pt x="30061" y="15963"/>
                    </a:cubicBezTo>
                    <a:lnTo>
                      <a:pt x="30061" y="15963"/>
                    </a:lnTo>
                    <a:cubicBezTo>
                      <a:pt x="29861" y="16763"/>
                      <a:pt x="30211" y="17296"/>
                      <a:pt x="29427" y="17780"/>
                    </a:cubicBezTo>
                    <a:lnTo>
                      <a:pt x="29427" y="17780"/>
                    </a:lnTo>
                    <a:cubicBezTo>
                      <a:pt x="28861" y="18146"/>
                      <a:pt x="29044" y="17930"/>
                      <a:pt x="28494" y="17580"/>
                    </a:cubicBezTo>
                    <a:lnTo>
                      <a:pt x="28494" y="17580"/>
                    </a:lnTo>
                    <a:cubicBezTo>
                      <a:pt x="27928" y="17213"/>
                      <a:pt x="26145" y="17030"/>
                      <a:pt x="25428" y="17346"/>
                    </a:cubicBezTo>
                    <a:lnTo>
                      <a:pt x="25428" y="17346"/>
                    </a:lnTo>
                    <a:cubicBezTo>
                      <a:pt x="24562" y="17746"/>
                      <a:pt x="23962" y="19146"/>
                      <a:pt x="23979" y="20129"/>
                    </a:cubicBezTo>
                    <a:lnTo>
                      <a:pt x="23979" y="20129"/>
                    </a:lnTo>
                    <a:cubicBezTo>
                      <a:pt x="24012" y="22495"/>
                      <a:pt x="27211" y="22962"/>
                      <a:pt x="28678" y="23795"/>
                    </a:cubicBezTo>
                    <a:lnTo>
                      <a:pt x="28678" y="23795"/>
                    </a:lnTo>
                    <a:cubicBezTo>
                      <a:pt x="29711" y="24395"/>
                      <a:pt x="30677" y="25228"/>
                      <a:pt x="30327" y="26711"/>
                    </a:cubicBezTo>
                    <a:lnTo>
                      <a:pt x="30327" y="26711"/>
                    </a:lnTo>
                    <a:cubicBezTo>
                      <a:pt x="30111" y="27661"/>
                      <a:pt x="29177" y="28444"/>
                      <a:pt x="28444" y="28877"/>
                    </a:cubicBezTo>
                    <a:lnTo>
                      <a:pt x="28444" y="28877"/>
                    </a:lnTo>
                    <a:cubicBezTo>
                      <a:pt x="27128" y="29643"/>
                      <a:pt x="25978" y="29960"/>
                      <a:pt x="24962" y="31343"/>
                    </a:cubicBezTo>
                    <a:lnTo>
                      <a:pt x="24962" y="31343"/>
                    </a:lnTo>
                    <a:cubicBezTo>
                      <a:pt x="24262" y="32309"/>
                      <a:pt x="24195" y="32976"/>
                      <a:pt x="23995" y="34092"/>
                    </a:cubicBezTo>
                    <a:lnTo>
                      <a:pt x="23995" y="34092"/>
                    </a:lnTo>
                    <a:cubicBezTo>
                      <a:pt x="23662" y="36109"/>
                      <a:pt x="21013" y="36025"/>
                      <a:pt x="19563" y="36358"/>
                    </a:cubicBezTo>
                    <a:lnTo>
                      <a:pt x="19563" y="36358"/>
                    </a:lnTo>
                    <a:cubicBezTo>
                      <a:pt x="19213" y="36425"/>
                      <a:pt x="18880" y="36425"/>
                      <a:pt x="18530" y="36425"/>
                    </a:cubicBezTo>
                    <a:lnTo>
                      <a:pt x="18530" y="36425"/>
                    </a:lnTo>
                    <a:cubicBezTo>
                      <a:pt x="18163" y="36425"/>
                      <a:pt x="17780" y="36408"/>
                      <a:pt x="17430" y="36508"/>
                    </a:cubicBezTo>
                    <a:lnTo>
                      <a:pt x="17430" y="36508"/>
                    </a:lnTo>
                    <a:cubicBezTo>
                      <a:pt x="16897" y="36658"/>
                      <a:pt x="16214" y="37208"/>
                      <a:pt x="15697" y="37525"/>
                    </a:cubicBezTo>
                    <a:lnTo>
                      <a:pt x="15697" y="37525"/>
                    </a:lnTo>
                    <a:cubicBezTo>
                      <a:pt x="15097" y="37891"/>
                      <a:pt x="14514" y="38058"/>
                      <a:pt x="14048" y="38591"/>
                    </a:cubicBezTo>
                    <a:lnTo>
                      <a:pt x="14048" y="38591"/>
                    </a:lnTo>
                    <a:cubicBezTo>
                      <a:pt x="13648" y="39041"/>
                      <a:pt x="13681" y="39358"/>
                      <a:pt x="13431" y="39874"/>
                    </a:cubicBezTo>
                    <a:lnTo>
                      <a:pt x="13431" y="39874"/>
                    </a:lnTo>
                    <a:cubicBezTo>
                      <a:pt x="12898" y="40907"/>
                      <a:pt x="11598" y="40091"/>
                      <a:pt x="10732" y="40824"/>
                    </a:cubicBezTo>
                    <a:lnTo>
                      <a:pt x="10732" y="40824"/>
                    </a:lnTo>
                    <a:cubicBezTo>
                      <a:pt x="9965" y="41457"/>
                      <a:pt x="9632" y="42707"/>
                      <a:pt x="9232" y="43657"/>
                    </a:cubicBezTo>
                    <a:lnTo>
                      <a:pt x="9232" y="43657"/>
                    </a:lnTo>
                    <a:cubicBezTo>
                      <a:pt x="8999" y="44207"/>
                      <a:pt x="8882" y="44990"/>
                      <a:pt x="8566" y="45456"/>
                    </a:cubicBezTo>
                    <a:lnTo>
                      <a:pt x="8566" y="45456"/>
                    </a:lnTo>
                    <a:cubicBezTo>
                      <a:pt x="7683" y="46739"/>
                      <a:pt x="5600" y="46823"/>
                      <a:pt x="4383" y="47256"/>
                    </a:cubicBezTo>
                    <a:lnTo>
                      <a:pt x="4383" y="47256"/>
                    </a:lnTo>
                    <a:cubicBezTo>
                      <a:pt x="2917" y="47789"/>
                      <a:pt x="1451" y="48156"/>
                      <a:pt x="1" y="48689"/>
                    </a:cubicBezTo>
                    <a:lnTo>
                      <a:pt x="1" y="48689"/>
                    </a:lnTo>
                    <a:lnTo>
                      <a:pt x="2834" y="53738"/>
                    </a:lnTo>
                    <a:cubicBezTo>
                      <a:pt x="5883" y="53921"/>
                      <a:pt x="8899" y="54471"/>
                      <a:pt x="11965" y="54487"/>
                    </a:cubicBezTo>
                    <a:lnTo>
                      <a:pt x="11965" y="54487"/>
                    </a:lnTo>
                    <a:cubicBezTo>
                      <a:pt x="13498" y="54504"/>
                      <a:pt x="15047" y="54471"/>
                      <a:pt x="16597" y="54454"/>
                    </a:cubicBezTo>
                    <a:lnTo>
                      <a:pt x="16597" y="54454"/>
                    </a:lnTo>
                    <a:cubicBezTo>
                      <a:pt x="20729" y="54438"/>
                      <a:pt x="24845" y="54804"/>
                      <a:pt x="28978" y="54837"/>
                    </a:cubicBezTo>
                    <a:lnTo>
                      <a:pt x="28978" y="54837"/>
                    </a:lnTo>
                    <a:cubicBezTo>
                      <a:pt x="33393" y="54854"/>
                      <a:pt x="37892" y="54421"/>
                      <a:pt x="42274" y="53754"/>
                    </a:cubicBezTo>
                    <a:lnTo>
                      <a:pt x="42274" y="53754"/>
                    </a:lnTo>
                    <a:cubicBezTo>
                      <a:pt x="46573" y="53104"/>
                      <a:pt x="50906" y="52805"/>
                      <a:pt x="55238" y="52388"/>
                    </a:cubicBezTo>
                    <a:lnTo>
                      <a:pt x="55238" y="52388"/>
                    </a:lnTo>
                    <a:cubicBezTo>
                      <a:pt x="59104" y="52021"/>
                      <a:pt x="63020" y="51555"/>
                      <a:pt x="66902" y="51555"/>
                    </a:cubicBezTo>
                    <a:lnTo>
                      <a:pt x="66902" y="51555"/>
                    </a:lnTo>
                    <a:cubicBezTo>
                      <a:pt x="67669" y="51555"/>
                      <a:pt x="68452" y="51572"/>
                      <a:pt x="69218" y="51588"/>
                    </a:cubicBezTo>
                    <a:lnTo>
                      <a:pt x="69218" y="51588"/>
                    </a:lnTo>
                    <a:cubicBezTo>
                      <a:pt x="70251" y="51605"/>
                      <a:pt x="71301" y="51622"/>
                      <a:pt x="72334" y="51605"/>
                    </a:cubicBezTo>
                    <a:lnTo>
                      <a:pt x="72334" y="51605"/>
                    </a:lnTo>
                    <a:cubicBezTo>
                      <a:pt x="74834" y="51555"/>
                      <a:pt x="77316" y="51255"/>
                      <a:pt x="79816" y="51205"/>
                    </a:cubicBezTo>
                    <a:lnTo>
                      <a:pt x="79816" y="51205"/>
                    </a:lnTo>
                    <a:cubicBezTo>
                      <a:pt x="80782" y="51172"/>
                      <a:pt x="81765" y="51205"/>
                      <a:pt x="82732" y="51222"/>
                    </a:cubicBezTo>
                    <a:lnTo>
                      <a:pt x="82732" y="51222"/>
                    </a:lnTo>
                    <a:cubicBezTo>
                      <a:pt x="84198" y="51238"/>
                      <a:pt x="85681" y="51272"/>
                      <a:pt x="87147" y="51172"/>
                    </a:cubicBezTo>
                    <a:lnTo>
                      <a:pt x="87147" y="51172"/>
                    </a:lnTo>
                    <a:cubicBezTo>
                      <a:pt x="90930" y="50888"/>
                      <a:pt x="94846" y="50155"/>
                      <a:pt x="98478" y="48872"/>
                    </a:cubicBezTo>
                    <a:lnTo>
                      <a:pt x="98478" y="48872"/>
                    </a:lnTo>
                    <a:cubicBezTo>
                      <a:pt x="100727" y="48089"/>
                      <a:pt x="102810" y="47356"/>
                      <a:pt x="104510" y="45440"/>
                    </a:cubicBezTo>
                    <a:lnTo>
                      <a:pt x="104510" y="45440"/>
                    </a:lnTo>
                    <a:cubicBezTo>
                      <a:pt x="105843" y="43957"/>
                      <a:pt x="109109" y="41007"/>
                      <a:pt x="106759" y="38858"/>
                    </a:cubicBezTo>
                    <a:lnTo>
                      <a:pt x="106759" y="38858"/>
                    </a:lnTo>
                    <a:cubicBezTo>
                      <a:pt x="105626" y="37808"/>
                      <a:pt x="103377" y="37925"/>
                      <a:pt x="101994" y="37858"/>
                    </a:cubicBezTo>
                    <a:lnTo>
                      <a:pt x="101994" y="37858"/>
                    </a:lnTo>
                    <a:cubicBezTo>
                      <a:pt x="101377" y="37825"/>
                      <a:pt x="100744" y="37841"/>
                      <a:pt x="100111" y="37858"/>
                    </a:cubicBezTo>
                    <a:lnTo>
                      <a:pt x="100111" y="37858"/>
                    </a:lnTo>
                    <a:cubicBezTo>
                      <a:pt x="98611" y="37891"/>
                      <a:pt x="97078" y="37925"/>
                      <a:pt x="95695" y="37442"/>
                    </a:cubicBezTo>
                    <a:lnTo>
                      <a:pt x="95695" y="37442"/>
                    </a:lnTo>
                    <a:cubicBezTo>
                      <a:pt x="94979" y="37192"/>
                      <a:pt x="94446" y="36592"/>
                      <a:pt x="93712" y="36425"/>
                    </a:cubicBezTo>
                    <a:lnTo>
                      <a:pt x="93712" y="36425"/>
                    </a:lnTo>
                    <a:cubicBezTo>
                      <a:pt x="92746" y="36209"/>
                      <a:pt x="91730" y="36492"/>
                      <a:pt x="90930" y="35575"/>
                    </a:cubicBezTo>
                    <a:lnTo>
                      <a:pt x="90930" y="35575"/>
                    </a:lnTo>
                    <a:cubicBezTo>
                      <a:pt x="89597" y="34076"/>
                      <a:pt x="93529" y="33393"/>
                      <a:pt x="94379" y="33109"/>
                    </a:cubicBezTo>
                    <a:lnTo>
                      <a:pt x="94379" y="33109"/>
                    </a:lnTo>
                    <a:cubicBezTo>
                      <a:pt x="96528" y="32359"/>
                      <a:pt x="99961" y="29810"/>
                      <a:pt x="102210" y="31343"/>
                    </a:cubicBezTo>
                    <a:lnTo>
                      <a:pt x="102210" y="31343"/>
                    </a:lnTo>
                    <a:cubicBezTo>
                      <a:pt x="102977" y="31876"/>
                      <a:pt x="103477" y="32609"/>
                      <a:pt x="104327" y="33076"/>
                    </a:cubicBezTo>
                    <a:lnTo>
                      <a:pt x="104327" y="33076"/>
                    </a:lnTo>
                    <a:cubicBezTo>
                      <a:pt x="105360" y="33609"/>
                      <a:pt x="106343" y="33609"/>
                      <a:pt x="107476" y="33559"/>
                    </a:cubicBezTo>
                    <a:lnTo>
                      <a:pt x="107476" y="33559"/>
                    </a:lnTo>
                    <a:cubicBezTo>
                      <a:pt x="109642" y="33459"/>
                      <a:pt x="112125" y="33109"/>
                      <a:pt x="114241" y="32476"/>
                    </a:cubicBezTo>
                    <a:lnTo>
                      <a:pt x="114241" y="32476"/>
                    </a:lnTo>
                    <a:cubicBezTo>
                      <a:pt x="115524" y="32110"/>
                      <a:pt x="116757" y="31526"/>
                      <a:pt x="117857" y="30660"/>
                    </a:cubicBezTo>
                    <a:lnTo>
                      <a:pt x="117857" y="30660"/>
                    </a:lnTo>
                    <a:cubicBezTo>
                      <a:pt x="118707" y="29977"/>
                      <a:pt x="119190" y="29510"/>
                      <a:pt x="120273" y="29294"/>
                    </a:cubicBezTo>
                    <a:lnTo>
                      <a:pt x="120273" y="29294"/>
                    </a:lnTo>
                    <a:cubicBezTo>
                      <a:pt x="121456" y="29060"/>
                      <a:pt x="122556" y="28894"/>
                      <a:pt x="123739" y="28494"/>
                    </a:cubicBezTo>
                    <a:lnTo>
                      <a:pt x="123739" y="28494"/>
                    </a:lnTo>
                    <a:cubicBezTo>
                      <a:pt x="124972" y="28094"/>
                      <a:pt x="126571" y="28094"/>
                      <a:pt x="127421" y="26844"/>
                    </a:cubicBezTo>
                    <a:lnTo>
                      <a:pt x="127421" y="26844"/>
                    </a:lnTo>
                    <a:cubicBezTo>
                      <a:pt x="127888" y="26128"/>
                      <a:pt x="128154" y="25278"/>
                      <a:pt x="128638" y="24528"/>
                    </a:cubicBezTo>
                    <a:lnTo>
                      <a:pt x="128638" y="24528"/>
                    </a:lnTo>
                    <a:cubicBezTo>
                      <a:pt x="129121" y="23811"/>
                      <a:pt x="129554" y="22962"/>
                      <a:pt x="130137" y="22345"/>
                    </a:cubicBezTo>
                    <a:lnTo>
                      <a:pt x="130137" y="22345"/>
                    </a:lnTo>
                    <a:cubicBezTo>
                      <a:pt x="130787" y="21679"/>
                      <a:pt x="131620" y="21245"/>
                      <a:pt x="131920" y="20179"/>
                    </a:cubicBezTo>
                    <a:lnTo>
                      <a:pt x="131920" y="20179"/>
                    </a:lnTo>
                    <a:cubicBezTo>
                      <a:pt x="132153" y="19313"/>
                      <a:pt x="131837" y="18429"/>
                      <a:pt x="131654" y="17596"/>
                    </a:cubicBezTo>
                    <a:lnTo>
                      <a:pt x="131654" y="17596"/>
                    </a:lnTo>
                    <a:cubicBezTo>
                      <a:pt x="131437" y="16680"/>
                      <a:pt x="131454" y="15763"/>
                      <a:pt x="131270" y="14864"/>
                    </a:cubicBezTo>
                    <a:lnTo>
                      <a:pt x="131270" y="14864"/>
                    </a:lnTo>
                    <a:cubicBezTo>
                      <a:pt x="131104" y="14064"/>
                      <a:pt x="131020" y="13597"/>
                      <a:pt x="131020" y="12714"/>
                    </a:cubicBezTo>
                    <a:lnTo>
                      <a:pt x="131020" y="12714"/>
                    </a:lnTo>
                    <a:cubicBezTo>
                      <a:pt x="131020" y="11931"/>
                      <a:pt x="131187" y="10931"/>
                      <a:pt x="130954" y="10181"/>
                    </a:cubicBezTo>
                    <a:lnTo>
                      <a:pt x="130954" y="10181"/>
                    </a:lnTo>
                    <a:cubicBezTo>
                      <a:pt x="130720" y="9348"/>
                      <a:pt x="130154" y="8498"/>
                      <a:pt x="129837" y="7665"/>
                    </a:cubicBezTo>
                    <a:lnTo>
                      <a:pt x="129837" y="7665"/>
                    </a:lnTo>
                    <a:cubicBezTo>
                      <a:pt x="129454" y="6682"/>
                      <a:pt x="128988" y="5832"/>
                      <a:pt x="128504" y="4899"/>
                    </a:cubicBezTo>
                    <a:lnTo>
                      <a:pt x="128504" y="4899"/>
                    </a:lnTo>
                    <a:cubicBezTo>
                      <a:pt x="127521" y="2950"/>
                      <a:pt x="126122" y="2183"/>
                      <a:pt x="124305" y="1433"/>
                    </a:cubicBezTo>
                    <a:lnTo>
                      <a:pt x="124305" y="1433"/>
                    </a:lnTo>
                    <a:cubicBezTo>
                      <a:pt x="121723" y="367"/>
                      <a:pt x="119090" y="1"/>
                      <a:pt x="116390" y="1"/>
                    </a:cubicBezTo>
                    <a:lnTo>
                      <a:pt x="116390" y="1"/>
                    </a:lnTo>
                    <a:cubicBezTo>
                      <a:pt x="115674" y="1"/>
                      <a:pt x="114941" y="17"/>
                      <a:pt x="114208" y="67"/>
                    </a:cubicBezTo>
                  </a:path>
                </a:pathLst>
              </a:custGeom>
              <a:solidFill>
                <a:srgbClr val="F4F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7" name="Google Shape;2137;p22"/>
              <p:cNvSpPr/>
              <p:nvPr/>
            </p:nvSpPr>
            <p:spPr>
              <a:xfrm>
                <a:off x="8280800" y="-823525"/>
                <a:ext cx="739850" cy="471575"/>
              </a:xfrm>
              <a:custGeom>
                <a:avLst/>
                <a:gdLst/>
                <a:ahLst/>
                <a:cxnLst/>
                <a:rect l="l" t="t" r="r" b="b"/>
                <a:pathLst>
                  <a:path w="29594" h="18863" extrusionOk="0">
                    <a:moveTo>
                      <a:pt x="1" y="10115"/>
                    </a:moveTo>
                    <a:cubicBezTo>
                      <a:pt x="551" y="8882"/>
                      <a:pt x="1100" y="7932"/>
                      <a:pt x="1934" y="6849"/>
                    </a:cubicBezTo>
                    <a:cubicBezTo>
                      <a:pt x="2983" y="5483"/>
                      <a:pt x="4416" y="3916"/>
                      <a:pt x="5999" y="3116"/>
                    </a:cubicBezTo>
                    <a:cubicBezTo>
                      <a:pt x="6782" y="2717"/>
                      <a:pt x="7749" y="2533"/>
                      <a:pt x="8599" y="2333"/>
                    </a:cubicBezTo>
                    <a:cubicBezTo>
                      <a:pt x="10365" y="1933"/>
                      <a:pt x="12115" y="1467"/>
                      <a:pt x="13881" y="1067"/>
                    </a:cubicBezTo>
                    <a:cubicBezTo>
                      <a:pt x="15814" y="617"/>
                      <a:pt x="17997" y="117"/>
                      <a:pt x="20013" y="34"/>
                    </a:cubicBezTo>
                    <a:cubicBezTo>
                      <a:pt x="21179" y="1"/>
                      <a:pt x="22379" y="134"/>
                      <a:pt x="23545" y="267"/>
                    </a:cubicBezTo>
                    <a:cubicBezTo>
                      <a:pt x="25611" y="500"/>
                      <a:pt x="28327" y="1600"/>
                      <a:pt x="28944" y="3800"/>
                    </a:cubicBezTo>
                    <a:cubicBezTo>
                      <a:pt x="29244" y="4883"/>
                      <a:pt x="29444" y="5999"/>
                      <a:pt x="29477" y="7115"/>
                    </a:cubicBezTo>
                    <a:cubicBezTo>
                      <a:pt x="29511" y="8449"/>
                      <a:pt x="29594" y="9865"/>
                      <a:pt x="29244" y="11165"/>
                    </a:cubicBezTo>
                    <a:cubicBezTo>
                      <a:pt x="28561" y="13614"/>
                      <a:pt x="27078" y="15697"/>
                      <a:pt x="24945" y="17096"/>
                    </a:cubicBezTo>
                    <a:cubicBezTo>
                      <a:pt x="23195" y="18246"/>
                      <a:pt x="20713" y="18613"/>
                      <a:pt x="18663" y="18729"/>
                    </a:cubicBezTo>
                    <a:cubicBezTo>
                      <a:pt x="16497" y="18863"/>
                      <a:pt x="14347" y="18763"/>
                      <a:pt x="12198" y="18513"/>
                    </a:cubicBezTo>
                    <a:cubicBezTo>
                      <a:pt x="9449" y="18196"/>
                      <a:pt x="6766" y="17713"/>
                      <a:pt x="4183" y="16663"/>
                    </a:cubicBezTo>
                    <a:cubicBezTo>
                      <a:pt x="2817" y="16080"/>
                      <a:pt x="1684" y="15297"/>
                      <a:pt x="417" y="1454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8" name="Google Shape;2138;p22"/>
              <p:cNvSpPr/>
              <p:nvPr/>
            </p:nvSpPr>
            <p:spPr>
              <a:xfrm>
                <a:off x="7283550" y="-786450"/>
                <a:ext cx="941875" cy="329525"/>
              </a:xfrm>
              <a:custGeom>
                <a:avLst/>
                <a:gdLst/>
                <a:ahLst/>
                <a:cxnLst/>
                <a:rect l="l" t="t" r="r" b="b"/>
                <a:pathLst>
                  <a:path w="37675" h="13181" extrusionOk="0">
                    <a:moveTo>
                      <a:pt x="36941" y="8632"/>
                    </a:moveTo>
                    <a:cubicBezTo>
                      <a:pt x="37125" y="8065"/>
                      <a:pt x="37408" y="7482"/>
                      <a:pt x="37558" y="6916"/>
                    </a:cubicBezTo>
                    <a:cubicBezTo>
                      <a:pt x="37675" y="6449"/>
                      <a:pt x="37575" y="5882"/>
                      <a:pt x="37591" y="5399"/>
                    </a:cubicBezTo>
                    <a:cubicBezTo>
                      <a:pt x="37591" y="4000"/>
                      <a:pt x="37491" y="2916"/>
                      <a:pt x="36342" y="1933"/>
                    </a:cubicBezTo>
                    <a:cubicBezTo>
                      <a:pt x="35308" y="1067"/>
                      <a:pt x="34242" y="634"/>
                      <a:pt x="32909" y="417"/>
                    </a:cubicBezTo>
                    <a:cubicBezTo>
                      <a:pt x="31176" y="117"/>
                      <a:pt x="29343" y="0"/>
                      <a:pt x="27594" y="0"/>
                    </a:cubicBezTo>
                    <a:cubicBezTo>
                      <a:pt x="22445" y="0"/>
                      <a:pt x="17313" y="934"/>
                      <a:pt x="12264" y="1783"/>
                    </a:cubicBezTo>
                    <a:cubicBezTo>
                      <a:pt x="9698" y="2217"/>
                      <a:pt x="7198" y="2866"/>
                      <a:pt x="4749" y="3733"/>
                    </a:cubicBezTo>
                    <a:cubicBezTo>
                      <a:pt x="3333" y="4233"/>
                      <a:pt x="1150" y="4916"/>
                      <a:pt x="633" y="6532"/>
                    </a:cubicBezTo>
                    <a:cubicBezTo>
                      <a:pt x="0" y="8582"/>
                      <a:pt x="2033" y="11081"/>
                      <a:pt x="3716" y="12031"/>
                    </a:cubicBezTo>
                    <a:cubicBezTo>
                      <a:pt x="4949" y="12714"/>
                      <a:pt x="6315" y="12814"/>
                      <a:pt x="7682" y="12964"/>
                    </a:cubicBezTo>
                    <a:cubicBezTo>
                      <a:pt x="9614" y="13181"/>
                      <a:pt x="11514" y="12914"/>
                      <a:pt x="13430" y="12797"/>
                    </a:cubicBezTo>
                    <a:cubicBezTo>
                      <a:pt x="17346" y="12531"/>
                      <a:pt x="21278" y="12114"/>
                      <a:pt x="25194" y="11998"/>
                    </a:cubicBezTo>
                    <a:cubicBezTo>
                      <a:pt x="27210" y="11931"/>
                      <a:pt x="28993" y="11348"/>
                      <a:pt x="30876" y="10748"/>
                    </a:cubicBezTo>
                    <a:cubicBezTo>
                      <a:pt x="31993" y="10398"/>
                      <a:pt x="33109" y="10098"/>
                      <a:pt x="34175" y="9582"/>
                    </a:cubicBezTo>
                    <a:cubicBezTo>
                      <a:pt x="35325" y="9032"/>
                      <a:pt x="36442" y="8382"/>
                      <a:pt x="36941" y="863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9" name="Google Shape;2139;p22"/>
              <p:cNvSpPr/>
              <p:nvPr/>
            </p:nvSpPr>
            <p:spPr>
              <a:xfrm>
                <a:off x="6999025" y="-606075"/>
                <a:ext cx="244975" cy="115825"/>
              </a:xfrm>
              <a:custGeom>
                <a:avLst/>
                <a:gdLst/>
                <a:ahLst/>
                <a:cxnLst/>
                <a:rect l="l" t="t" r="r" b="b"/>
                <a:pathLst>
                  <a:path w="9799" h="4633" extrusionOk="0">
                    <a:moveTo>
                      <a:pt x="9798" y="4166"/>
                    </a:moveTo>
                    <a:cubicBezTo>
                      <a:pt x="9165" y="3500"/>
                      <a:pt x="8798" y="2816"/>
                      <a:pt x="8215" y="2167"/>
                    </a:cubicBezTo>
                    <a:cubicBezTo>
                      <a:pt x="7649" y="1517"/>
                      <a:pt x="6799" y="1134"/>
                      <a:pt x="6032" y="784"/>
                    </a:cubicBezTo>
                    <a:cubicBezTo>
                      <a:pt x="4316" y="0"/>
                      <a:pt x="2017" y="367"/>
                      <a:pt x="750" y="1833"/>
                    </a:cubicBezTo>
                    <a:cubicBezTo>
                      <a:pt x="517" y="2117"/>
                      <a:pt x="0" y="2833"/>
                      <a:pt x="84" y="3283"/>
                    </a:cubicBezTo>
                    <a:cubicBezTo>
                      <a:pt x="150" y="3750"/>
                      <a:pt x="534" y="3833"/>
                      <a:pt x="933" y="3966"/>
                    </a:cubicBezTo>
                    <a:cubicBezTo>
                      <a:pt x="3316" y="4633"/>
                      <a:pt x="6116" y="4366"/>
                      <a:pt x="9798" y="416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0" name="Google Shape;2140;p22"/>
              <p:cNvSpPr/>
              <p:nvPr/>
            </p:nvSpPr>
            <p:spPr>
              <a:xfrm>
                <a:off x="6589525" y="-532750"/>
                <a:ext cx="312875" cy="243300"/>
              </a:xfrm>
              <a:custGeom>
                <a:avLst/>
                <a:gdLst/>
                <a:ahLst/>
                <a:cxnLst/>
                <a:rect l="l" t="t" r="r" b="b"/>
                <a:pathLst>
                  <a:path w="12515" h="9732" extrusionOk="0">
                    <a:moveTo>
                      <a:pt x="7249" y="1433"/>
                    </a:moveTo>
                    <a:cubicBezTo>
                      <a:pt x="7499" y="883"/>
                      <a:pt x="7866" y="433"/>
                      <a:pt x="8332" y="83"/>
                    </a:cubicBezTo>
                    <a:cubicBezTo>
                      <a:pt x="9049" y="383"/>
                      <a:pt x="9882" y="0"/>
                      <a:pt x="10632" y="200"/>
                    </a:cubicBezTo>
                    <a:cubicBezTo>
                      <a:pt x="11165" y="350"/>
                      <a:pt x="12515" y="1266"/>
                      <a:pt x="11931" y="1933"/>
                    </a:cubicBezTo>
                    <a:cubicBezTo>
                      <a:pt x="11481" y="2466"/>
                      <a:pt x="9915" y="2033"/>
                      <a:pt x="9299" y="2016"/>
                    </a:cubicBezTo>
                    <a:cubicBezTo>
                      <a:pt x="6916" y="2000"/>
                      <a:pt x="4966" y="3783"/>
                      <a:pt x="2600" y="3766"/>
                    </a:cubicBezTo>
                    <a:cubicBezTo>
                      <a:pt x="2034" y="3749"/>
                      <a:pt x="1284" y="3283"/>
                      <a:pt x="701" y="3566"/>
                    </a:cubicBezTo>
                    <a:cubicBezTo>
                      <a:pt x="18" y="3916"/>
                      <a:pt x="1" y="5066"/>
                      <a:pt x="67" y="5699"/>
                    </a:cubicBezTo>
                    <a:cubicBezTo>
                      <a:pt x="201" y="6815"/>
                      <a:pt x="1217" y="8031"/>
                      <a:pt x="2134" y="8615"/>
                    </a:cubicBezTo>
                    <a:cubicBezTo>
                      <a:pt x="3067" y="9198"/>
                      <a:pt x="4300" y="9598"/>
                      <a:pt x="5383" y="9648"/>
                    </a:cubicBezTo>
                    <a:cubicBezTo>
                      <a:pt x="6899" y="9731"/>
                      <a:pt x="8649" y="9731"/>
                      <a:pt x="9765" y="8581"/>
                    </a:cubicBezTo>
                    <a:cubicBezTo>
                      <a:pt x="10448" y="7882"/>
                      <a:pt x="11182" y="6915"/>
                      <a:pt x="11248" y="5899"/>
                    </a:cubicBezTo>
                    <a:cubicBezTo>
                      <a:pt x="11298" y="4966"/>
                      <a:pt x="10648" y="4482"/>
                      <a:pt x="10398" y="4166"/>
                    </a:cubicBezTo>
                    <a:cubicBezTo>
                      <a:pt x="9715" y="3649"/>
                      <a:pt x="8899" y="3133"/>
                      <a:pt x="8049" y="286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1" name="Google Shape;2141;p22"/>
              <p:cNvSpPr/>
              <p:nvPr/>
            </p:nvSpPr>
            <p:spPr>
              <a:xfrm>
                <a:off x="8138350" y="4600"/>
                <a:ext cx="551125" cy="288300"/>
              </a:xfrm>
              <a:custGeom>
                <a:avLst/>
                <a:gdLst/>
                <a:ahLst/>
                <a:cxnLst/>
                <a:rect l="l" t="t" r="r" b="b"/>
                <a:pathLst>
                  <a:path w="22045" h="11532" extrusionOk="0">
                    <a:moveTo>
                      <a:pt x="19795" y="2884"/>
                    </a:moveTo>
                    <a:cubicBezTo>
                      <a:pt x="19062" y="2200"/>
                      <a:pt x="18396" y="1567"/>
                      <a:pt x="17463" y="1201"/>
                    </a:cubicBezTo>
                    <a:cubicBezTo>
                      <a:pt x="16446" y="801"/>
                      <a:pt x="15296" y="484"/>
                      <a:pt x="14213" y="368"/>
                    </a:cubicBezTo>
                    <a:cubicBezTo>
                      <a:pt x="11781" y="118"/>
                      <a:pt x="9315" y="1"/>
                      <a:pt x="6948" y="817"/>
                    </a:cubicBezTo>
                    <a:cubicBezTo>
                      <a:pt x="4482" y="1667"/>
                      <a:pt x="2150" y="3134"/>
                      <a:pt x="783" y="5366"/>
                    </a:cubicBezTo>
                    <a:cubicBezTo>
                      <a:pt x="483" y="5866"/>
                      <a:pt x="0" y="6599"/>
                      <a:pt x="33" y="7199"/>
                    </a:cubicBezTo>
                    <a:cubicBezTo>
                      <a:pt x="67" y="7866"/>
                      <a:pt x="1250" y="8399"/>
                      <a:pt x="1700" y="8799"/>
                    </a:cubicBezTo>
                    <a:cubicBezTo>
                      <a:pt x="2416" y="9432"/>
                      <a:pt x="3066" y="10149"/>
                      <a:pt x="3882" y="10682"/>
                    </a:cubicBezTo>
                    <a:cubicBezTo>
                      <a:pt x="5132" y="11498"/>
                      <a:pt x="6565" y="11532"/>
                      <a:pt x="7998" y="11515"/>
                    </a:cubicBezTo>
                    <a:cubicBezTo>
                      <a:pt x="9415" y="11515"/>
                      <a:pt x="10814" y="11432"/>
                      <a:pt x="12197" y="11182"/>
                    </a:cubicBezTo>
                    <a:cubicBezTo>
                      <a:pt x="13530" y="10932"/>
                      <a:pt x="14980" y="10748"/>
                      <a:pt x="16230" y="10265"/>
                    </a:cubicBezTo>
                    <a:cubicBezTo>
                      <a:pt x="17846" y="9615"/>
                      <a:pt x="19679" y="8865"/>
                      <a:pt x="20862" y="7516"/>
                    </a:cubicBezTo>
                    <a:cubicBezTo>
                      <a:pt x="22045" y="6166"/>
                      <a:pt x="22012" y="4083"/>
                      <a:pt x="19795" y="288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2" name="Google Shape;2142;p22"/>
              <p:cNvSpPr/>
              <p:nvPr/>
            </p:nvSpPr>
            <p:spPr>
              <a:xfrm>
                <a:off x="6592025" y="-191600"/>
                <a:ext cx="157500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6300" h="5733" extrusionOk="0">
                    <a:moveTo>
                      <a:pt x="5450" y="1"/>
                    </a:moveTo>
                    <a:cubicBezTo>
                      <a:pt x="4650" y="601"/>
                      <a:pt x="3817" y="984"/>
                      <a:pt x="2983" y="1517"/>
                    </a:cubicBezTo>
                    <a:cubicBezTo>
                      <a:pt x="2417" y="1884"/>
                      <a:pt x="1700" y="2217"/>
                      <a:pt x="1267" y="2717"/>
                    </a:cubicBezTo>
                    <a:cubicBezTo>
                      <a:pt x="884" y="3150"/>
                      <a:pt x="1" y="4566"/>
                      <a:pt x="434" y="5216"/>
                    </a:cubicBezTo>
                    <a:cubicBezTo>
                      <a:pt x="784" y="5733"/>
                      <a:pt x="2684" y="5549"/>
                      <a:pt x="3150" y="5433"/>
                    </a:cubicBezTo>
                    <a:cubicBezTo>
                      <a:pt x="5133" y="4950"/>
                      <a:pt x="6183" y="2983"/>
                      <a:pt x="6299" y="105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3" name="Google Shape;2143;p22"/>
              <p:cNvSpPr/>
              <p:nvPr/>
            </p:nvSpPr>
            <p:spPr>
              <a:xfrm>
                <a:off x="6213800" y="-32050"/>
                <a:ext cx="407425" cy="252875"/>
              </a:xfrm>
              <a:custGeom>
                <a:avLst/>
                <a:gdLst/>
                <a:ahLst/>
                <a:cxnLst/>
                <a:rect l="l" t="t" r="r" b="b"/>
                <a:pathLst>
                  <a:path w="16297" h="10115" extrusionOk="0">
                    <a:moveTo>
                      <a:pt x="12164" y="2250"/>
                    </a:moveTo>
                    <a:cubicBezTo>
                      <a:pt x="9948" y="1050"/>
                      <a:pt x="6648" y="1"/>
                      <a:pt x="4299" y="1450"/>
                    </a:cubicBezTo>
                    <a:cubicBezTo>
                      <a:pt x="3166" y="2133"/>
                      <a:pt x="2566" y="3200"/>
                      <a:pt x="1900" y="4300"/>
                    </a:cubicBezTo>
                    <a:cubicBezTo>
                      <a:pt x="1350" y="5233"/>
                      <a:pt x="866" y="5966"/>
                      <a:pt x="683" y="7066"/>
                    </a:cubicBezTo>
                    <a:cubicBezTo>
                      <a:pt x="617" y="7532"/>
                      <a:pt x="0" y="10115"/>
                      <a:pt x="1216" y="9798"/>
                    </a:cubicBezTo>
                    <a:cubicBezTo>
                      <a:pt x="1450" y="9732"/>
                      <a:pt x="1650" y="9382"/>
                      <a:pt x="1850" y="9232"/>
                    </a:cubicBezTo>
                    <a:cubicBezTo>
                      <a:pt x="2066" y="9082"/>
                      <a:pt x="2266" y="8932"/>
                      <a:pt x="2483" y="8765"/>
                    </a:cubicBezTo>
                    <a:cubicBezTo>
                      <a:pt x="2916" y="8432"/>
                      <a:pt x="3499" y="8382"/>
                      <a:pt x="3966" y="8099"/>
                    </a:cubicBezTo>
                    <a:cubicBezTo>
                      <a:pt x="4182" y="7949"/>
                      <a:pt x="4316" y="7782"/>
                      <a:pt x="4582" y="7715"/>
                    </a:cubicBezTo>
                    <a:cubicBezTo>
                      <a:pt x="4816" y="7632"/>
                      <a:pt x="5182" y="7599"/>
                      <a:pt x="5449" y="7549"/>
                    </a:cubicBezTo>
                    <a:cubicBezTo>
                      <a:pt x="5949" y="7449"/>
                      <a:pt x="6415" y="7316"/>
                      <a:pt x="6932" y="7182"/>
                    </a:cubicBezTo>
                    <a:cubicBezTo>
                      <a:pt x="8448" y="6799"/>
                      <a:pt x="9931" y="6466"/>
                      <a:pt x="11164" y="5416"/>
                    </a:cubicBezTo>
                    <a:cubicBezTo>
                      <a:pt x="11714" y="4949"/>
                      <a:pt x="12131" y="4350"/>
                      <a:pt x="12797" y="4083"/>
                    </a:cubicBezTo>
                    <a:cubicBezTo>
                      <a:pt x="13480" y="3800"/>
                      <a:pt x="14130" y="3733"/>
                      <a:pt x="14863" y="3733"/>
                    </a:cubicBezTo>
                    <a:cubicBezTo>
                      <a:pt x="15047" y="3716"/>
                      <a:pt x="16296" y="3566"/>
                      <a:pt x="15930" y="3117"/>
                    </a:cubicBezTo>
                    <a:cubicBezTo>
                      <a:pt x="15846" y="3017"/>
                      <a:pt x="15580" y="3100"/>
                      <a:pt x="15463" y="3083"/>
                    </a:cubicBezTo>
                    <a:cubicBezTo>
                      <a:pt x="14797" y="2933"/>
                      <a:pt x="14097" y="2650"/>
                      <a:pt x="12164" y="225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4" name="Google Shape;2144;p22"/>
              <p:cNvSpPr/>
              <p:nvPr/>
            </p:nvSpPr>
            <p:spPr>
              <a:xfrm>
                <a:off x="6744075" y="-255750"/>
                <a:ext cx="60025" cy="69175"/>
              </a:xfrm>
              <a:custGeom>
                <a:avLst/>
                <a:gdLst/>
                <a:ahLst/>
                <a:cxnLst/>
                <a:rect l="l" t="t" r="r" b="b"/>
                <a:pathLst>
                  <a:path w="2401" h="2767" extrusionOk="0">
                    <a:moveTo>
                      <a:pt x="217" y="2767"/>
                    </a:moveTo>
                    <a:cubicBezTo>
                      <a:pt x="67" y="2217"/>
                      <a:pt x="1" y="1634"/>
                      <a:pt x="17" y="1067"/>
                    </a:cubicBezTo>
                    <a:cubicBezTo>
                      <a:pt x="534" y="834"/>
                      <a:pt x="684" y="1"/>
                      <a:pt x="1384" y="51"/>
                    </a:cubicBezTo>
                    <a:cubicBezTo>
                      <a:pt x="1600" y="51"/>
                      <a:pt x="1950" y="267"/>
                      <a:pt x="2067" y="501"/>
                    </a:cubicBezTo>
                    <a:cubicBezTo>
                      <a:pt x="2400" y="1167"/>
                      <a:pt x="1234" y="2000"/>
                      <a:pt x="1067" y="256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5" name="Google Shape;2145;p22"/>
              <p:cNvSpPr/>
              <p:nvPr/>
            </p:nvSpPr>
            <p:spPr>
              <a:xfrm>
                <a:off x="7965875" y="-507350"/>
                <a:ext cx="241650" cy="90825"/>
              </a:xfrm>
              <a:custGeom>
                <a:avLst/>
                <a:gdLst/>
                <a:ahLst/>
                <a:cxnLst/>
                <a:rect l="l" t="t" r="r" b="b"/>
                <a:pathLst>
                  <a:path w="9666" h="3633" extrusionOk="0">
                    <a:moveTo>
                      <a:pt x="8799" y="0"/>
                    </a:moveTo>
                    <a:cubicBezTo>
                      <a:pt x="6982" y="234"/>
                      <a:pt x="5083" y="567"/>
                      <a:pt x="3350" y="1267"/>
                    </a:cubicBezTo>
                    <a:cubicBezTo>
                      <a:pt x="2750" y="1500"/>
                      <a:pt x="1" y="2483"/>
                      <a:pt x="1650" y="3250"/>
                    </a:cubicBezTo>
                    <a:cubicBezTo>
                      <a:pt x="2367" y="3583"/>
                      <a:pt x="3450" y="3566"/>
                      <a:pt x="4233" y="3600"/>
                    </a:cubicBezTo>
                    <a:cubicBezTo>
                      <a:pt x="5183" y="3633"/>
                      <a:pt x="6166" y="3550"/>
                      <a:pt x="7099" y="3383"/>
                    </a:cubicBezTo>
                    <a:cubicBezTo>
                      <a:pt x="7749" y="3266"/>
                      <a:pt x="9665" y="2883"/>
                      <a:pt x="9648" y="190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6" name="Google Shape;2146;p22"/>
              <p:cNvSpPr/>
              <p:nvPr/>
            </p:nvSpPr>
            <p:spPr>
              <a:xfrm>
                <a:off x="6844050" y="-760200"/>
                <a:ext cx="348275" cy="228300"/>
              </a:xfrm>
              <a:custGeom>
                <a:avLst/>
                <a:gdLst/>
                <a:ahLst/>
                <a:cxnLst/>
                <a:rect l="l" t="t" r="r" b="b"/>
                <a:pathLst>
                  <a:path w="13931" h="9132" extrusionOk="0">
                    <a:moveTo>
                      <a:pt x="217" y="9131"/>
                    </a:moveTo>
                    <a:cubicBezTo>
                      <a:pt x="117" y="8465"/>
                      <a:pt x="1" y="7848"/>
                      <a:pt x="101" y="7182"/>
                    </a:cubicBezTo>
                    <a:cubicBezTo>
                      <a:pt x="351" y="5516"/>
                      <a:pt x="1267" y="3916"/>
                      <a:pt x="2417" y="2733"/>
                    </a:cubicBezTo>
                    <a:cubicBezTo>
                      <a:pt x="3400" y="1700"/>
                      <a:pt x="4600" y="683"/>
                      <a:pt x="5983" y="300"/>
                    </a:cubicBezTo>
                    <a:cubicBezTo>
                      <a:pt x="7016" y="0"/>
                      <a:pt x="7982" y="167"/>
                      <a:pt x="8982" y="483"/>
                    </a:cubicBezTo>
                    <a:cubicBezTo>
                      <a:pt x="9815" y="767"/>
                      <a:pt x="10465" y="1250"/>
                      <a:pt x="11215" y="1683"/>
                    </a:cubicBezTo>
                    <a:cubicBezTo>
                      <a:pt x="11648" y="1933"/>
                      <a:pt x="12131" y="1900"/>
                      <a:pt x="12581" y="2116"/>
                    </a:cubicBezTo>
                    <a:cubicBezTo>
                      <a:pt x="12981" y="2300"/>
                      <a:pt x="13714" y="2533"/>
                      <a:pt x="13814" y="3033"/>
                    </a:cubicBezTo>
                    <a:cubicBezTo>
                      <a:pt x="13931" y="3533"/>
                      <a:pt x="13398" y="3983"/>
                      <a:pt x="13064" y="4266"/>
                    </a:cubicBezTo>
                    <a:cubicBezTo>
                      <a:pt x="12231" y="4949"/>
                      <a:pt x="11381" y="5732"/>
                      <a:pt x="10382" y="6149"/>
                    </a:cubicBezTo>
                    <a:cubicBezTo>
                      <a:pt x="8799" y="6799"/>
                      <a:pt x="7132" y="7165"/>
                      <a:pt x="5649" y="8015"/>
                    </a:cubicBezTo>
                    <a:cubicBezTo>
                      <a:pt x="4933" y="8432"/>
                      <a:pt x="4216" y="8781"/>
                      <a:pt x="3367" y="8848"/>
                    </a:cubicBezTo>
                    <a:cubicBezTo>
                      <a:pt x="2517" y="8915"/>
                      <a:pt x="1634" y="8848"/>
                      <a:pt x="217" y="913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7" name="Google Shape;2147;p22"/>
              <p:cNvSpPr/>
              <p:nvPr/>
            </p:nvSpPr>
            <p:spPr>
              <a:xfrm>
                <a:off x="5967200" y="-282825"/>
                <a:ext cx="2330750" cy="822325"/>
              </a:xfrm>
              <a:custGeom>
                <a:avLst/>
                <a:gdLst/>
                <a:ahLst/>
                <a:cxnLst/>
                <a:rect l="l" t="t" r="r" b="b"/>
                <a:pathLst>
                  <a:path w="93230" h="32893" extrusionOk="0">
                    <a:moveTo>
                      <a:pt x="27045" y="10665"/>
                    </a:moveTo>
                    <a:cubicBezTo>
                      <a:pt x="28361" y="10198"/>
                      <a:pt x="29611" y="9598"/>
                      <a:pt x="30927" y="9149"/>
                    </a:cubicBezTo>
                    <a:cubicBezTo>
                      <a:pt x="31993" y="8782"/>
                      <a:pt x="33110" y="8732"/>
                      <a:pt x="34176" y="8432"/>
                    </a:cubicBezTo>
                    <a:cubicBezTo>
                      <a:pt x="34693" y="8282"/>
                      <a:pt x="35209" y="8082"/>
                      <a:pt x="35726" y="7932"/>
                    </a:cubicBezTo>
                    <a:cubicBezTo>
                      <a:pt x="36093" y="7815"/>
                      <a:pt x="36476" y="7766"/>
                      <a:pt x="36776" y="7516"/>
                    </a:cubicBezTo>
                    <a:cubicBezTo>
                      <a:pt x="36926" y="7416"/>
                      <a:pt x="37126" y="7249"/>
                      <a:pt x="37209" y="7099"/>
                    </a:cubicBezTo>
                    <a:cubicBezTo>
                      <a:pt x="37309" y="6916"/>
                      <a:pt x="37292" y="6716"/>
                      <a:pt x="37376" y="6549"/>
                    </a:cubicBezTo>
                    <a:cubicBezTo>
                      <a:pt x="37542" y="6183"/>
                      <a:pt x="37709" y="5899"/>
                      <a:pt x="38009" y="5633"/>
                    </a:cubicBezTo>
                    <a:cubicBezTo>
                      <a:pt x="38142" y="5516"/>
                      <a:pt x="38392" y="5383"/>
                      <a:pt x="38425" y="5199"/>
                    </a:cubicBezTo>
                    <a:cubicBezTo>
                      <a:pt x="38492" y="4866"/>
                      <a:pt x="37875" y="4166"/>
                      <a:pt x="37592" y="4033"/>
                    </a:cubicBezTo>
                    <a:cubicBezTo>
                      <a:pt x="37642" y="3783"/>
                      <a:pt x="37809" y="3833"/>
                      <a:pt x="37992" y="3783"/>
                    </a:cubicBezTo>
                    <a:cubicBezTo>
                      <a:pt x="38159" y="3750"/>
                      <a:pt x="38309" y="3683"/>
                      <a:pt x="38475" y="3650"/>
                    </a:cubicBezTo>
                    <a:cubicBezTo>
                      <a:pt x="38592" y="3616"/>
                      <a:pt x="38725" y="3683"/>
                      <a:pt x="38842" y="3650"/>
                    </a:cubicBezTo>
                    <a:cubicBezTo>
                      <a:pt x="38942" y="3633"/>
                      <a:pt x="38942" y="3550"/>
                      <a:pt x="39009" y="3533"/>
                    </a:cubicBezTo>
                    <a:cubicBezTo>
                      <a:pt x="39292" y="3467"/>
                      <a:pt x="39558" y="3417"/>
                      <a:pt x="39825" y="3350"/>
                    </a:cubicBezTo>
                    <a:cubicBezTo>
                      <a:pt x="40425" y="3167"/>
                      <a:pt x="40958" y="2933"/>
                      <a:pt x="41575" y="2833"/>
                    </a:cubicBezTo>
                    <a:cubicBezTo>
                      <a:pt x="43108" y="2633"/>
                      <a:pt x="44624" y="2250"/>
                      <a:pt x="46157" y="2134"/>
                    </a:cubicBezTo>
                    <a:cubicBezTo>
                      <a:pt x="47407" y="2034"/>
                      <a:pt x="48656" y="2000"/>
                      <a:pt x="49889" y="1767"/>
                    </a:cubicBezTo>
                    <a:cubicBezTo>
                      <a:pt x="50689" y="1600"/>
                      <a:pt x="51489" y="1517"/>
                      <a:pt x="52289" y="1384"/>
                    </a:cubicBezTo>
                    <a:cubicBezTo>
                      <a:pt x="53755" y="1150"/>
                      <a:pt x="55205" y="784"/>
                      <a:pt x="56688" y="584"/>
                    </a:cubicBezTo>
                    <a:cubicBezTo>
                      <a:pt x="59304" y="217"/>
                      <a:pt x="62036" y="1"/>
                      <a:pt x="64669" y="51"/>
                    </a:cubicBezTo>
                    <a:cubicBezTo>
                      <a:pt x="66369" y="84"/>
                      <a:pt x="68118" y="217"/>
                      <a:pt x="69701" y="834"/>
                    </a:cubicBezTo>
                    <a:cubicBezTo>
                      <a:pt x="70135" y="1000"/>
                      <a:pt x="71201" y="1584"/>
                      <a:pt x="71384" y="2117"/>
                    </a:cubicBezTo>
                    <a:cubicBezTo>
                      <a:pt x="71418" y="2217"/>
                      <a:pt x="71368" y="2300"/>
                      <a:pt x="71384" y="2400"/>
                    </a:cubicBezTo>
                    <a:cubicBezTo>
                      <a:pt x="71418" y="2500"/>
                      <a:pt x="71534" y="2550"/>
                      <a:pt x="71551" y="2667"/>
                    </a:cubicBezTo>
                    <a:cubicBezTo>
                      <a:pt x="71584" y="2983"/>
                      <a:pt x="71118" y="3250"/>
                      <a:pt x="70968" y="3500"/>
                    </a:cubicBezTo>
                    <a:cubicBezTo>
                      <a:pt x="70718" y="3916"/>
                      <a:pt x="70451" y="4350"/>
                      <a:pt x="70251" y="4800"/>
                    </a:cubicBezTo>
                    <a:cubicBezTo>
                      <a:pt x="69851" y="5649"/>
                      <a:pt x="69168" y="6266"/>
                      <a:pt x="68202" y="6049"/>
                    </a:cubicBezTo>
                    <a:cubicBezTo>
                      <a:pt x="67768" y="5966"/>
                      <a:pt x="67335" y="5783"/>
                      <a:pt x="66902" y="5649"/>
                    </a:cubicBezTo>
                    <a:cubicBezTo>
                      <a:pt x="66019" y="5399"/>
                      <a:pt x="65119" y="5199"/>
                      <a:pt x="64219" y="5049"/>
                    </a:cubicBezTo>
                    <a:cubicBezTo>
                      <a:pt x="62920" y="4816"/>
                      <a:pt x="61620" y="4500"/>
                      <a:pt x="60320" y="4233"/>
                    </a:cubicBezTo>
                    <a:cubicBezTo>
                      <a:pt x="57421" y="3616"/>
                      <a:pt x="54188" y="4450"/>
                      <a:pt x="51889" y="6316"/>
                    </a:cubicBezTo>
                    <a:cubicBezTo>
                      <a:pt x="51139" y="6916"/>
                      <a:pt x="50406" y="7599"/>
                      <a:pt x="50123" y="8532"/>
                    </a:cubicBezTo>
                    <a:cubicBezTo>
                      <a:pt x="50006" y="8915"/>
                      <a:pt x="50039" y="9382"/>
                      <a:pt x="50056" y="9765"/>
                    </a:cubicBezTo>
                    <a:cubicBezTo>
                      <a:pt x="50089" y="10382"/>
                      <a:pt x="50706" y="10648"/>
                      <a:pt x="50872" y="11231"/>
                    </a:cubicBezTo>
                    <a:cubicBezTo>
                      <a:pt x="51072" y="11964"/>
                      <a:pt x="51022" y="12764"/>
                      <a:pt x="51306" y="13464"/>
                    </a:cubicBezTo>
                    <a:cubicBezTo>
                      <a:pt x="51756" y="14547"/>
                      <a:pt x="52889" y="14381"/>
                      <a:pt x="53855" y="14547"/>
                    </a:cubicBezTo>
                    <a:cubicBezTo>
                      <a:pt x="54955" y="14747"/>
                      <a:pt x="56221" y="15014"/>
                      <a:pt x="57054" y="15830"/>
                    </a:cubicBezTo>
                    <a:cubicBezTo>
                      <a:pt x="57671" y="16397"/>
                      <a:pt x="58404" y="17080"/>
                      <a:pt x="59170" y="17413"/>
                    </a:cubicBezTo>
                    <a:cubicBezTo>
                      <a:pt x="60187" y="17830"/>
                      <a:pt x="61770" y="17430"/>
                      <a:pt x="62686" y="16963"/>
                    </a:cubicBezTo>
                    <a:cubicBezTo>
                      <a:pt x="63020" y="16797"/>
                      <a:pt x="63336" y="16530"/>
                      <a:pt x="63636" y="16313"/>
                    </a:cubicBezTo>
                    <a:cubicBezTo>
                      <a:pt x="64169" y="15914"/>
                      <a:pt x="64736" y="15580"/>
                      <a:pt x="65302" y="15264"/>
                    </a:cubicBezTo>
                    <a:cubicBezTo>
                      <a:pt x="66652" y="14497"/>
                      <a:pt x="68102" y="14031"/>
                      <a:pt x="69651" y="13914"/>
                    </a:cubicBezTo>
                    <a:cubicBezTo>
                      <a:pt x="70435" y="13847"/>
                      <a:pt x="71501" y="13681"/>
                      <a:pt x="72251" y="14031"/>
                    </a:cubicBezTo>
                    <a:cubicBezTo>
                      <a:pt x="72417" y="14097"/>
                      <a:pt x="73167" y="14364"/>
                      <a:pt x="73201" y="14564"/>
                    </a:cubicBezTo>
                    <a:cubicBezTo>
                      <a:pt x="72817" y="14464"/>
                      <a:pt x="72384" y="14281"/>
                      <a:pt x="71951" y="14197"/>
                    </a:cubicBezTo>
                    <a:cubicBezTo>
                      <a:pt x="71251" y="14064"/>
                      <a:pt x="70435" y="14397"/>
                      <a:pt x="69735" y="14447"/>
                    </a:cubicBezTo>
                    <a:cubicBezTo>
                      <a:pt x="69251" y="14497"/>
                      <a:pt x="68818" y="14581"/>
                      <a:pt x="68318" y="14581"/>
                    </a:cubicBezTo>
                    <a:cubicBezTo>
                      <a:pt x="67585" y="14597"/>
                      <a:pt x="66985" y="14897"/>
                      <a:pt x="66335" y="15214"/>
                    </a:cubicBezTo>
                    <a:cubicBezTo>
                      <a:pt x="65986" y="15397"/>
                      <a:pt x="65336" y="15847"/>
                      <a:pt x="65236" y="16280"/>
                    </a:cubicBezTo>
                    <a:cubicBezTo>
                      <a:pt x="65152" y="16663"/>
                      <a:pt x="65469" y="16997"/>
                      <a:pt x="65786" y="17180"/>
                    </a:cubicBezTo>
                    <a:cubicBezTo>
                      <a:pt x="66652" y="17713"/>
                      <a:pt x="67768" y="17896"/>
                      <a:pt x="68768" y="17996"/>
                    </a:cubicBezTo>
                    <a:cubicBezTo>
                      <a:pt x="69985" y="18130"/>
                      <a:pt x="71034" y="18513"/>
                      <a:pt x="72217" y="18796"/>
                    </a:cubicBezTo>
                    <a:cubicBezTo>
                      <a:pt x="73434" y="19113"/>
                      <a:pt x="74650" y="19246"/>
                      <a:pt x="75867" y="19463"/>
                    </a:cubicBezTo>
                    <a:cubicBezTo>
                      <a:pt x="76600" y="19579"/>
                      <a:pt x="77266" y="19896"/>
                      <a:pt x="77983" y="20029"/>
                    </a:cubicBezTo>
                    <a:cubicBezTo>
                      <a:pt x="78899" y="20213"/>
                      <a:pt x="80032" y="19863"/>
                      <a:pt x="80799" y="19379"/>
                    </a:cubicBezTo>
                    <a:cubicBezTo>
                      <a:pt x="81249" y="19079"/>
                      <a:pt x="81715" y="18813"/>
                      <a:pt x="82165" y="18496"/>
                    </a:cubicBezTo>
                    <a:cubicBezTo>
                      <a:pt x="82465" y="18246"/>
                      <a:pt x="82765" y="17980"/>
                      <a:pt x="83048" y="17696"/>
                    </a:cubicBezTo>
                    <a:cubicBezTo>
                      <a:pt x="83298" y="17530"/>
                      <a:pt x="83531" y="17330"/>
                      <a:pt x="83731" y="17113"/>
                    </a:cubicBezTo>
                    <a:cubicBezTo>
                      <a:pt x="84065" y="16647"/>
                      <a:pt x="83915" y="15780"/>
                      <a:pt x="83581" y="15347"/>
                    </a:cubicBezTo>
                    <a:cubicBezTo>
                      <a:pt x="83148" y="14797"/>
                      <a:pt x="82548" y="14681"/>
                      <a:pt x="81915" y="14564"/>
                    </a:cubicBezTo>
                    <a:cubicBezTo>
                      <a:pt x="80732" y="14314"/>
                      <a:pt x="79532" y="13831"/>
                      <a:pt x="78299" y="13897"/>
                    </a:cubicBezTo>
                    <a:cubicBezTo>
                      <a:pt x="78616" y="13681"/>
                      <a:pt x="79099" y="13747"/>
                      <a:pt x="79449" y="13747"/>
                    </a:cubicBezTo>
                    <a:cubicBezTo>
                      <a:pt x="79932" y="13747"/>
                      <a:pt x="80432" y="13747"/>
                      <a:pt x="80915" y="13747"/>
                    </a:cubicBezTo>
                    <a:cubicBezTo>
                      <a:pt x="81532" y="13747"/>
                      <a:pt x="82082" y="13781"/>
                      <a:pt x="82682" y="13897"/>
                    </a:cubicBezTo>
                    <a:cubicBezTo>
                      <a:pt x="83598" y="14064"/>
                      <a:pt x="84448" y="14547"/>
                      <a:pt x="85431" y="14464"/>
                    </a:cubicBezTo>
                    <a:cubicBezTo>
                      <a:pt x="85748" y="14431"/>
                      <a:pt x="86231" y="14164"/>
                      <a:pt x="86547" y="14297"/>
                    </a:cubicBezTo>
                    <a:cubicBezTo>
                      <a:pt x="87064" y="14514"/>
                      <a:pt x="85748" y="15547"/>
                      <a:pt x="85598" y="15714"/>
                    </a:cubicBezTo>
                    <a:cubicBezTo>
                      <a:pt x="85098" y="16280"/>
                      <a:pt x="84231" y="16713"/>
                      <a:pt x="84148" y="17530"/>
                    </a:cubicBezTo>
                    <a:cubicBezTo>
                      <a:pt x="84031" y="18746"/>
                      <a:pt x="84698" y="19596"/>
                      <a:pt x="85531" y="20379"/>
                    </a:cubicBezTo>
                    <a:cubicBezTo>
                      <a:pt x="86631" y="21429"/>
                      <a:pt x="87880" y="22295"/>
                      <a:pt x="88930" y="23428"/>
                    </a:cubicBezTo>
                    <a:cubicBezTo>
                      <a:pt x="89547" y="24112"/>
                      <a:pt x="90063" y="24845"/>
                      <a:pt x="90763" y="25461"/>
                    </a:cubicBezTo>
                    <a:cubicBezTo>
                      <a:pt x="91163" y="25795"/>
                      <a:pt x="91646" y="26111"/>
                      <a:pt x="92013" y="26494"/>
                    </a:cubicBezTo>
                    <a:cubicBezTo>
                      <a:pt x="93229" y="27777"/>
                      <a:pt x="89847" y="28111"/>
                      <a:pt x="89313" y="28177"/>
                    </a:cubicBezTo>
                    <a:cubicBezTo>
                      <a:pt x="86597" y="28511"/>
                      <a:pt x="83815" y="28544"/>
                      <a:pt x="81082" y="28627"/>
                    </a:cubicBezTo>
                    <a:cubicBezTo>
                      <a:pt x="77300" y="28777"/>
                      <a:pt x="73500" y="28694"/>
                      <a:pt x="69701" y="28810"/>
                    </a:cubicBezTo>
                    <a:cubicBezTo>
                      <a:pt x="59254" y="29094"/>
                      <a:pt x="48990" y="31127"/>
                      <a:pt x="38609" y="32126"/>
                    </a:cubicBezTo>
                    <a:cubicBezTo>
                      <a:pt x="34959" y="32476"/>
                      <a:pt x="31277" y="32760"/>
                      <a:pt x="27611" y="32843"/>
                    </a:cubicBezTo>
                    <a:cubicBezTo>
                      <a:pt x="24645" y="32893"/>
                      <a:pt x="21729" y="32693"/>
                      <a:pt x="18763" y="32443"/>
                    </a:cubicBezTo>
                    <a:cubicBezTo>
                      <a:pt x="15881" y="32210"/>
                      <a:pt x="12981" y="32076"/>
                      <a:pt x="10099" y="31760"/>
                    </a:cubicBezTo>
                    <a:cubicBezTo>
                      <a:pt x="8449" y="31560"/>
                      <a:pt x="6766" y="31410"/>
                      <a:pt x="5150" y="31027"/>
                    </a:cubicBezTo>
                    <a:cubicBezTo>
                      <a:pt x="3950" y="30743"/>
                      <a:pt x="2734" y="30310"/>
                      <a:pt x="1617" y="29744"/>
                    </a:cubicBezTo>
                    <a:cubicBezTo>
                      <a:pt x="1151" y="29494"/>
                      <a:pt x="318" y="29110"/>
                      <a:pt x="1" y="28627"/>
                    </a:cubicBezTo>
                    <a:cubicBezTo>
                      <a:pt x="318" y="28011"/>
                      <a:pt x="1617" y="28127"/>
                      <a:pt x="2167" y="28061"/>
                    </a:cubicBezTo>
                    <a:cubicBezTo>
                      <a:pt x="3417" y="27894"/>
                      <a:pt x="4633" y="27727"/>
                      <a:pt x="5883" y="27494"/>
                    </a:cubicBezTo>
                    <a:cubicBezTo>
                      <a:pt x="7049" y="27294"/>
                      <a:pt x="8199" y="27094"/>
                      <a:pt x="9365" y="26878"/>
                    </a:cubicBezTo>
                    <a:cubicBezTo>
                      <a:pt x="10465" y="26661"/>
                      <a:pt x="11648" y="27028"/>
                      <a:pt x="12681" y="26528"/>
                    </a:cubicBezTo>
                    <a:cubicBezTo>
                      <a:pt x="13381" y="26178"/>
                      <a:pt x="13948" y="25695"/>
                      <a:pt x="14464" y="25111"/>
                    </a:cubicBezTo>
                    <a:cubicBezTo>
                      <a:pt x="14864" y="24645"/>
                      <a:pt x="15497" y="23878"/>
                      <a:pt x="16131" y="23728"/>
                    </a:cubicBezTo>
                    <a:cubicBezTo>
                      <a:pt x="16430" y="23662"/>
                      <a:pt x="16814" y="23678"/>
                      <a:pt x="17114" y="23645"/>
                    </a:cubicBezTo>
                    <a:cubicBezTo>
                      <a:pt x="17680" y="23578"/>
                      <a:pt x="18213" y="23562"/>
                      <a:pt x="18780" y="23595"/>
                    </a:cubicBezTo>
                    <a:cubicBezTo>
                      <a:pt x="20746" y="23745"/>
                      <a:pt x="22779" y="23828"/>
                      <a:pt x="24745" y="23678"/>
                    </a:cubicBezTo>
                    <a:cubicBezTo>
                      <a:pt x="27878" y="23428"/>
                      <a:pt x="30927" y="22779"/>
                      <a:pt x="33776" y="21396"/>
                    </a:cubicBezTo>
                    <a:cubicBezTo>
                      <a:pt x="35159" y="20712"/>
                      <a:pt x="37775" y="19696"/>
                      <a:pt x="37026" y="17680"/>
                    </a:cubicBezTo>
                    <a:cubicBezTo>
                      <a:pt x="36626" y="16597"/>
                      <a:pt x="35576" y="16147"/>
                      <a:pt x="34759" y="15430"/>
                    </a:cubicBezTo>
                    <a:cubicBezTo>
                      <a:pt x="34326" y="15030"/>
                      <a:pt x="33926" y="14597"/>
                      <a:pt x="33526" y="14181"/>
                    </a:cubicBezTo>
                    <a:cubicBezTo>
                      <a:pt x="32777" y="13431"/>
                      <a:pt x="31993" y="12731"/>
                      <a:pt x="30994" y="12331"/>
                    </a:cubicBezTo>
                    <a:cubicBezTo>
                      <a:pt x="29644" y="11781"/>
                      <a:pt x="28478" y="11798"/>
                      <a:pt x="27061" y="11898"/>
                    </a:cubicBezTo>
                    <a:cubicBezTo>
                      <a:pt x="25728" y="11981"/>
                      <a:pt x="24295" y="11981"/>
                      <a:pt x="22996" y="11615"/>
                    </a:cubicBezTo>
                    <a:cubicBezTo>
                      <a:pt x="23162" y="11415"/>
                      <a:pt x="24179" y="11381"/>
                      <a:pt x="24229" y="11365"/>
                    </a:cubicBezTo>
                    <a:cubicBezTo>
                      <a:pt x="25128" y="11231"/>
                      <a:pt x="26012" y="11115"/>
                      <a:pt x="27045" y="10665"/>
                    </a:cubicBezTo>
                    <a:close/>
                  </a:path>
                </a:pathLst>
              </a:custGeom>
              <a:solidFill>
                <a:srgbClr val="E8EC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8" name="Google Shape;2148;p22"/>
              <p:cNvSpPr/>
              <p:nvPr/>
            </p:nvSpPr>
            <p:spPr>
              <a:xfrm>
                <a:off x="7649275" y="-434875"/>
                <a:ext cx="1563850" cy="369950"/>
              </a:xfrm>
              <a:custGeom>
                <a:avLst/>
                <a:gdLst/>
                <a:ahLst/>
                <a:cxnLst/>
                <a:rect l="l" t="t" r="r" b="b"/>
                <a:pathLst>
                  <a:path w="62554" h="14798" extrusionOk="0">
                    <a:moveTo>
                      <a:pt x="9265" y="7482"/>
                    </a:moveTo>
                    <a:cubicBezTo>
                      <a:pt x="8816" y="8099"/>
                      <a:pt x="8116" y="8682"/>
                      <a:pt x="8899" y="9349"/>
                    </a:cubicBezTo>
                    <a:cubicBezTo>
                      <a:pt x="9382" y="9765"/>
                      <a:pt x="10032" y="9982"/>
                      <a:pt x="10232" y="10665"/>
                    </a:cubicBezTo>
                    <a:cubicBezTo>
                      <a:pt x="10415" y="11315"/>
                      <a:pt x="10682" y="11798"/>
                      <a:pt x="11282" y="12198"/>
                    </a:cubicBezTo>
                    <a:cubicBezTo>
                      <a:pt x="12298" y="12848"/>
                      <a:pt x="13331" y="12981"/>
                      <a:pt x="14514" y="13131"/>
                    </a:cubicBezTo>
                    <a:cubicBezTo>
                      <a:pt x="15881" y="13314"/>
                      <a:pt x="17264" y="13331"/>
                      <a:pt x="18630" y="13548"/>
                    </a:cubicBezTo>
                    <a:cubicBezTo>
                      <a:pt x="19363" y="13664"/>
                      <a:pt x="20080" y="13864"/>
                      <a:pt x="20829" y="13947"/>
                    </a:cubicBezTo>
                    <a:cubicBezTo>
                      <a:pt x="21829" y="14047"/>
                      <a:pt x="22812" y="14081"/>
                      <a:pt x="23829" y="14081"/>
                    </a:cubicBezTo>
                    <a:cubicBezTo>
                      <a:pt x="25412" y="14097"/>
                      <a:pt x="27078" y="13781"/>
                      <a:pt x="28611" y="13348"/>
                    </a:cubicBezTo>
                    <a:cubicBezTo>
                      <a:pt x="29994" y="12948"/>
                      <a:pt x="31410" y="12598"/>
                      <a:pt x="32843" y="12431"/>
                    </a:cubicBezTo>
                    <a:cubicBezTo>
                      <a:pt x="33377" y="12365"/>
                      <a:pt x="33943" y="12348"/>
                      <a:pt x="34443" y="12248"/>
                    </a:cubicBezTo>
                    <a:cubicBezTo>
                      <a:pt x="34610" y="12215"/>
                      <a:pt x="34760" y="12065"/>
                      <a:pt x="34943" y="12098"/>
                    </a:cubicBezTo>
                    <a:cubicBezTo>
                      <a:pt x="35109" y="12148"/>
                      <a:pt x="35126" y="12281"/>
                      <a:pt x="35259" y="12365"/>
                    </a:cubicBezTo>
                    <a:cubicBezTo>
                      <a:pt x="35359" y="12431"/>
                      <a:pt x="35459" y="12448"/>
                      <a:pt x="35576" y="12531"/>
                    </a:cubicBezTo>
                    <a:cubicBezTo>
                      <a:pt x="35693" y="12631"/>
                      <a:pt x="35759" y="12764"/>
                      <a:pt x="35893" y="12848"/>
                    </a:cubicBezTo>
                    <a:cubicBezTo>
                      <a:pt x="36276" y="13148"/>
                      <a:pt x="36759" y="13281"/>
                      <a:pt x="37109" y="13581"/>
                    </a:cubicBezTo>
                    <a:cubicBezTo>
                      <a:pt x="37875" y="14214"/>
                      <a:pt x="39009" y="14564"/>
                      <a:pt x="39975" y="14631"/>
                    </a:cubicBezTo>
                    <a:cubicBezTo>
                      <a:pt x="40325" y="14664"/>
                      <a:pt x="40641" y="14781"/>
                      <a:pt x="40975" y="14781"/>
                    </a:cubicBezTo>
                    <a:cubicBezTo>
                      <a:pt x="41458" y="14797"/>
                      <a:pt x="41941" y="14797"/>
                      <a:pt x="42408" y="14781"/>
                    </a:cubicBezTo>
                    <a:cubicBezTo>
                      <a:pt x="43657" y="14747"/>
                      <a:pt x="44990" y="14514"/>
                      <a:pt x="46224" y="14297"/>
                    </a:cubicBezTo>
                    <a:cubicBezTo>
                      <a:pt x="46657" y="14214"/>
                      <a:pt x="47123" y="14181"/>
                      <a:pt x="47540" y="14064"/>
                    </a:cubicBezTo>
                    <a:cubicBezTo>
                      <a:pt x="47940" y="13931"/>
                      <a:pt x="48306" y="13631"/>
                      <a:pt x="48673" y="13448"/>
                    </a:cubicBezTo>
                    <a:cubicBezTo>
                      <a:pt x="49056" y="13264"/>
                      <a:pt x="49373" y="13031"/>
                      <a:pt x="49739" y="12814"/>
                    </a:cubicBezTo>
                    <a:cubicBezTo>
                      <a:pt x="50223" y="12531"/>
                      <a:pt x="50722" y="12315"/>
                      <a:pt x="51222" y="12081"/>
                    </a:cubicBezTo>
                    <a:cubicBezTo>
                      <a:pt x="51689" y="11848"/>
                      <a:pt x="52072" y="11615"/>
                      <a:pt x="52605" y="11498"/>
                    </a:cubicBezTo>
                    <a:cubicBezTo>
                      <a:pt x="53055" y="11381"/>
                      <a:pt x="53538" y="11348"/>
                      <a:pt x="53988" y="11248"/>
                    </a:cubicBezTo>
                    <a:cubicBezTo>
                      <a:pt x="54388" y="11148"/>
                      <a:pt x="54772" y="10998"/>
                      <a:pt x="55138" y="10815"/>
                    </a:cubicBezTo>
                    <a:cubicBezTo>
                      <a:pt x="55838" y="10498"/>
                      <a:pt x="56571" y="10332"/>
                      <a:pt x="57254" y="9998"/>
                    </a:cubicBezTo>
                    <a:cubicBezTo>
                      <a:pt x="58354" y="9482"/>
                      <a:pt x="59454" y="9049"/>
                      <a:pt x="60320" y="8149"/>
                    </a:cubicBezTo>
                    <a:cubicBezTo>
                      <a:pt x="61037" y="7399"/>
                      <a:pt x="61637" y="6666"/>
                      <a:pt x="62020" y="5699"/>
                    </a:cubicBezTo>
                    <a:cubicBezTo>
                      <a:pt x="62303" y="5000"/>
                      <a:pt x="62553" y="4333"/>
                      <a:pt x="62436" y="3550"/>
                    </a:cubicBezTo>
                    <a:cubicBezTo>
                      <a:pt x="62320" y="2817"/>
                      <a:pt x="61837" y="2284"/>
                      <a:pt x="61187" y="1934"/>
                    </a:cubicBezTo>
                    <a:cubicBezTo>
                      <a:pt x="60387" y="1500"/>
                      <a:pt x="59437" y="1417"/>
                      <a:pt x="58621" y="1001"/>
                    </a:cubicBezTo>
                    <a:cubicBezTo>
                      <a:pt x="58137" y="751"/>
                      <a:pt x="57687" y="567"/>
                      <a:pt x="57171" y="401"/>
                    </a:cubicBezTo>
                    <a:cubicBezTo>
                      <a:pt x="56704" y="234"/>
                      <a:pt x="56221" y="1"/>
                      <a:pt x="55705" y="51"/>
                    </a:cubicBezTo>
                    <a:cubicBezTo>
                      <a:pt x="53355" y="217"/>
                      <a:pt x="51572" y="2150"/>
                      <a:pt x="49323" y="2617"/>
                    </a:cubicBezTo>
                    <a:cubicBezTo>
                      <a:pt x="48890" y="2700"/>
                      <a:pt x="48506" y="2850"/>
                      <a:pt x="48056" y="2867"/>
                    </a:cubicBezTo>
                    <a:cubicBezTo>
                      <a:pt x="47623" y="2867"/>
                      <a:pt x="47173" y="2850"/>
                      <a:pt x="46723" y="2850"/>
                    </a:cubicBezTo>
                    <a:cubicBezTo>
                      <a:pt x="45624" y="2850"/>
                      <a:pt x="44507" y="2917"/>
                      <a:pt x="43424" y="2783"/>
                    </a:cubicBezTo>
                    <a:cubicBezTo>
                      <a:pt x="42074" y="2617"/>
                      <a:pt x="40691" y="2634"/>
                      <a:pt x="39342" y="2567"/>
                    </a:cubicBezTo>
                    <a:cubicBezTo>
                      <a:pt x="37842" y="2484"/>
                      <a:pt x="36426" y="2384"/>
                      <a:pt x="34943" y="2534"/>
                    </a:cubicBezTo>
                    <a:cubicBezTo>
                      <a:pt x="34210" y="2617"/>
                      <a:pt x="33476" y="2534"/>
                      <a:pt x="32743" y="2600"/>
                    </a:cubicBezTo>
                    <a:cubicBezTo>
                      <a:pt x="31877" y="2684"/>
                      <a:pt x="31027" y="2767"/>
                      <a:pt x="30144" y="2684"/>
                    </a:cubicBezTo>
                    <a:cubicBezTo>
                      <a:pt x="29327" y="2617"/>
                      <a:pt x="28478" y="2567"/>
                      <a:pt x="27694" y="2400"/>
                    </a:cubicBezTo>
                    <a:cubicBezTo>
                      <a:pt x="27178" y="2300"/>
                      <a:pt x="26911" y="2034"/>
                      <a:pt x="26495" y="1767"/>
                    </a:cubicBezTo>
                    <a:cubicBezTo>
                      <a:pt x="25595" y="1184"/>
                      <a:pt x="24462" y="734"/>
                      <a:pt x="23395" y="634"/>
                    </a:cubicBezTo>
                    <a:cubicBezTo>
                      <a:pt x="22196" y="501"/>
                      <a:pt x="20896" y="1267"/>
                      <a:pt x="19796" y="1617"/>
                    </a:cubicBezTo>
                    <a:cubicBezTo>
                      <a:pt x="18230" y="2117"/>
                      <a:pt x="16730" y="2800"/>
                      <a:pt x="15147" y="3283"/>
                    </a:cubicBezTo>
                    <a:cubicBezTo>
                      <a:pt x="13581" y="3750"/>
                      <a:pt x="12098" y="4300"/>
                      <a:pt x="10449" y="4383"/>
                    </a:cubicBezTo>
                    <a:cubicBezTo>
                      <a:pt x="8732" y="4483"/>
                      <a:pt x="6999" y="4200"/>
                      <a:pt x="5283" y="4050"/>
                    </a:cubicBezTo>
                    <a:cubicBezTo>
                      <a:pt x="4183" y="3933"/>
                      <a:pt x="3067" y="3917"/>
                      <a:pt x="1967" y="4050"/>
                    </a:cubicBezTo>
                    <a:cubicBezTo>
                      <a:pt x="1584" y="4116"/>
                      <a:pt x="1201" y="4166"/>
                      <a:pt x="817" y="4233"/>
                    </a:cubicBezTo>
                    <a:cubicBezTo>
                      <a:pt x="567" y="4266"/>
                      <a:pt x="218" y="4266"/>
                      <a:pt x="1" y="4433"/>
                    </a:cubicBezTo>
                    <a:cubicBezTo>
                      <a:pt x="68" y="4616"/>
                      <a:pt x="584" y="4650"/>
                      <a:pt x="767" y="4716"/>
                    </a:cubicBezTo>
                    <a:cubicBezTo>
                      <a:pt x="1267" y="4866"/>
                      <a:pt x="1751" y="4983"/>
                      <a:pt x="2267" y="5100"/>
                    </a:cubicBezTo>
                    <a:cubicBezTo>
                      <a:pt x="3367" y="5350"/>
                      <a:pt x="4533" y="5350"/>
                      <a:pt x="5616" y="5616"/>
                    </a:cubicBezTo>
                    <a:cubicBezTo>
                      <a:pt x="6216" y="5783"/>
                      <a:pt x="6833" y="5949"/>
                      <a:pt x="7399" y="6183"/>
                    </a:cubicBezTo>
                    <a:cubicBezTo>
                      <a:pt x="7616" y="6266"/>
                      <a:pt x="7832" y="6349"/>
                      <a:pt x="7999" y="6499"/>
                    </a:cubicBezTo>
                    <a:cubicBezTo>
                      <a:pt x="8166" y="6633"/>
                      <a:pt x="8216" y="6866"/>
                      <a:pt x="9265" y="7482"/>
                    </a:cubicBezTo>
                    <a:close/>
                  </a:path>
                </a:pathLst>
              </a:custGeom>
              <a:solidFill>
                <a:srgbClr val="E8EC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9" name="Google Shape;2149;p22"/>
              <p:cNvSpPr/>
              <p:nvPr/>
            </p:nvSpPr>
            <p:spPr>
              <a:xfrm>
                <a:off x="6819900" y="-480275"/>
                <a:ext cx="624450" cy="250800"/>
              </a:xfrm>
              <a:custGeom>
                <a:avLst/>
                <a:gdLst/>
                <a:ahLst/>
                <a:cxnLst/>
                <a:rect l="l" t="t" r="r" b="b"/>
                <a:pathLst>
                  <a:path w="24978" h="10032" extrusionOk="0">
                    <a:moveTo>
                      <a:pt x="14797" y="8315"/>
                    </a:moveTo>
                    <a:cubicBezTo>
                      <a:pt x="14114" y="8532"/>
                      <a:pt x="13481" y="8715"/>
                      <a:pt x="12797" y="8832"/>
                    </a:cubicBezTo>
                    <a:cubicBezTo>
                      <a:pt x="11264" y="9098"/>
                      <a:pt x="9748" y="9532"/>
                      <a:pt x="8215" y="9698"/>
                    </a:cubicBezTo>
                    <a:cubicBezTo>
                      <a:pt x="6582" y="9865"/>
                      <a:pt x="4883" y="10032"/>
                      <a:pt x="3266" y="9732"/>
                    </a:cubicBezTo>
                    <a:cubicBezTo>
                      <a:pt x="2400" y="9565"/>
                      <a:pt x="817" y="9365"/>
                      <a:pt x="317" y="8465"/>
                    </a:cubicBezTo>
                    <a:cubicBezTo>
                      <a:pt x="0" y="7899"/>
                      <a:pt x="617" y="7332"/>
                      <a:pt x="1033" y="6982"/>
                    </a:cubicBezTo>
                    <a:cubicBezTo>
                      <a:pt x="1583" y="6532"/>
                      <a:pt x="2067" y="6232"/>
                      <a:pt x="2450" y="5616"/>
                    </a:cubicBezTo>
                    <a:cubicBezTo>
                      <a:pt x="2650" y="5316"/>
                      <a:pt x="2666" y="4999"/>
                      <a:pt x="2816" y="4683"/>
                    </a:cubicBezTo>
                    <a:cubicBezTo>
                      <a:pt x="3000" y="4266"/>
                      <a:pt x="3400" y="3850"/>
                      <a:pt x="3699" y="3533"/>
                    </a:cubicBezTo>
                    <a:cubicBezTo>
                      <a:pt x="4399" y="2850"/>
                      <a:pt x="5266" y="2400"/>
                      <a:pt x="6166" y="2067"/>
                    </a:cubicBezTo>
                    <a:cubicBezTo>
                      <a:pt x="8432" y="1234"/>
                      <a:pt x="10948" y="1434"/>
                      <a:pt x="13314" y="1017"/>
                    </a:cubicBezTo>
                    <a:cubicBezTo>
                      <a:pt x="14030" y="900"/>
                      <a:pt x="14747" y="867"/>
                      <a:pt x="15463" y="750"/>
                    </a:cubicBezTo>
                    <a:cubicBezTo>
                      <a:pt x="16230" y="634"/>
                      <a:pt x="16980" y="450"/>
                      <a:pt x="17746" y="350"/>
                    </a:cubicBezTo>
                    <a:cubicBezTo>
                      <a:pt x="19446" y="134"/>
                      <a:pt x="21212" y="1"/>
                      <a:pt x="22812" y="734"/>
                    </a:cubicBezTo>
                    <a:cubicBezTo>
                      <a:pt x="23911" y="1234"/>
                      <a:pt x="24711" y="1850"/>
                      <a:pt x="24878" y="3116"/>
                    </a:cubicBezTo>
                    <a:cubicBezTo>
                      <a:pt x="24978" y="4016"/>
                      <a:pt x="24845" y="5016"/>
                      <a:pt x="24311" y="5783"/>
                    </a:cubicBezTo>
                    <a:cubicBezTo>
                      <a:pt x="23628" y="6782"/>
                      <a:pt x="22445" y="6849"/>
                      <a:pt x="21362" y="6949"/>
                    </a:cubicBezTo>
                    <a:cubicBezTo>
                      <a:pt x="20379" y="7049"/>
                      <a:pt x="19379" y="7082"/>
                      <a:pt x="18396" y="7182"/>
                    </a:cubicBezTo>
                    <a:cubicBezTo>
                      <a:pt x="16313" y="7382"/>
                      <a:pt x="14297" y="7882"/>
                      <a:pt x="12264" y="8315"/>
                    </a:cubicBezTo>
                    <a:close/>
                  </a:path>
                </a:pathLst>
              </a:custGeom>
              <a:solidFill>
                <a:srgbClr val="E8EC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0" name="Google Shape;2150;p22"/>
              <p:cNvSpPr/>
              <p:nvPr/>
            </p:nvSpPr>
            <p:spPr>
              <a:xfrm>
                <a:off x="7940475" y="-586075"/>
                <a:ext cx="350350" cy="138325"/>
              </a:xfrm>
              <a:custGeom>
                <a:avLst/>
                <a:gdLst/>
                <a:ahLst/>
                <a:cxnLst/>
                <a:rect l="l" t="t" r="r" b="b"/>
                <a:pathLst>
                  <a:path w="14014" h="5533" extrusionOk="0">
                    <a:moveTo>
                      <a:pt x="0" y="5532"/>
                    </a:moveTo>
                    <a:cubicBezTo>
                      <a:pt x="1317" y="4516"/>
                      <a:pt x="2800" y="3749"/>
                      <a:pt x="4449" y="3416"/>
                    </a:cubicBezTo>
                    <a:cubicBezTo>
                      <a:pt x="5416" y="3216"/>
                      <a:pt x="6349" y="3133"/>
                      <a:pt x="7332" y="3149"/>
                    </a:cubicBezTo>
                    <a:cubicBezTo>
                      <a:pt x="8165" y="3149"/>
                      <a:pt x="9048" y="3233"/>
                      <a:pt x="9865" y="3133"/>
                    </a:cubicBezTo>
                    <a:cubicBezTo>
                      <a:pt x="10998" y="2983"/>
                      <a:pt x="12431" y="2566"/>
                      <a:pt x="13164" y="1667"/>
                    </a:cubicBezTo>
                    <a:cubicBezTo>
                      <a:pt x="13497" y="1283"/>
                      <a:pt x="14014" y="400"/>
                      <a:pt x="13197" y="200"/>
                    </a:cubicBezTo>
                    <a:cubicBezTo>
                      <a:pt x="12281" y="0"/>
                      <a:pt x="11248" y="817"/>
                      <a:pt x="10464" y="1183"/>
                    </a:cubicBezTo>
                    <a:cubicBezTo>
                      <a:pt x="9448" y="1650"/>
                      <a:pt x="8448" y="1966"/>
                      <a:pt x="7365" y="2216"/>
                    </a:cubicBezTo>
                    <a:cubicBezTo>
                      <a:pt x="6282" y="2466"/>
                      <a:pt x="5116" y="2616"/>
                      <a:pt x="4066" y="3016"/>
                    </a:cubicBezTo>
                    <a:cubicBezTo>
                      <a:pt x="3533" y="3233"/>
                      <a:pt x="2966" y="3416"/>
                      <a:pt x="2433" y="3633"/>
                    </a:cubicBezTo>
                    <a:cubicBezTo>
                      <a:pt x="1900" y="3849"/>
                      <a:pt x="967" y="4349"/>
                      <a:pt x="0" y="5532"/>
                    </a:cubicBezTo>
                    <a:close/>
                  </a:path>
                </a:pathLst>
              </a:custGeom>
              <a:solidFill>
                <a:srgbClr val="E8EC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1" name="Google Shape;2151;p22"/>
              <p:cNvSpPr/>
              <p:nvPr/>
            </p:nvSpPr>
            <p:spPr>
              <a:xfrm>
                <a:off x="7251875" y="-536500"/>
                <a:ext cx="66275" cy="57075"/>
              </a:xfrm>
              <a:custGeom>
                <a:avLst/>
                <a:gdLst/>
                <a:ahLst/>
                <a:cxnLst/>
                <a:rect l="l" t="t" r="r" b="b"/>
                <a:pathLst>
                  <a:path w="2651" h="2283" extrusionOk="0">
                    <a:moveTo>
                      <a:pt x="884" y="2283"/>
                    </a:moveTo>
                    <a:cubicBezTo>
                      <a:pt x="351" y="1733"/>
                      <a:pt x="1" y="1550"/>
                      <a:pt x="251" y="867"/>
                    </a:cubicBezTo>
                    <a:cubicBezTo>
                      <a:pt x="417" y="450"/>
                      <a:pt x="767" y="0"/>
                      <a:pt x="1267" y="17"/>
                    </a:cubicBezTo>
                    <a:cubicBezTo>
                      <a:pt x="1550" y="33"/>
                      <a:pt x="2133" y="367"/>
                      <a:pt x="2300" y="600"/>
                    </a:cubicBezTo>
                    <a:cubicBezTo>
                      <a:pt x="2650" y="1067"/>
                      <a:pt x="2367" y="1533"/>
                      <a:pt x="2000" y="186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2" name="Google Shape;2152;p22"/>
              <p:cNvSpPr/>
              <p:nvPr/>
            </p:nvSpPr>
            <p:spPr>
              <a:xfrm>
                <a:off x="7288950" y="-185750"/>
                <a:ext cx="432425" cy="207875"/>
              </a:xfrm>
              <a:custGeom>
                <a:avLst/>
                <a:gdLst/>
                <a:ahLst/>
                <a:cxnLst/>
                <a:rect l="l" t="t" r="r" b="b"/>
                <a:pathLst>
                  <a:path w="17297" h="8315" extrusionOk="0">
                    <a:moveTo>
                      <a:pt x="234" y="7348"/>
                    </a:moveTo>
                    <a:cubicBezTo>
                      <a:pt x="151" y="6698"/>
                      <a:pt x="1" y="6149"/>
                      <a:pt x="217" y="5532"/>
                    </a:cubicBezTo>
                    <a:cubicBezTo>
                      <a:pt x="467" y="4849"/>
                      <a:pt x="817" y="4099"/>
                      <a:pt x="1217" y="3499"/>
                    </a:cubicBezTo>
                    <a:cubicBezTo>
                      <a:pt x="1684" y="2799"/>
                      <a:pt x="2350" y="2383"/>
                      <a:pt x="3033" y="1933"/>
                    </a:cubicBezTo>
                    <a:cubicBezTo>
                      <a:pt x="3683" y="1500"/>
                      <a:pt x="4366" y="1000"/>
                      <a:pt x="5083" y="700"/>
                    </a:cubicBezTo>
                    <a:cubicBezTo>
                      <a:pt x="6632" y="33"/>
                      <a:pt x="8532" y="0"/>
                      <a:pt x="10198" y="33"/>
                    </a:cubicBezTo>
                    <a:cubicBezTo>
                      <a:pt x="11331" y="67"/>
                      <a:pt x="12498" y="150"/>
                      <a:pt x="13631" y="317"/>
                    </a:cubicBezTo>
                    <a:cubicBezTo>
                      <a:pt x="14614" y="467"/>
                      <a:pt x="15647" y="667"/>
                      <a:pt x="16463" y="1316"/>
                    </a:cubicBezTo>
                    <a:cubicBezTo>
                      <a:pt x="16780" y="1550"/>
                      <a:pt x="17163" y="1883"/>
                      <a:pt x="17230" y="2300"/>
                    </a:cubicBezTo>
                    <a:cubicBezTo>
                      <a:pt x="17297" y="2749"/>
                      <a:pt x="17047" y="3233"/>
                      <a:pt x="16880" y="3633"/>
                    </a:cubicBezTo>
                    <a:cubicBezTo>
                      <a:pt x="16314" y="4966"/>
                      <a:pt x="14814" y="5632"/>
                      <a:pt x="13581" y="6215"/>
                    </a:cubicBezTo>
                    <a:cubicBezTo>
                      <a:pt x="12698" y="6649"/>
                      <a:pt x="11698" y="6982"/>
                      <a:pt x="10765" y="7348"/>
                    </a:cubicBezTo>
                    <a:cubicBezTo>
                      <a:pt x="9815" y="7715"/>
                      <a:pt x="8699" y="8065"/>
                      <a:pt x="7682" y="8165"/>
                    </a:cubicBezTo>
                    <a:cubicBezTo>
                      <a:pt x="6399" y="8315"/>
                      <a:pt x="4999" y="8198"/>
                      <a:pt x="3733" y="7982"/>
                    </a:cubicBezTo>
                    <a:cubicBezTo>
                      <a:pt x="2767" y="7815"/>
                      <a:pt x="1934" y="7465"/>
                      <a:pt x="234" y="734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3" name="Google Shape;2153;p22"/>
              <p:cNvSpPr/>
              <p:nvPr/>
            </p:nvSpPr>
            <p:spPr>
              <a:xfrm>
                <a:off x="7484750" y="25025"/>
                <a:ext cx="104150" cy="88325"/>
              </a:xfrm>
              <a:custGeom>
                <a:avLst/>
                <a:gdLst/>
                <a:ahLst/>
                <a:cxnLst/>
                <a:rect l="l" t="t" r="r" b="b"/>
                <a:pathLst>
                  <a:path w="4166" h="3533" extrusionOk="0">
                    <a:moveTo>
                      <a:pt x="267" y="2700"/>
                    </a:moveTo>
                    <a:cubicBezTo>
                      <a:pt x="183" y="2183"/>
                      <a:pt x="0" y="1800"/>
                      <a:pt x="250" y="1417"/>
                    </a:cubicBezTo>
                    <a:cubicBezTo>
                      <a:pt x="517" y="1000"/>
                      <a:pt x="1033" y="700"/>
                      <a:pt x="1450" y="484"/>
                    </a:cubicBezTo>
                    <a:cubicBezTo>
                      <a:pt x="2383" y="0"/>
                      <a:pt x="3116" y="84"/>
                      <a:pt x="3799" y="867"/>
                    </a:cubicBezTo>
                    <a:cubicBezTo>
                      <a:pt x="4149" y="1283"/>
                      <a:pt x="4166" y="1900"/>
                      <a:pt x="3916" y="2383"/>
                    </a:cubicBezTo>
                    <a:cubicBezTo>
                      <a:pt x="3483" y="3183"/>
                      <a:pt x="2366" y="3483"/>
                      <a:pt x="1533" y="353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4" name="Google Shape;2154;p22"/>
              <p:cNvSpPr/>
              <p:nvPr/>
            </p:nvSpPr>
            <p:spPr>
              <a:xfrm>
                <a:off x="8885250" y="-181175"/>
                <a:ext cx="216225" cy="85425"/>
              </a:xfrm>
              <a:custGeom>
                <a:avLst/>
                <a:gdLst/>
                <a:ahLst/>
                <a:cxnLst/>
                <a:rect l="l" t="t" r="r" b="b"/>
                <a:pathLst>
                  <a:path w="8649" h="3417" extrusionOk="0">
                    <a:moveTo>
                      <a:pt x="8648" y="0"/>
                    </a:moveTo>
                    <a:cubicBezTo>
                      <a:pt x="7432" y="50"/>
                      <a:pt x="6249" y="350"/>
                      <a:pt x="5033" y="534"/>
                    </a:cubicBezTo>
                    <a:cubicBezTo>
                      <a:pt x="4383" y="634"/>
                      <a:pt x="3583" y="717"/>
                      <a:pt x="3033" y="1117"/>
                    </a:cubicBezTo>
                    <a:cubicBezTo>
                      <a:pt x="2616" y="1417"/>
                      <a:pt x="2283" y="1850"/>
                      <a:pt x="1833" y="2100"/>
                    </a:cubicBezTo>
                    <a:cubicBezTo>
                      <a:pt x="1183" y="2466"/>
                      <a:pt x="484" y="2783"/>
                      <a:pt x="0" y="3383"/>
                    </a:cubicBezTo>
                    <a:cubicBezTo>
                      <a:pt x="284" y="3416"/>
                      <a:pt x="584" y="3200"/>
                      <a:pt x="850" y="3100"/>
                    </a:cubicBezTo>
                    <a:cubicBezTo>
                      <a:pt x="1250" y="2916"/>
                      <a:pt x="1683" y="2650"/>
                      <a:pt x="2067" y="2416"/>
                    </a:cubicBezTo>
                    <a:cubicBezTo>
                      <a:pt x="2616" y="2083"/>
                      <a:pt x="3116" y="1517"/>
                      <a:pt x="3816" y="1750"/>
                    </a:cubicBezTo>
                    <a:cubicBezTo>
                      <a:pt x="4116" y="1850"/>
                      <a:pt x="4249" y="2050"/>
                      <a:pt x="4499" y="2217"/>
                    </a:cubicBezTo>
                    <a:cubicBezTo>
                      <a:pt x="4866" y="2450"/>
                      <a:pt x="5766" y="2533"/>
                      <a:pt x="6199" y="2550"/>
                    </a:cubicBezTo>
                    <a:cubicBezTo>
                      <a:pt x="6849" y="2566"/>
                      <a:pt x="7782" y="2183"/>
                      <a:pt x="8215" y="1683"/>
                    </a:cubicBezTo>
                    <a:cubicBezTo>
                      <a:pt x="8615" y="1217"/>
                      <a:pt x="8448" y="817"/>
                      <a:pt x="864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5" name="Google Shape;2155;p22"/>
              <p:cNvSpPr/>
              <p:nvPr/>
            </p:nvSpPr>
            <p:spPr>
              <a:xfrm>
                <a:off x="8572000" y="-23300"/>
                <a:ext cx="69175" cy="65000"/>
              </a:xfrm>
              <a:custGeom>
                <a:avLst/>
                <a:gdLst/>
                <a:ahLst/>
                <a:cxnLst/>
                <a:rect l="l" t="t" r="r" b="b"/>
                <a:pathLst>
                  <a:path w="2767" h="2600" extrusionOk="0">
                    <a:moveTo>
                      <a:pt x="0" y="2533"/>
                    </a:moveTo>
                    <a:cubicBezTo>
                      <a:pt x="850" y="2533"/>
                      <a:pt x="2016" y="2600"/>
                      <a:pt x="2533" y="1717"/>
                    </a:cubicBezTo>
                    <a:cubicBezTo>
                      <a:pt x="2733" y="1400"/>
                      <a:pt x="2766" y="750"/>
                      <a:pt x="2566" y="417"/>
                    </a:cubicBezTo>
                    <a:cubicBezTo>
                      <a:pt x="2316" y="1"/>
                      <a:pt x="2133" y="200"/>
                      <a:pt x="1816" y="417"/>
                    </a:cubicBezTo>
                    <a:cubicBezTo>
                      <a:pt x="1183" y="884"/>
                      <a:pt x="650" y="1400"/>
                      <a:pt x="283" y="210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6" name="Google Shape;2156;p22"/>
              <p:cNvSpPr/>
              <p:nvPr/>
            </p:nvSpPr>
            <p:spPr>
              <a:xfrm>
                <a:off x="7483500" y="-201600"/>
                <a:ext cx="62075" cy="40450"/>
              </a:xfrm>
              <a:custGeom>
                <a:avLst/>
                <a:gdLst/>
                <a:ahLst/>
                <a:cxnLst/>
                <a:rect l="l" t="t" r="r" b="b"/>
                <a:pathLst>
                  <a:path w="2483" h="1618" extrusionOk="0">
                    <a:moveTo>
                      <a:pt x="0" y="1451"/>
                    </a:moveTo>
                    <a:cubicBezTo>
                      <a:pt x="100" y="734"/>
                      <a:pt x="133" y="551"/>
                      <a:pt x="767" y="284"/>
                    </a:cubicBezTo>
                    <a:cubicBezTo>
                      <a:pt x="1050" y="168"/>
                      <a:pt x="1367" y="1"/>
                      <a:pt x="1683" y="101"/>
                    </a:cubicBezTo>
                    <a:cubicBezTo>
                      <a:pt x="1950" y="168"/>
                      <a:pt x="2483" y="434"/>
                      <a:pt x="2433" y="767"/>
                    </a:cubicBezTo>
                    <a:cubicBezTo>
                      <a:pt x="2316" y="1617"/>
                      <a:pt x="1033" y="1484"/>
                      <a:pt x="417" y="155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7" name="Google Shape;2157;p22"/>
              <p:cNvSpPr/>
              <p:nvPr/>
            </p:nvSpPr>
            <p:spPr>
              <a:xfrm>
                <a:off x="7583475" y="-228675"/>
                <a:ext cx="185800" cy="132925"/>
              </a:xfrm>
              <a:custGeom>
                <a:avLst/>
                <a:gdLst/>
                <a:ahLst/>
                <a:cxnLst/>
                <a:rect l="l" t="t" r="r" b="b"/>
                <a:pathLst>
                  <a:path w="7432" h="5317" extrusionOk="0">
                    <a:moveTo>
                      <a:pt x="0" y="2634"/>
                    </a:moveTo>
                    <a:cubicBezTo>
                      <a:pt x="200" y="2317"/>
                      <a:pt x="367" y="1950"/>
                      <a:pt x="583" y="1650"/>
                    </a:cubicBezTo>
                    <a:cubicBezTo>
                      <a:pt x="867" y="1251"/>
                      <a:pt x="1300" y="917"/>
                      <a:pt x="1683" y="617"/>
                    </a:cubicBezTo>
                    <a:cubicBezTo>
                      <a:pt x="2500" y="1"/>
                      <a:pt x="3333" y="67"/>
                      <a:pt x="4266" y="351"/>
                    </a:cubicBezTo>
                    <a:cubicBezTo>
                      <a:pt x="5466" y="701"/>
                      <a:pt x="7165" y="1301"/>
                      <a:pt x="7365" y="2750"/>
                    </a:cubicBezTo>
                    <a:cubicBezTo>
                      <a:pt x="7432" y="3300"/>
                      <a:pt x="7382" y="3883"/>
                      <a:pt x="7049" y="4333"/>
                    </a:cubicBezTo>
                    <a:cubicBezTo>
                      <a:pt x="6549" y="4983"/>
                      <a:pt x="5582" y="5233"/>
                      <a:pt x="4799" y="5266"/>
                    </a:cubicBezTo>
                    <a:cubicBezTo>
                      <a:pt x="3633" y="5316"/>
                      <a:pt x="2250" y="5150"/>
                      <a:pt x="1367" y="4316"/>
                    </a:cubicBezTo>
                    <a:cubicBezTo>
                      <a:pt x="683" y="3667"/>
                      <a:pt x="433" y="2883"/>
                      <a:pt x="0" y="263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8" name="Google Shape;2158;p22"/>
              <p:cNvSpPr/>
              <p:nvPr/>
            </p:nvSpPr>
            <p:spPr>
              <a:xfrm>
                <a:off x="7683450" y="-92875"/>
                <a:ext cx="62500" cy="32950"/>
              </a:xfrm>
              <a:custGeom>
                <a:avLst/>
                <a:gdLst/>
                <a:ahLst/>
                <a:cxnLst/>
                <a:rect l="l" t="t" r="r" b="b"/>
                <a:pathLst>
                  <a:path w="2500" h="1318" extrusionOk="0">
                    <a:moveTo>
                      <a:pt x="217" y="1001"/>
                    </a:moveTo>
                    <a:cubicBezTo>
                      <a:pt x="317" y="784"/>
                      <a:pt x="434" y="384"/>
                      <a:pt x="650" y="251"/>
                    </a:cubicBezTo>
                    <a:cubicBezTo>
                      <a:pt x="783" y="168"/>
                      <a:pt x="1167" y="134"/>
                      <a:pt x="1317" y="101"/>
                    </a:cubicBezTo>
                    <a:cubicBezTo>
                      <a:pt x="1567" y="51"/>
                      <a:pt x="1950" y="1"/>
                      <a:pt x="2100" y="284"/>
                    </a:cubicBezTo>
                    <a:cubicBezTo>
                      <a:pt x="2500" y="1101"/>
                      <a:pt x="350" y="1234"/>
                      <a:pt x="0" y="131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9" name="Google Shape;2159;p22"/>
              <p:cNvSpPr/>
              <p:nvPr/>
            </p:nvSpPr>
            <p:spPr>
              <a:xfrm>
                <a:off x="6408750" y="-64125"/>
                <a:ext cx="57075" cy="77500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3100" extrusionOk="0">
                    <a:moveTo>
                      <a:pt x="900" y="3100"/>
                    </a:moveTo>
                    <a:cubicBezTo>
                      <a:pt x="717" y="3000"/>
                      <a:pt x="383" y="2867"/>
                      <a:pt x="250" y="2683"/>
                    </a:cubicBezTo>
                    <a:cubicBezTo>
                      <a:pt x="183" y="2583"/>
                      <a:pt x="150" y="2333"/>
                      <a:pt x="117" y="2217"/>
                    </a:cubicBezTo>
                    <a:cubicBezTo>
                      <a:pt x="17" y="1833"/>
                      <a:pt x="0" y="1434"/>
                      <a:pt x="117" y="1050"/>
                    </a:cubicBezTo>
                    <a:cubicBezTo>
                      <a:pt x="333" y="351"/>
                      <a:pt x="867" y="1"/>
                      <a:pt x="1533" y="334"/>
                    </a:cubicBezTo>
                    <a:cubicBezTo>
                      <a:pt x="2066" y="584"/>
                      <a:pt x="2233" y="1067"/>
                      <a:pt x="2266" y="1634"/>
                    </a:cubicBezTo>
                    <a:cubicBezTo>
                      <a:pt x="2283" y="1883"/>
                      <a:pt x="2250" y="2233"/>
                      <a:pt x="2150" y="2450"/>
                    </a:cubicBezTo>
                    <a:cubicBezTo>
                      <a:pt x="2050" y="2650"/>
                      <a:pt x="1666" y="3083"/>
                      <a:pt x="1417" y="310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0" name="Google Shape;2160;p22"/>
              <p:cNvSpPr/>
              <p:nvPr/>
            </p:nvSpPr>
            <p:spPr>
              <a:xfrm>
                <a:off x="6217125" y="-17050"/>
                <a:ext cx="26275" cy="30425"/>
              </a:xfrm>
              <a:custGeom>
                <a:avLst/>
                <a:gdLst/>
                <a:ahLst/>
                <a:cxnLst/>
                <a:rect l="l" t="t" r="r" b="b"/>
                <a:pathLst>
                  <a:path w="1051" h="1217" extrusionOk="0">
                    <a:moveTo>
                      <a:pt x="767" y="1217"/>
                    </a:moveTo>
                    <a:cubicBezTo>
                      <a:pt x="484" y="1167"/>
                      <a:pt x="50" y="1200"/>
                      <a:pt x="34" y="834"/>
                    </a:cubicBezTo>
                    <a:cubicBezTo>
                      <a:pt x="0" y="600"/>
                      <a:pt x="217" y="284"/>
                      <a:pt x="400" y="167"/>
                    </a:cubicBezTo>
                    <a:cubicBezTo>
                      <a:pt x="650" y="0"/>
                      <a:pt x="1050" y="134"/>
                      <a:pt x="983" y="48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1" name="Google Shape;2161;p22"/>
              <p:cNvSpPr/>
              <p:nvPr/>
            </p:nvSpPr>
            <p:spPr>
              <a:xfrm>
                <a:off x="6744925" y="-559000"/>
                <a:ext cx="155400" cy="134575"/>
              </a:xfrm>
              <a:custGeom>
                <a:avLst/>
                <a:gdLst/>
                <a:ahLst/>
                <a:cxnLst/>
                <a:rect l="l" t="t" r="r" b="b"/>
                <a:pathLst>
                  <a:path w="6216" h="5383" extrusionOk="0">
                    <a:moveTo>
                      <a:pt x="717" y="4599"/>
                    </a:moveTo>
                    <a:cubicBezTo>
                      <a:pt x="533" y="4416"/>
                      <a:pt x="183" y="4116"/>
                      <a:pt x="83" y="3833"/>
                    </a:cubicBezTo>
                    <a:cubicBezTo>
                      <a:pt x="0" y="3566"/>
                      <a:pt x="117" y="3150"/>
                      <a:pt x="167" y="2916"/>
                    </a:cubicBezTo>
                    <a:cubicBezTo>
                      <a:pt x="383" y="2017"/>
                      <a:pt x="850" y="1400"/>
                      <a:pt x="1566" y="817"/>
                    </a:cubicBezTo>
                    <a:cubicBezTo>
                      <a:pt x="2549" y="0"/>
                      <a:pt x="4282" y="284"/>
                      <a:pt x="5182" y="1117"/>
                    </a:cubicBezTo>
                    <a:cubicBezTo>
                      <a:pt x="6099" y="1950"/>
                      <a:pt x="6215" y="3966"/>
                      <a:pt x="5249" y="4816"/>
                    </a:cubicBezTo>
                    <a:cubicBezTo>
                      <a:pt x="4599" y="5382"/>
                      <a:pt x="3533" y="5366"/>
                      <a:pt x="2733" y="5332"/>
                    </a:cubicBezTo>
                    <a:cubicBezTo>
                      <a:pt x="1683" y="5299"/>
                      <a:pt x="667" y="5116"/>
                      <a:pt x="717" y="459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162" name="Google Shape;2162;p22"/>
          <p:cNvGrpSpPr/>
          <p:nvPr/>
        </p:nvGrpSpPr>
        <p:grpSpPr>
          <a:xfrm flipH="1">
            <a:off x="4575175" y="228825"/>
            <a:ext cx="1591750" cy="538225"/>
            <a:chOff x="5184025" y="-943075"/>
            <a:chExt cx="1591750" cy="538225"/>
          </a:xfrm>
        </p:grpSpPr>
        <p:sp>
          <p:nvSpPr>
            <p:cNvPr id="2163" name="Google Shape;2163;p22"/>
            <p:cNvSpPr/>
            <p:nvPr/>
          </p:nvSpPr>
          <p:spPr>
            <a:xfrm>
              <a:off x="5184025" y="-943075"/>
              <a:ext cx="1591750" cy="538225"/>
            </a:xfrm>
            <a:custGeom>
              <a:avLst/>
              <a:gdLst/>
              <a:ahLst/>
              <a:cxnLst/>
              <a:rect l="l" t="t" r="r" b="b"/>
              <a:pathLst>
                <a:path w="63670" h="21529" extrusionOk="0">
                  <a:moveTo>
                    <a:pt x="51305" y="50"/>
                  </a:moveTo>
                  <a:cubicBezTo>
                    <a:pt x="46623" y="84"/>
                    <a:pt x="41941" y="100"/>
                    <a:pt x="37275" y="50"/>
                  </a:cubicBezTo>
                  <a:lnTo>
                    <a:pt x="37275" y="50"/>
                  </a:lnTo>
                  <a:cubicBezTo>
                    <a:pt x="32043" y="0"/>
                    <a:pt x="26361" y="1650"/>
                    <a:pt x="21979" y="4483"/>
                  </a:cubicBezTo>
                  <a:lnTo>
                    <a:pt x="21979" y="4483"/>
                  </a:lnTo>
                  <a:cubicBezTo>
                    <a:pt x="21496" y="4783"/>
                    <a:pt x="20929" y="5182"/>
                    <a:pt x="20396" y="5282"/>
                  </a:cubicBezTo>
                  <a:lnTo>
                    <a:pt x="20396" y="5282"/>
                  </a:lnTo>
                  <a:cubicBezTo>
                    <a:pt x="19846" y="5382"/>
                    <a:pt x="19846" y="5299"/>
                    <a:pt x="19296" y="4966"/>
                  </a:cubicBezTo>
                  <a:lnTo>
                    <a:pt x="19296" y="4966"/>
                  </a:lnTo>
                  <a:cubicBezTo>
                    <a:pt x="18013" y="4133"/>
                    <a:pt x="15947" y="3549"/>
                    <a:pt x="14481" y="3283"/>
                  </a:cubicBezTo>
                  <a:lnTo>
                    <a:pt x="14481" y="3283"/>
                  </a:lnTo>
                  <a:cubicBezTo>
                    <a:pt x="13231" y="3066"/>
                    <a:pt x="11815" y="3166"/>
                    <a:pt x="10581" y="3400"/>
                  </a:cubicBezTo>
                  <a:lnTo>
                    <a:pt x="10581" y="3400"/>
                  </a:lnTo>
                  <a:cubicBezTo>
                    <a:pt x="8482" y="3816"/>
                    <a:pt x="6649" y="3883"/>
                    <a:pt x="4733" y="4916"/>
                  </a:cubicBezTo>
                  <a:lnTo>
                    <a:pt x="4733" y="4916"/>
                  </a:lnTo>
                  <a:cubicBezTo>
                    <a:pt x="3017" y="5849"/>
                    <a:pt x="1" y="8015"/>
                    <a:pt x="2050" y="10181"/>
                  </a:cubicBezTo>
                  <a:lnTo>
                    <a:pt x="2050" y="10181"/>
                  </a:lnTo>
                  <a:cubicBezTo>
                    <a:pt x="2950" y="11131"/>
                    <a:pt x="4450" y="11748"/>
                    <a:pt x="5516" y="12531"/>
                  </a:cubicBezTo>
                  <a:lnTo>
                    <a:pt x="5516" y="12531"/>
                  </a:lnTo>
                  <a:cubicBezTo>
                    <a:pt x="6832" y="13480"/>
                    <a:pt x="7782" y="14564"/>
                    <a:pt x="9398" y="15080"/>
                  </a:cubicBezTo>
                  <a:lnTo>
                    <a:pt x="9398" y="15080"/>
                  </a:lnTo>
                  <a:cubicBezTo>
                    <a:pt x="13348" y="16363"/>
                    <a:pt x="17663" y="15813"/>
                    <a:pt x="21646" y="16863"/>
                  </a:cubicBezTo>
                  <a:lnTo>
                    <a:pt x="21646" y="16863"/>
                  </a:lnTo>
                  <a:cubicBezTo>
                    <a:pt x="22095" y="16980"/>
                    <a:pt x="22945" y="17196"/>
                    <a:pt x="23279" y="17496"/>
                  </a:cubicBezTo>
                  <a:lnTo>
                    <a:pt x="23279" y="17496"/>
                  </a:lnTo>
                  <a:cubicBezTo>
                    <a:pt x="23512" y="17713"/>
                    <a:pt x="23545" y="17979"/>
                    <a:pt x="23728" y="18213"/>
                  </a:cubicBezTo>
                  <a:lnTo>
                    <a:pt x="23728" y="18213"/>
                  </a:lnTo>
                  <a:cubicBezTo>
                    <a:pt x="24295" y="18946"/>
                    <a:pt x="24895" y="19129"/>
                    <a:pt x="25778" y="19329"/>
                  </a:cubicBezTo>
                  <a:lnTo>
                    <a:pt x="25778" y="19329"/>
                  </a:lnTo>
                  <a:cubicBezTo>
                    <a:pt x="29044" y="20096"/>
                    <a:pt x="32710" y="20279"/>
                    <a:pt x="36042" y="20262"/>
                  </a:cubicBezTo>
                  <a:lnTo>
                    <a:pt x="36042" y="20262"/>
                  </a:lnTo>
                  <a:cubicBezTo>
                    <a:pt x="42207" y="20245"/>
                    <a:pt x="48556" y="19879"/>
                    <a:pt x="54488" y="21529"/>
                  </a:cubicBezTo>
                  <a:lnTo>
                    <a:pt x="54488" y="21529"/>
                  </a:lnTo>
                  <a:cubicBezTo>
                    <a:pt x="53471" y="20912"/>
                    <a:pt x="52772" y="20179"/>
                    <a:pt x="52888" y="19629"/>
                  </a:cubicBezTo>
                  <a:lnTo>
                    <a:pt x="52888" y="19629"/>
                  </a:lnTo>
                  <a:cubicBezTo>
                    <a:pt x="52972" y="19229"/>
                    <a:pt x="53455" y="18879"/>
                    <a:pt x="53621" y="18446"/>
                  </a:cubicBezTo>
                  <a:lnTo>
                    <a:pt x="53621" y="18446"/>
                  </a:lnTo>
                  <a:cubicBezTo>
                    <a:pt x="53821" y="17979"/>
                    <a:pt x="53871" y="17579"/>
                    <a:pt x="54255" y="17196"/>
                  </a:cubicBezTo>
                  <a:lnTo>
                    <a:pt x="54255" y="17196"/>
                  </a:lnTo>
                  <a:cubicBezTo>
                    <a:pt x="54671" y="16780"/>
                    <a:pt x="54954" y="16796"/>
                    <a:pt x="55371" y="16813"/>
                  </a:cubicBezTo>
                  <a:lnTo>
                    <a:pt x="55371" y="16813"/>
                  </a:lnTo>
                  <a:cubicBezTo>
                    <a:pt x="55554" y="16830"/>
                    <a:pt x="55754" y="16830"/>
                    <a:pt x="55988" y="16813"/>
                  </a:cubicBezTo>
                  <a:lnTo>
                    <a:pt x="55988" y="16813"/>
                  </a:lnTo>
                  <a:cubicBezTo>
                    <a:pt x="57437" y="16663"/>
                    <a:pt x="58337" y="15580"/>
                    <a:pt x="59470" y="14830"/>
                  </a:cubicBezTo>
                  <a:lnTo>
                    <a:pt x="59470" y="14830"/>
                  </a:lnTo>
                  <a:cubicBezTo>
                    <a:pt x="60037" y="14447"/>
                    <a:pt x="60703" y="13980"/>
                    <a:pt x="61053" y="13414"/>
                  </a:cubicBezTo>
                  <a:lnTo>
                    <a:pt x="61053" y="13414"/>
                  </a:lnTo>
                  <a:cubicBezTo>
                    <a:pt x="61453" y="12747"/>
                    <a:pt x="61720" y="11931"/>
                    <a:pt x="62069" y="11231"/>
                  </a:cubicBezTo>
                  <a:lnTo>
                    <a:pt x="62069" y="11231"/>
                  </a:lnTo>
                  <a:cubicBezTo>
                    <a:pt x="62519" y="10315"/>
                    <a:pt x="63086" y="9631"/>
                    <a:pt x="63303" y="8582"/>
                  </a:cubicBezTo>
                  <a:lnTo>
                    <a:pt x="63303" y="8582"/>
                  </a:lnTo>
                  <a:cubicBezTo>
                    <a:pt x="63469" y="7782"/>
                    <a:pt x="63669" y="7065"/>
                    <a:pt x="63652" y="6249"/>
                  </a:cubicBezTo>
                  <a:lnTo>
                    <a:pt x="63652" y="6249"/>
                  </a:lnTo>
                  <a:cubicBezTo>
                    <a:pt x="63636" y="4783"/>
                    <a:pt x="63619" y="3616"/>
                    <a:pt x="62386" y="2583"/>
                  </a:cubicBezTo>
                  <a:lnTo>
                    <a:pt x="62386" y="2583"/>
                  </a:lnTo>
                  <a:cubicBezTo>
                    <a:pt x="60986" y="1433"/>
                    <a:pt x="59054" y="967"/>
                    <a:pt x="57304" y="683"/>
                  </a:cubicBezTo>
                  <a:lnTo>
                    <a:pt x="57304" y="683"/>
                  </a:lnTo>
                  <a:cubicBezTo>
                    <a:pt x="55371" y="384"/>
                    <a:pt x="53372" y="50"/>
                    <a:pt x="51405" y="50"/>
                  </a:cubicBezTo>
                  <a:lnTo>
                    <a:pt x="51405" y="50"/>
                  </a:lnTo>
                  <a:cubicBezTo>
                    <a:pt x="51372" y="50"/>
                    <a:pt x="51339" y="50"/>
                    <a:pt x="51305" y="50"/>
                  </a:cubicBezTo>
                </a:path>
              </a:pathLst>
            </a:custGeom>
            <a:solidFill>
              <a:srgbClr val="F4F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Google Shape;2164;p22"/>
            <p:cNvSpPr/>
            <p:nvPr/>
          </p:nvSpPr>
          <p:spPr>
            <a:xfrm>
              <a:off x="6234625" y="-882250"/>
              <a:ext cx="521550" cy="340350"/>
            </a:xfrm>
            <a:custGeom>
              <a:avLst/>
              <a:gdLst/>
              <a:ahLst/>
              <a:cxnLst/>
              <a:rect l="l" t="t" r="r" b="b"/>
              <a:pathLst>
                <a:path w="20862" h="13614" extrusionOk="0">
                  <a:moveTo>
                    <a:pt x="18279" y="683"/>
                  </a:moveTo>
                  <a:cubicBezTo>
                    <a:pt x="17663" y="383"/>
                    <a:pt x="17113" y="0"/>
                    <a:pt x="16430" y="33"/>
                  </a:cubicBezTo>
                  <a:cubicBezTo>
                    <a:pt x="15896" y="50"/>
                    <a:pt x="15313" y="250"/>
                    <a:pt x="14797" y="367"/>
                  </a:cubicBezTo>
                  <a:cubicBezTo>
                    <a:pt x="12930" y="750"/>
                    <a:pt x="11048" y="1033"/>
                    <a:pt x="9181" y="1466"/>
                  </a:cubicBezTo>
                  <a:cubicBezTo>
                    <a:pt x="7065" y="1950"/>
                    <a:pt x="4782" y="2499"/>
                    <a:pt x="2916" y="3666"/>
                  </a:cubicBezTo>
                  <a:cubicBezTo>
                    <a:pt x="1866" y="4332"/>
                    <a:pt x="633" y="5465"/>
                    <a:pt x="283" y="6715"/>
                  </a:cubicBezTo>
                  <a:cubicBezTo>
                    <a:pt x="0" y="7698"/>
                    <a:pt x="500" y="8148"/>
                    <a:pt x="1416" y="8481"/>
                  </a:cubicBezTo>
                  <a:cubicBezTo>
                    <a:pt x="2616" y="8931"/>
                    <a:pt x="3899" y="9048"/>
                    <a:pt x="5116" y="9431"/>
                  </a:cubicBezTo>
                  <a:cubicBezTo>
                    <a:pt x="6249" y="9798"/>
                    <a:pt x="7215" y="10364"/>
                    <a:pt x="8198" y="10997"/>
                  </a:cubicBezTo>
                  <a:cubicBezTo>
                    <a:pt x="8931" y="11481"/>
                    <a:pt x="9698" y="12214"/>
                    <a:pt x="10498" y="12597"/>
                  </a:cubicBezTo>
                  <a:cubicBezTo>
                    <a:pt x="11731" y="13164"/>
                    <a:pt x="12897" y="13613"/>
                    <a:pt x="14280" y="13530"/>
                  </a:cubicBezTo>
                  <a:cubicBezTo>
                    <a:pt x="15680" y="13447"/>
                    <a:pt x="17296" y="12747"/>
                    <a:pt x="18229" y="11681"/>
                  </a:cubicBezTo>
                  <a:cubicBezTo>
                    <a:pt x="19262" y="10531"/>
                    <a:pt x="19779" y="9198"/>
                    <a:pt x="20295" y="7765"/>
                  </a:cubicBezTo>
                  <a:cubicBezTo>
                    <a:pt x="20579" y="6915"/>
                    <a:pt x="20862" y="5965"/>
                    <a:pt x="20795" y="5066"/>
                  </a:cubicBezTo>
                  <a:cubicBezTo>
                    <a:pt x="20662" y="3466"/>
                    <a:pt x="19846" y="2483"/>
                    <a:pt x="18279" y="68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" name="Google Shape;2165;p22"/>
            <p:cNvSpPr/>
            <p:nvPr/>
          </p:nvSpPr>
          <p:spPr>
            <a:xfrm>
              <a:off x="5239025" y="-832275"/>
              <a:ext cx="371175" cy="256225"/>
            </a:xfrm>
            <a:custGeom>
              <a:avLst/>
              <a:gdLst/>
              <a:ahLst/>
              <a:cxnLst/>
              <a:rect l="l" t="t" r="r" b="b"/>
              <a:pathLst>
                <a:path w="14847" h="10249" extrusionOk="0">
                  <a:moveTo>
                    <a:pt x="12081" y="650"/>
                  </a:moveTo>
                  <a:cubicBezTo>
                    <a:pt x="11347" y="384"/>
                    <a:pt x="10814" y="184"/>
                    <a:pt x="10031" y="117"/>
                  </a:cubicBezTo>
                  <a:cubicBezTo>
                    <a:pt x="8731" y="1"/>
                    <a:pt x="7398" y="117"/>
                    <a:pt x="6132" y="401"/>
                  </a:cubicBezTo>
                  <a:cubicBezTo>
                    <a:pt x="4616" y="734"/>
                    <a:pt x="2749" y="1167"/>
                    <a:pt x="1533" y="2217"/>
                  </a:cubicBezTo>
                  <a:cubicBezTo>
                    <a:pt x="600" y="3017"/>
                    <a:pt x="0" y="4383"/>
                    <a:pt x="833" y="5466"/>
                  </a:cubicBezTo>
                  <a:cubicBezTo>
                    <a:pt x="1216" y="5949"/>
                    <a:pt x="1733" y="6316"/>
                    <a:pt x="2116" y="6799"/>
                  </a:cubicBezTo>
                  <a:cubicBezTo>
                    <a:pt x="2400" y="7116"/>
                    <a:pt x="2666" y="7399"/>
                    <a:pt x="2883" y="7749"/>
                  </a:cubicBezTo>
                  <a:cubicBezTo>
                    <a:pt x="4232" y="9965"/>
                    <a:pt x="7015" y="10248"/>
                    <a:pt x="9365" y="9698"/>
                  </a:cubicBezTo>
                  <a:cubicBezTo>
                    <a:pt x="11347" y="9232"/>
                    <a:pt x="12980" y="8149"/>
                    <a:pt x="13897" y="6266"/>
                  </a:cubicBezTo>
                  <a:cubicBezTo>
                    <a:pt x="14847" y="4300"/>
                    <a:pt x="14063" y="2300"/>
                    <a:pt x="12081" y="65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" name="Google Shape;2166;p22"/>
            <p:cNvSpPr/>
            <p:nvPr/>
          </p:nvSpPr>
          <p:spPr>
            <a:xfrm>
              <a:off x="5453125" y="-588575"/>
              <a:ext cx="255800" cy="66675"/>
            </a:xfrm>
            <a:custGeom>
              <a:avLst/>
              <a:gdLst/>
              <a:ahLst/>
              <a:cxnLst/>
              <a:rect l="l" t="t" r="r" b="b"/>
              <a:pathLst>
                <a:path w="10232" h="2667" extrusionOk="0">
                  <a:moveTo>
                    <a:pt x="1" y="1417"/>
                  </a:moveTo>
                  <a:cubicBezTo>
                    <a:pt x="2517" y="217"/>
                    <a:pt x="5566" y="0"/>
                    <a:pt x="8249" y="717"/>
                  </a:cubicBezTo>
                  <a:cubicBezTo>
                    <a:pt x="8815" y="867"/>
                    <a:pt x="9299" y="1150"/>
                    <a:pt x="9699" y="1567"/>
                  </a:cubicBezTo>
                  <a:cubicBezTo>
                    <a:pt x="9798" y="1667"/>
                    <a:pt x="10215" y="2083"/>
                    <a:pt x="10232" y="2233"/>
                  </a:cubicBezTo>
                  <a:cubicBezTo>
                    <a:pt x="10065" y="2250"/>
                    <a:pt x="9982" y="2366"/>
                    <a:pt x="9832" y="2416"/>
                  </a:cubicBezTo>
                  <a:cubicBezTo>
                    <a:pt x="9665" y="2466"/>
                    <a:pt x="9449" y="2516"/>
                    <a:pt x="9265" y="2550"/>
                  </a:cubicBezTo>
                  <a:cubicBezTo>
                    <a:pt x="8765" y="2666"/>
                    <a:pt x="8099" y="2550"/>
                    <a:pt x="7599" y="2550"/>
                  </a:cubicBezTo>
                  <a:cubicBezTo>
                    <a:pt x="6599" y="2550"/>
                    <a:pt x="5583" y="2633"/>
                    <a:pt x="4616" y="2416"/>
                  </a:cubicBezTo>
                  <a:cubicBezTo>
                    <a:pt x="3867" y="2233"/>
                    <a:pt x="3100" y="2150"/>
                    <a:pt x="2350" y="1983"/>
                  </a:cubicBezTo>
                  <a:cubicBezTo>
                    <a:pt x="1817" y="1866"/>
                    <a:pt x="1250" y="1633"/>
                    <a:pt x="1" y="141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" name="Google Shape;2167;p22"/>
            <p:cNvSpPr/>
            <p:nvPr/>
          </p:nvSpPr>
          <p:spPr>
            <a:xfrm>
              <a:off x="5726825" y="-537350"/>
              <a:ext cx="38350" cy="33775"/>
            </a:xfrm>
            <a:custGeom>
              <a:avLst/>
              <a:gdLst/>
              <a:ahLst/>
              <a:cxnLst/>
              <a:rect l="l" t="t" r="r" b="b"/>
              <a:pathLst>
                <a:path w="1534" h="1351" extrusionOk="0">
                  <a:moveTo>
                    <a:pt x="0" y="784"/>
                  </a:moveTo>
                  <a:cubicBezTo>
                    <a:pt x="483" y="551"/>
                    <a:pt x="1183" y="1"/>
                    <a:pt x="1450" y="751"/>
                  </a:cubicBezTo>
                  <a:cubicBezTo>
                    <a:pt x="1533" y="967"/>
                    <a:pt x="1317" y="1350"/>
                    <a:pt x="983" y="133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" name="Google Shape;2168;p22"/>
            <p:cNvSpPr/>
            <p:nvPr/>
          </p:nvSpPr>
          <p:spPr>
            <a:xfrm>
              <a:off x="5638925" y="-693550"/>
              <a:ext cx="915225" cy="267050"/>
            </a:xfrm>
            <a:custGeom>
              <a:avLst/>
              <a:gdLst/>
              <a:ahLst/>
              <a:cxnLst/>
              <a:rect l="l" t="t" r="r" b="b"/>
              <a:pathLst>
                <a:path w="36609" h="10682" extrusionOk="0">
                  <a:moveTo>
                    <a:pt x="33826" y="10681"/>
                  </a:moveTo>
                  <a:cubicBezTo>
                    <a:pt x="33309" y="10281"/>
                    <a:pt x="33293" y="10198"/>
                    <a:pt x="32809" y="10115"/>
                  </a:cubicBezTo>
                  <a:cubicBezTo>
                    <a:pt x="32643" y="10081"/>
                    <a:pt x="32476" y="10048"/>
                    <a:pt x="32293" y="9998"/>
                  </a:cubicBezTo>
                  <a:cubicBezTo>
                    <a:pt x="31660" y="9881"/>
                    <a:pt x="30926" y="9948"/>
                    <a:pt x="30293" y="9965"/>
                  </a:cubicBezTo>
                  <a:cubicBezTo>
                    <a:pt x="29543" y="9998"/>
                    <a:pt x="28827" y="10115"/>
                    <a:pt x="28077" y="10115"/>
                  </a:cubicBezTo>
                  <a:cubicBezTo>
                    <a:pt x="27661" y="10115"/>
                    <a:pt x="27227" y="10148"/>
                    <a:pt x="26811" y="10115"/>
                  </a:cubicBezTo>
                  <a:cubicBezTo>
                    <a:pt x="26411" y="10098"/>
                    <a:pt x="26028" y="9981"/>
                    <a:pt x="25628" y="9965"/>
                  </a:cubicBezTo>
                  <a:cubicBezTo>
                    <a:pt x="23745" y="9881"/>
                    <a:pt x="21829" y="9965"/>
                    <a:pt x="19946" y="9981"/>
                  </a:cubicBezTo>
                  <a:cubicBezTo>
                    <a:pt x="18629" y="9981"/>
                    <a:pt x="17330" y="9865"/>
                    <a:pt x="16013" y="9831"/>
                  </a:cubicBezTo>
                  <a:cubicBezTo>
                    <a:pt x="14580" y="9815"/>
                    <a:pt x="13264" y="9515"/>
                    <a:pt x="11864" y="9298"/>
                  </a:cubicBezTo>
                  <a:cubicBezTo>
                    <a:pt x="10465" y="9081"/>
                    <a:pt x="9065" y="8948"/>
                    <a:pt x="7699" y="8598"/>
                  </a:cubicBezTo>
                  <a:cubicBezTo>
                    <a:pt x="6965" y="8432"/>
                    <a:pt x="5799" y="8348"/>
                    <a:pt x="5349" y="7732"/>
                  </a:cubicBezTo>
                  <a:cubicBezTo>
                    <a:pt x="5016" y="7282"/>
                    <a:pt x="5349" y="6715"/>
                    <a:pt x="5649" y="6315"/>
                  </a:cubicBezTo>
                  <a:cubicBezTo>
                    <a:pt x="5949" y="5949"/>
                    <a:pt x="6832" y="5632"/>
                    <a:pt x="6715" y="5066"/>
                  </a:cubicBezTo>
                  <a:cubicBezTo>
                    <a:pt x="6682" y="4849"/>
                    <a:pt x="6432" y="4732"/>
                    <a:pt x="6266" y="4649"/>
                  </a:cubicBezTo>
                  <a:cubicBezTo>
                    <a:pt x="5866" y="4449"/>
                    <a:pt x="5449" y="4366"/>
                    <a:pt x="5033" y="4216"/>
                  </a:cubicBezTo>
                  <a:cubicBezTo>
                    <a:pt x="4383" y="3999"/>
                    <a:pt x="3666" y="3899"/>
                    <a:pt x="2983" y="3833"/>
                  </a:cubicBezTo>
                  <a:cubicBezTo>
                    <a:pt x="2317" y="3766"/>
                    <a:pt x="1600" y="3799"/>
                    <a:pt x="1000" y="3449"/>
                  </a:cubicBezTo>
                  <a:cubicBezTo>
                    <a:pt x="534" y="3183"/>
                    <a:pt x="0" y="2600"/>
                    <a:pt x="317" y="2000"/>
                  </a:cubicBezTo>
                  <a:cubicBezTo>
                    <a:pt x="417" y="1833"/>
                    <a:pt x="684" y="1733"/>
                    <a:pt x="850" y="1667"/>
                  </a:cubicBezTo>
                  <a:cubicBezTo>
                    <a:pt x="1283" y="1450"/>
                    <a:pt x="1800" y="1283"/>
                    <a:pt x="2267" y="1167"/>
                  </a:cubicBezTo>
                  <a:cubicBezTo>
                    <a:pt x="2816" y="1017"/>
                    <a:pt x="3450" y="983"/>
                    <a:pt x="4033" y="850"/>
                  </a:cubicBezTo>
                  <a:cubicBezTo>
                    <a:pt x="4999" y="633"/>
                    <a:pt x="6016" y="617"/>
                    <a:pt x="6982" y="434"/>
                  </a:cubicBezTo>
                  <a:cubicBezTo>
                    <a:pt x="9298" y="0"/>
                    <a:pt x="11764" y="350"/>
                    <a:pt x="14080" y="600"/>
                  </a:cubicBezTo>
                  <a:cubicBezTo>
                    <a:pt x="15114" y="717"/>
                    <a:pt x="16147" y="917"/>
                    <a:pt x="17196" y="817"/>
                  </a:cubicBezTo>
                  <a:cubicBezTo>
                    <a:pt x="18313" y="733"/>
                    <a:pt x="19413" y="767"/>
                    <a:pt x="20529" y="683"/>
                  </a:cubicBezTo>
                  <a:cubicBezTo>
                    <a:pt x="21712" y="583"/>
                    <a:pt x="22812" y="600"/>
                    <a:pt x="23978" y="850"/>
                  </a:cubicBezTo>
                  <a:cubicBezTo>
                    <a:pt x="24995" y="1067"/>
                    <a:pt x="26144" y="1150"/>
                    <a:pt x="27094" y="1583"/>
                  </a:cubicBezTo>
                  <a:cubicBezTo>
                    <a:pt x="28444" y="2200"/>
                    <a:pt x="29827" y="2800"/>
                    <a:pt x="31076" y="3583"/>
                  </a:cubicBezTo>
                  <a:cubicBezTo>
                    <a:pt x="31460" y="3816"/>
                    <a:pt x="31793" y="4116"/>
                    <a:pt x="32143" y="4366"/>
                  </a:cubicBezTo>
                  <a:cubicBezTo>
                    <a:pt x="32459" y="4583"/>
                    <a:pt x="32826" y="4699"/>
                    <a:pt x="33126" y="4916"/>
                  </a:cubicBezTo>
                  <a:cubicBezTo>
                    <a:pt x="33709" y="5332"/>
                    <a:pt x="34426" y="5599"/>
                    <a:pt x="34976" y="6065"/>
                  </a:cubicBezTo>
                  <a:cubicBezTo>
                    <a:pt x="35342" y="6365"/>
                    <a:pt x="35725" y="6599"/>
                    <a:pt x="36075" y="6882"/>
                  </a:cubicBezTo>
                  <a:cubicBezTo>
                    <a:pt x="36275" y="7032"/>
                    <a:pt x="36559" y="7332"/>
                    <a:pt x="36609" y="7548"/>
                  </a:cubicBezTo>
                  <a:cubicBezTo>
                    <a:pt x="36525" y="7632"/>
                    <a:pt x="36425" y="7782"/>
                    <a:pt x="36325" y="7848"/>
                  </a:cubicBezTo>
                  <a:cubicBezTo>
                    <a:pt x="36225" y="7898"/>
                    <a:pt x="36009" y="7865"/>
                    <a:pt x="35909" y="7898"/>
                  </a:cubicBezTo>
                  <a:cubicBezTo>
                    <a:pt x="35675" y="7948"/>
                    <a:pt x="35509" y="8082"/>
                    <a:pt x="35292" y="8132"/>
                  </a:cubicBezTo>
                  <a:cubicBezTo>
                    <a:pt x="35059" y="8198"/>
                    <a:pt x="34876" y="8215"/>
                    <a:pt x="34676" y="8332"/>
                  </a:cubicBezTo>
                  <a:cubicBezTo>
                    <a:pt x="34292" y="8498"/>
                    <a:pt x="33992" y="8615"/>
                    <a:pt x="33792" y="8998"/>
                  </a:cubicBezTo>
                  <a:cubicBezTo>
                    <a:pt x="33626" y="9298"/>
                    <a:pt x="33509" y="9715"/>
                    <a:pt x="33826" y="10681"/>
                  </a:cubicBezTo>
                  <a:close/>
                </a:path>
              </a:pathLst>
            </a:custGeom>
            <a:solidFill>
              <a:srgbClr val="E8E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" name="Google Shape;2169;p22"/>
            <p:cNvSpPr/>
            <p:nvPr/>
          </p:nvSpPr>
          <p:spPr>
            <a:xfrm>
              <a:off x="6192125" y="-595250"/>
              <a:ext cx="320775" cy="164150"/>
            </a:xfrm>
            <a:custGeom>
              <a:avLst/>
              <a:gdLst/>
              <a:ahLst/>
              <a:cxnLst/>
              <a:rect l="l" t="t" r="r" b="b"/>
              <a:pathLst>
                <a:path w="12831" h="6566" extrusionOk="0">
                  <a:moveTo>
                    <a:pt x="12398" y="2250"/>
                  </a:moveTo>
                  <a:cubicBezTo>
                    <a:pt x="11565" y="1800"/>
                    <a:pt x="10715" y="1350"/>
                    <a:pt x="9798" y="1067"/>
                  </a:cubicBezTo>
                  <a:cubicBezTo>
                    <a:pt x="8449" y="667"/>
                    <a:pt x="6999" y="467"/>
                    <a:pt x="5583" y="317"/>
                  </a:cubicBezTo>
                  <a:cubicBezTo>
                    <a:pt x="4200" y="167"/>
                    <a:pt x="2667" y="1"/>
                    <a:pt x="1317" y="434"/>
                  </a:cubicBezTo>
                  <a:cubicBezTo>
                    <a:pt x="850" y="584"/>
                    <a:pt x="1" y="900"/>
                    <a:pt x="201" y="1550"/>
                  </a:cubicBezTo>
                  <a:cubicBezTo>
                    <a:pt x="417" y="2267"/>
                    <a:pt x="1634" y="2417"/>
                    <a:pt x="2200" y="2600"/>
                  </a:cubicBezTo>
                  <a:cubicBezTo>
                    <a:pt x="2833" y="2817"/>
                    <a:pt x="3450" y="3050"/>
                    <a:pt x="4033" y="3383"/>
                  </a:cubicBezTo>
                  <a:cubicBezTo>
                    <a:pt x="4799" y="3816"/>
                    <a:pt x="5333" y="4650"/>
                    <a:pt x="6082" y="5183"/>
                  </a:cubicBezTo>
                  <a:cubicBezTo>
                    <a:pt x="6516" y="5483"/>
                    <a:pt x="7082" y="5549"/>
                    <a:pt x="7599" y="5649"/>
                  </a:cubicBezTo>
                  <a:cubicBezTo>
                    <a:pt x="8082" y="5766"/>
                    <a:pt x="8549" y="5916"/>
                    <a:pt x="9032" y="6049"/>
                  </a:cubicBezTo>
                  <a:cubicBezTo>
                    <a:pt x="9648" y="6199"/>
                    <a:pt x="10581" y="6566"/>
                    <a:pt x="11115" y="6049"/>
                  </a:cubicBezTo>
                  <a:cubicBezTo>
                    <a:pt x="11581" y="5583"/>
                    <a:pt x="11598" y="4800"/>
                    <a:pt x="12048" y="4283"/>
                  </a:cubicBezTo>
                  <a:cubicBezTo>
                    <a:pt x="12281" y="4033"/>
                    <a:pt x="12564" y="3850"/>
                    <a:pt x="12681" y="3516"/>
                  </a:cubicBezTo>
                  <a:cubicBezTo>
                    <a:pt x="12831" y="3117"/>
                    <a:pt x="12814" y="2750"/>
                    <a:pt x="12398" y="2250"/>
                  </a:cubicBezTo>
                  <a:close/>
                </a:path>
              </a:pathLst>
            </a:custGeom>
            <a:solidFill>
              <a:srgbClr val="E8E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" name="Google Shape;2170;p22"/>
            <p:cNvSpPr/>
            <p:nvPr/>
          </p:nvSpPr>
          <p:spPr>
            <a:xfrm>
              <a:off x="5414800" y="-557350"/>
              <a:ext cx="177500" cy="72525"/>
            </a:xfrm>
            <a:custGeom>
              <a:avLst/>
              <a:gdLst/>
              <a:ahLst/>
              <a:cxnLst/>
              <a:rect l="l" t="t" r="r" b="b"/>
              <a:pathLst>
                <a:path w="7100" h="2901" extrusionOk="0">
                  <a:moveTo>
                    <a:pt x="4033" y="101"/>
                  </a:moveTo>
                  <a:cubicBezTo>
                    <a:pt x="3350" y="34"/>
                    <a:pt x="2717" y="34"/>
                    <a:pt x="2084" y="318"/>
                  </a:cubicBezTo>
                  <a:cubicBezTo>
                    <a:pt x="1634" y="518"/>
                    <a:pt x="1051" y="717"/>
                    <a:pt x="701" y="1101"/>
                  </a:cubicBezTo>
                  <a:cubicBezTo>
                    <a:pt x="1" y="1851"/>
                    <a:pt x="2100" y="2417"/>
                    <a:pt x="2467" y="2467"/>
                  </a:cubicBezTo>
                  <a:cubicBezTo>
                    <a:pt x="3767" y="2650"/>
                    <a:pt x="5433" y="2900"/>
                    <a:pt x="6549" y="2000"/>
                  </a:cubicBezTo>
                  <a:cubicBezTo>
                    <a:pt x="6849" y="1767"/>
                    <a:pt x="7099" y="1434"/>
                    <a:pt x="6933" y="1067"/>
                  </a:cubicBezTo>
                  <a:cubicBezTo>
                    <a:pt x="6633" y="384"/>
                    <a:pt x="5649" y="84"/>
                    <a:pt x="498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" name="Google Shape;2171;p22"/>
            <p:cNvSpPr/>
            <p:nvPr/>
          </p:nvSpPr>
          <p:spPr>
            <a:xfrm>
              <a:off x="5189450" y="-744375"/>
              <a:ext cx="177475" cy="121650"/>
            </a:xfrm>
            <a:custGeom>
              <a:avLst/>
              <a:gdLst/>
              <a:ahLst/>
              <a:cxnLst/>
              <a:rect l="l" t="t" r="r" b="b"/>
              <a:pathLst>
                <a:path w="7099" h="4866" extrusionOk="0">
                  <a:moveTo>
                    <a:pt x="2316" y="317"/>
                  </a:moveTo>
                  <a:cubicBezTo>
                    <a:pt x="1866" y="184"/>
                    <a:pt x="1600" y="0"/>
                    <a:pt x="1200" y="217"/>
                  </a:cubicBezTo>
                  <a:cubicBezTo>
                    <a:pt x="867" y="400"/>
                    <a:pt x="500" y="717"/>
                    <a:pt x="317" y="1050"/>
                  </a:cubicBezTo>
                  <a:cubicBezTo>
                    <a:pt x="17" y="1600"/>
                    <a:pt x="0" y="2450"/>
                    <a:pt x="217" y="3033"/>
                  </a:cubicBezTo>
                  <a:cubicBezTo>
                    <a:pt x="483" y="3716"/>
                    <a:pt x="1067" y="4133"/>
                    <a:pt x="1733" y="4383"/>
                  </a:cubicBezTo>
                  <a:cubicBezTo>
                    <a:pt x="2700" y="4733"/>
                    <a:pt x="3766" y="4666"/>
                    <a:pt x="4766" y="4733"/>
                  </a:cubicBezTo>
                  <a:cubicBezTo>
                    <a:pt x="5316" y="4749"/>
                    <a:pt x="5966" y="4866"/>
                    <a:pt x="6465" y="4533"/>
                  </a:cubicBezTo>
                  <a:cubicBezTo>
                    <a:pt x="6982" y="4199"/>
                    <a:pt x="7099" y="3533"/>
                    <a:pt x="7065" y="2933"/>
                  </a:cubicBezTo>
                  <a:cubicBezTo>
                    <a:pt x="7015" y="1917"/>
                    <a:pt x="6415" y="1150"/>
                    <a:pt x="6099" y="21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72" name="Google Shape;2172;p22"/>
          <p:cNvGrpSpPr/>
          <p:nvPr/>
        </p:nvGrpSpPr>
        <p:grpSpPr>
          <a:xfrm>
            <a:off x="7523346" y="3716312"/>
            <a:ext cx="1098270" cy="1016604"/>
            <a:chOff x="7881646" y="3708712"/>
            <a:chExt cx="1098270" cy="1016604"/>
          </a:xfrm>
        </p:grpSpPr>
        <p:grpSp>
          <p:nvGrpSpPr>
            <p:cNvPr id="2173" name="Google Shape;2173;p22"/>
            <p:cNvGrpSpPr/>
            <p:nvPr/>
          </p:nvGrpSpPr>
          <p:grpSpPr>
            <a:xfrm>
              <a:off x="7881646" y="3708712"/>
              <a:ext cx="1098270" cy="1016604"/>
              <a:chOff x="1263400" y="4574975"/>
              <a:chExt cx="911125" cy="843375"/>
            </a:xfrm>
          </p:grpSpPr>
          <p:sp>
            <p:nvSpPr>
              <p:cNvPr id="2174" name="Google Shape;2174;p22"/>
              <p:cNvSpPr/>
              <p:nvPr/>
            </p:nvSpPr>
            <p:spPr>
              <a:xfrm>
                <a:off x="1514475" y="4627025"/>
                <a:ext cx="153275" cy="130525"/>
              </a:xfrm>
              <a:custGeom>
                <a:avLst/>
                <a:gdLst/>
                <a:ahLst/>
                <a:cxnLst/>
                <a:rect l="l" t="t" r="r" b="b"/>
                <a:pathLst>
                  <a:path w="6131" h="5221" extrusionOk="0">
                    <a:moveTo>
                      <a:pt x="3362" y="0"/>
                    </a:moveTo>
                    <a:cubicBezTo>
                      <a:pt x="3034" y="0"/>
                      <a:pt x="2704" y="108"/>
                      <a:pt x="2434" y="322"/>
                    </a:cubicBezTo>
                    <a:lnTo>
                      <a:pt x="801" y="1554"/>
                    </a:lnTo>
                    <a:cubicBezTo>
                      <a:pt x="93" y="2078"/>
                      <a:pt x="0" y="3125"/>
                      <a:pt x="585" y="3772"/>
                    </a:cubicBezTo>
                    <a:lnTo>
                      <a:pt x="1879" y="5220"/>
                    </a:lnTo>
                    <a:lnTo>
                      <a:pt x="6131" y="2109"/>
                    </a:lnTo>
                    <a:lnTo>
                      <a:pt x="4406" y="445"/>
                    </a:lnTo>
                    <a:cubicBezTo>
                      <a:pt x="4124" y="147"/>
                      <a:pt x="3744" y="0"/>
                      <a:pt x="336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5" name="Google Shape;2175;p22"/>
              <p:cNvSpPr/>
              <p:nvPr/>
            </p:nvSpPr>
            <p:spPr>
              <a:xfrm>
                <a:off x="2015850" y="4623975"/>
                <a:ext cx="137875" cy="133575"/>
              </a:xfrm>
              <a:custGeom>
                <a:avLst/>
                <a:gdLst/>
                <a:ahLst/>
                <a:cxnLst/>
                <a:rect l="l" t="t" r="r" b="b"/>
                <a:pathLst>
                  <a:path w="5515" h="5343" extrusionOk="0">
                    <a:moveTo>
                      <a:pt x="3152" y="0"/>
                    </a:moveTo>
                    <a:cubicBezTo>
                      <a:pt x="2835" y="0"/>
                      <a:pt x="2514" y="116"/>
                      <a:pt x="2249" y="351"/>
                    </a:cubicBezTo>
                    <a:lnTo>
                      <a:pt x="0" y="2415"/>
                    </a:lnTo>
                    <a:lnTo>
                      <a:pt x="2712" y="5342"/>
                    </a:lnTo>
                    <a:lnTo>
                      <a:pt x="4960" y="3278"/>
                    </a:lnTo>
                    <a:cubicBezTo>
                      <a:pt x="5484" y="2785"/>
                      <a:pt x="5515" y="1984"/>
                      <a:pt x="5053" y="1460"/>
                    </a:cubicBezTo>
                    <a:lnTo>
                      <a:pt x="4098" y="413"/>
                    </a:lnTo>
                    <a:cubicBezTo>
                      <a:pt x="3840" y="139"/>
                      <a:pt x="3498" y="0"/>
                      <a:pt x="315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6" name="Google Shape;2176;p22"/>
              <p:cNvSpPr/>
              <p:nvPr/>
            </p:nvSpPr>
            <p:spPr>
              <a:xfrm>
                <a:off x="1462875" y="4592700"/>
                <a:ext cx="711650" cy="762500"/>
              </a:xfrm>
              <a:custGeom>
                <a:avLst/>
                <a:gdLst/>
                <a:ahLst/>
                <a:cxnLst/>
                <a:rect l="l" t="t" r="r" b="b"/>
                <a:pathLst>
                  <a:path w="28466" h="30500" extrusionOk="0">
                    <a:moveTo>
                      <a:pt x="12107" y="0"/>
                    </a:moveTo>
                    <a:cubicBezTo>
                      <a:pt x="11306" y="0"/>
                      <a:pt x="10567" y="247"/>
                      <a:pt x="9920" y="709"/>
                    </a:cubicBezTo>
                    <a:lnTo>
                      <a:pt x="2002" y="6439"/>
                    </a:lnTo>
                    <a:cubicBezTo>
                      <a:pt x="739" y="7271"/>
                      <a:pt x="0" y="8657"/>
                      <a:pt x="0" y="10167"/>
                    </a:cubicBezTo>
                    <a:lnTo>
                      <a:pt x="0" y="26864"/>
                    </a:lnTo>
                    <a:cubicBezTo>
                      <a:pt x="0" y="28867"/>
                      <a:pt x="1602" y="30499"/>
                      <a:pt x="3604" y="30499"/>
                    </a:cubicBezTo>
                    <a:lnTo>
                      <a:pt x="24831" y="30499"/>
                    </a:lnTo>
                    <a:cubicBezTo>
                      <a:pt x="26833" y="30499"/>
                      <a:pt x="28466" y="28867"/>
                      <a:pt x="28466" y="26864"/>
                    </a:cubicBezTo>
                    <a:lnTo>
                      <a:pt x="28466" y="8904"/>
                    </a:lnTo>
                    <a:cubicBezTo>
                      <a:pt x="28466" y="7856"/>
                      <a:pt x="28096" y="6870"/>
                      <a:pt x="27418" y="6069"/>
                    </a:cubicBezTo>
                    <a:lnTo>
                      <a:pt x="22582" y="1109"/>
                    </a:lnTo>
                    <a:cubicBezTo>
                      <a:pt x="21873" y="401"/>
                      <a:pt x="20918" y="0"/>
                      <a:pt x="1993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7" name="Google Shape;2177;p22"/>
              <p:cNvSpPr/>
              <p:nvPr/>
            </p:nvSpPr>
            <p:spPr>
              <a:xfrm>
                <a:off x="1747825" y="4655075"/>
                <a:ext cx="234150" cy="71650"/>
              </a:xfrm>
              <a:custGeom>
                <a:avLst/>
                <a:gdLst/>
                <a:ahLst/>
                <a:cxnLst/>
                <a:rect l="l" t="t" r="r" b="b"/>
                <a:pathLst>
                  <a:path w="9366" h="2866" extrusionOk="0">
                    <a:moveTo>
                      <a:pt x="1603" y="1"/>
                    </a:moveTo>
                    <a:cubicBezTo>
                      <a:pt x="956" y="1"/>
                      <a:pt x="370" y="463"/>
                      <a:pt x="216" y="1110"/>
                    </a:cubicBezTo>
                    <a:cubicBezTo>
                      <a:pt x="1" y="2003"/>
                      <a:pt x="709" y="2866"/>
                      <a:pt x="1603" y="2866"/>
                    </a:cubicBezTo>
                    <a:lnTo>
                      <a:pt x="7795" y="2866"/>
                    </a:lnTo>
                    <a:cubicBezTo>
                      <a:pt x="8688" y="2866"/>
                      <a:pt x="9366" y="2034"/>
                      <a:pt x="9212" y="1171"/>
                    </a:cubicBezTo>
                    <a:cubicBezTo>
                      <a:pt x="9089" y="494"/>
                      <a:pt x="8503" y="1"/>
                      <a:pt x="779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8" name="Google Shape;2178;p22"/>
              <p:cNvSpPr/>
              <p:nvPr/>
            </p:nvSpPr>
            <p:spPr>
              <a:xfrm>
                <a:off x="1553750" y="4829150"/>
                <a:ext cx="529900" cy="412825"/>
              </a:xfrm>
              <a:custGeom>
                <a:avLst/>
                <a:gdLst/>
                <a:ahLst/>
                <a:cxnLst/>
                <a:rect l="l" t="t" r="r" b="b"/>
                <a:pathLst>
                  <a:path w="21196" h="16513" extrusionOk="0">
                    <a:moveTo>
                      <a:pt x="2126" y="0"/>
                    </a:moveTo>
                    <a:cubicBezTo>
                      <a:pt x="955" y="0"/>
                      <a:pt x="0" y="955"/>
                      <a:pt x="0" y="2126"/>
                    </a:cubicBezTo>
                    <a:lnTo>
                      <a:pt x="0" y="14387"/>
                    </a:lnTo>
                    <a:cubicBezTo>
                      <a:pt x="0" y="15558"/>
                      <a:pt x="955" y="16513"/>
                      <a:pt x="2126" y="16513"/>
                    </a:cubicBezTo>
                    <a:lnTo>
                      <a:pt x="19070" y="16513"/>
                    </a:lnTo>
                    <a:cubicBezTo>
                      <a:pt x="20240" y="16513"/>
                      <a:pt x="21196" y="15558"/>
                      <a:pt x="21196" y="14387"/>
                    </a:cubicBezTo>
                    <a:lnTo>
                      <a:pt x="21196" y="2126"/>
                    </a:lnTo>
                    <a:cubicBezTo>
                      <a:pt x="21196" y="955"/>
                      <a:pt x="20240" y="0"/>
                      <a:pt x="1907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9" name="Google Shape;2179;p22"/>
              <p:cNvSpPr/>
              <p:nvPr/>
            </p:nvSpPr>
            <p:spPr>
              <a:xfrm>
                <a:off x="1626900" y="4899675"/>
                <a:ext cx="393600" cy="285325"/>
              </a:xfrm>
              <a:custGeom>
                <a:avLst/>
                <a:gdLst/>
                <a:ahLst/>
                <a:cxnLst/>
                <a:rect l="l" t="t" r="r" b="b"/>
                <a:pathLst>
                  <a:path w="15744" h="11413" extrusionOk="0">
                    <a:moveTo>
                      <a:pt x="722" y="0"/>
                    </a:moveTo>
                    <a:cubicBezTo>
                      <a:pt x="521" y="0"/>
                      <a:pt x="319" y="89"/>
                      <a:pt x="186" y="260"/>
                    </a:cubicBezTo>
                    <a:cubicBezTo>
                      <a:pt x="1" y="568"/>
                      <a:pt x="63" y="968"/>
                      <a:pt x="340" y="1153"/>
                    </a:cubicBezTo>
                    <a:lnTo>
                      <a:pt x="14634" y="11289"/>
                    </a:lnTo>
                    <a:cubicBezTo>
                      <a:pt x="14758" y="11381"/>
                      <a:pt x="14881" y="11412"/>
                      <a:pt x="15004" y="11412"/>
                    </a:cubicBezTo>
                    <a:cubicBezTo>
                      <a:pt x="15220" y="11412"/>
                      <a:pt x="15404" y="11320"/>
                      <a:pt x="15528" y="11135"/>
                    </a:cubicBezTo>
                    <a:cubicBezTo>
                      <a:pt x="15743" y="10858"/>
                      <a:pt x="15682" y="10457"/>
                      <a:pt x="15374" y="10241"/>
                    </a:cubicBezTo>
                    <a:lnTo>
                      <a:pt x="1079" y="106"/>
                    </a:lnTo>
                    <a:cubicBezTo>
                      <a:pt x="973" y="35"/>
                      <a:pt x="848" y="0"/>
                      <a:pt x="72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0" name="Google Shape;2180;p22"/>
              <p:cNvSpPr/>
              <p:nvPr/>
            </p:nvSpPr>
            <p:spPr>
              <a:xfrm>
                <a:off x="1626900" y="4899675"/>
                <a:ext cx="393600" cy="285325"/>
              </a:xfrm>
              <a:custGeom>
                <a:avLst/>
                <a:gdLst/>
                <a:ahLst/>
                <a:cxnLst/>
                <a:rect l="l" t="t" r="r" b="b"/>
                <a:pathLst>
                  <a:path w="15744" h="11413" extrusionOk="0">
                    <a:moveTo>
                      <a:pt x="15013" y="0"/>
                    </a:moveTo>
                    <a:cubicBezTo>
                      <a:pt x="14885" y="0"/>
                      <a:pt x="14753" y="35"/>
                      <a:pt x="14634" y="106"/>
                    </a:cubicBezTo>
                    <a:lnTo>
                      <a:pt x="340" y="10241"/>
                    </a:lnTo>
                    <a:cubicBezTo>
                      <a:pt x="63" y="10457"/>
                      <a:pt x="1" y="10858"/>
                      <a:pt x="186" y="11135"/>
                    </a:cubicBezTo>
                    <a:cubicBezTo>
                      <a:pt x="309" y="11320"/>
                      <a:pt x="525" y="11412"/>
                      <a:pt x="709" y="11412"/>
                    </a:cubicBezTo>
                    <a:cubicBezTo>
                      <a:pt x="833" y="11412"/>
                      <a:pt x="987" y="11381"/>
                      <a:pt x="1079" y="11289"/>
                    </a:cubicBezTo>
                    <a:lnTo>
                      <a:pt x="15374" y="1153"/>
                    </a:lnTo>
                    <a:cubicBezTo>
                      <a:pt x="15682" y="968"/>
                      <a:pt x="15743" y="568"/>
                      <a:pt x="15528" y="260"/>
                    </a:cubicBezTo>
                    <a:cubicBezTo>
                      <a:pt x="15414" y="89"/>
                      <a:pt x="15218" y="0"/>
                      <a:pt x="150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1" name="Google Shape;2181;p22"/>
              <p:cNvSpPr/>
              <p:nvPr/>
            </p:nvSpPr>
            <p:spPr>
              <a:xfrm>
                <a:off x="1517550" y="4623475"/>
                <a:ext cx="80900" cy="68600"/>
              </a:xfrm>
              <a:custGeom>
                <a:avLst/>
                <a:gdLst/>
                <a:ahLst/>
                <a:cxnLst/>
                <a:rect l="l" t="t" r="r" b="b"/>
                <a:pathLst>
                  <a:path w="3236" h="2744" extrusionOk="0">
                    <a:moveTo>
                      <a:pt x="1780" y="1"/>
                    </a:moveTo>
                    <a:cubicBezTo>
                      <a:pt x="1610" y="1"/>
                      <a:pt x="1439" y="55"/>
                      <a:pt x="1294" y="156"/>
                    </a:cubicBezTo>
                    <a:lnTo>
                      <a:pt x="432" y="834"/>
                    </a:lnTo>
                    <a:cubicBezTo>
                      <a:pt x="62" y="1111"/>
                      <a:pt x="0" y="1635"/>
                      <a:pt x="308" y="2004"/>
                    </a:cubicBezTo>
                    <a:lnTo>
                      <a:pt x="986" y="2744"/>
                    </a:lnTo>
                    <a:lnTo>
                      <a:pt x="3235" y="1111"/>
                    </a:lnTo>
                    <a:lnTo>
                      <a:pt x="2311" y="217"/>
                    </a:lnTo>
                    <a:cubicBezTo>
                      <a:pt x="2164" y="70"/>
                      <a:pt x="1973" y="1"/>
                      <a:pt x="178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2" name="Google Shape;2182;p22"/>
              <p:cNvSpPr/>
              <p:nvPr/>
            </p:nvSpPr>
            <p:spPr>
              <a:xfrm>
                <a:off x="1733200" y="4951600"/>
                <a:ext cx="181000" cy="181800"/>
              </a:xfrm>
              <a:custGeom>
                <a:avLst/>
                <a:gdLst/>
                <a:ahLst/>
                <a:cxnLst/>
                <a:rect l="l" t="t" r="r" b="b"/>
                <a:pathLst>
                  <a:path w="7240" h="7272" extrusionOk="0">
                    <a:moveTo>
                      <a:pt x="3605" y="1"/>
                    </a:moveTo>
                    <a:cubicBezTo>
                      <a:pt x="1602" y="1"/>
                      <a:pt x="0" y="1633"/>
                      <a:pt x="0" y="3636"/>
                    </a:cubicBezTo>
                    <a:cubicBezTo>
                      <a:pt x="0" y="5638"/>
                      <a:pt x="1602" y="7271"/>
                      <a:pt x="3605" y="7271"/>
                    </a:cubicBezTo>
                    <a:cubicBezTo>
                      <a:pt x="5607" y="7271"/>
                      <a:pt x="7240" y="5638"/>
                      <a:pt x="7240" y="3636"/>
                    </a:cubicBezTo>
                    <a:cubicBezTo>
                      <a:pt x="7240" y="1633"/>
                      <a:pt x="5607" y="1"/>
                      <a:pt x="360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3" name="Google Shape;2183;p22"/>
              <p:cNvSpPr/>
              <p:nvPr/>
            </p:nvSpPr>
            <p:spPr>
              <a:xfrm>
                <a:off x="1751675" y="4992425"/>
                <a:ext cx="143275" cy="99375"/>
              </a:xfrm>
              <a:custGeom>
                <a:avLst/>
                <a:gdLst/>
                <a:ahLst/>
                <a:cxnLst/>
                <a:rect l="l" t="t" r="r" b="b"/>
                <a:pathLst>
                  <a:path w="5731" h="3975" extrusionOk="0">
                    <a:moveTo>
                      <a:pt x="2927" y="0"/>
                    </a:moveTo>
                    <a:cubicBezTo>
                      <a:pt x="2927" y="0"/>
                      <a:pt x="1" y="3974"/>
                      <a:pt x="2866" y="3974"/>
                    </a:cubicBezTo>
                    <a:cubicBezTo>
                      <a:pt x="5731" y="3974"/>
                      <a:pt x="2927" y="0"/>
                      <a:pt x="292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4" name="Google Shape;2184;p22"/>
              <p:cNvSpPr/>
              <p:nvPr/>
            </p:nvSpPr>
            <p:spPr>
              <a:xfrm>
                <a:off x="1388150" y="4588075"/>
                <a:ext cx="47000" cy="184100"/>
              </a:xfrm>
              <a:custGeom>
                <a:avLst/>
                <a:gdLst/>
                <a:ahLst/>
                <a:cxnLst/>
                <a:rect l="l" t="t" r="r" b="b"/>
                <a:pathLst>
                  <a:path w="1880" h="7364" extrusionOk="0">
                    <a:moveTo>
                      <a:pt x="1" y="1"/>
                    </a:moveTo>
                    <a:lnTo>
                      <a:pt x="1" y="7363"/>
                    </a:lnTo>
                    <a:lnTo>
                      <a:pt x="1880" y="7363"/>
                    </a:lnTo>
                    <a:lnTo>
                      <a:pt x="188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5" name="Google Shape;2185;p22"/>
              <p:cNvSpPr/>
              <p:nvPr/>
            </p:nvSpPr>
            <p:spPr>
              <a:xfrm>
                <a:off x="1263400" y="4658925"/>
                <a:ext cx="298850" cy="759425"/>
              </a:xfrm>
              <a:custGeom>
                <a:avLst/>
                <a:gdLst/>
                <a:ahLst/>
                <a:cxnLst/>
                <a:rect l="l" t="t" r="r" b="b"/>
                <a:pathLst>
                  <a:path w="11954" h="30377" extrusionOk="0">
                    <a:moveTo>
                      <a:pt x="3358" y="1"/>
                    </a:moveTo>
                    <a:cubicBezTo>
                      <a:pt x="1510" y="1"/>
                      <a:pt x="0" y="1510"/>
                      <a:pt x="0" y="3359"/>
                    </a:cubicBezTo>
                    <a:lnTo>
                      <a:pt x="0" y="27019"/>
                    </a:lnTo>
                    <a:cubicBezTo>
                      <a:pt x="0" y="28867"/>
                      <a:pt x="1510" y="30377"/>
                      <a:pt x="3358" y="30377"/>
                    </a:cubicBezTo>
                    <a:lnTo>
                      <a:pt x="8626" y="30377"/>
                    </a:lnTo>
                    <a:cubicBezTo>
                      <a:pt x="10474" y="30377"/>
                      <a:pt x="11953" y="28867"/>
                      <a:pt x="11953" y="27019"/>
                    </a:cubicBezTo>
                    <a:lnTo>
                      <a:pt x="11953" y="3359"/>
                    </a:lnTo>
                    <a:cubicBezTo>
                      <a:pt x="11953" y="1510"/>
                      <a:pt x="10474" y="1"/>
                      <a:pt x="862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6" name="Google Shape;2186;p22"/>
              <p:cNvSpPr/>
              <p:nvPr/>
            </p:nvSpPr>
            <p:spPr>
              <a:xfrm>
                <a:off x="1263400" y="4867650"/>
                <a:ext cx="298850" cy="298075"/>
              </a:xfrm>
              <a:custGeom>
                <a:avLst/>
                <a:gdLst/>
                <a:ahLst/>
                <a:cxnLst/>
                <a:rect l="l" t="t" r="r" b="b"/>
                <a:pathLst>
                  <a:path w="11954" h="11923" extrusionOk="0">
                    <a:moveTo>
                      <a:pt x="0" y="1"/>
                    </a:moveTo>
                    <a:lnTo>
                      <a:pt x="0" y="11923"/>
                    </a:lnTo>
                    <a:lnTo>
                      <a:pt x="11953" y="11923"/>
                    </a:lnTo>
                    <a:lnTo>
                      <a:pt x="1195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7" name="Google Shape;2187;p22"/>
              <p:cNvSpPr/>
              <p:nvPr/>
            </p:nvSpPr>
            <p:spPr>
              <a:xfrm>
                <a:off x="1308825" y="4916950"/>
                <a:ext cx="205675" cy="205650"/>
              </a:xfrm>
              <a:custGeom>
                <a:avLst/>
                <a:gdLst/>
                <a:ahLst/>
                <a:cxnLst/>
                <a:rect l="l" t="t" r="r" b="b"/>
                <a:pathLst>
                  <a:path w="8227" h="8226" extrusionOk="0">
                    <a:moveTo>
                      <a:pt x="4129" y="0"/>
                    </a:moveTo>
                    <a:cubicBezTo>
                      <a:pt x="1849" y="0"/>
                      <a:pt x="1" y="1849"/>
                      <a:pt x="1" y="4098"/>
                    </a:cubicBezTo>
                    <a:cubicBezTo>
                      <a:pt x="1" y="6377"/>
                      <a:pt x="1849" y="8226"/>
                      <a:pt x="4129" y="8226"/>
                    </a:cubicBezTo>
                    <a:cubicBezTo>
                      <a:pt x="6378" y="8226"/>
                      <a:pt x="8226" y="6377"/>
                      <a:pt x="8226" y="4098"/>
                    </a:cubicBezTo>
                    <a:cubicBezTo>
                      <a:pt x="8226" y="1849"/>
                      <a:pt x="6378" y="0"/>
                      <a:pt x="412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8" name="Google Shape;2188;p22"/>
              <p:cNvSpPr/>
              <p:nvPr/>
            </p:nvSpPr>
            <p:spPr>
              <a:xfrm>
                <a:off x="1562225" y="4853025"/>
                <a:ext cx="25" cy="365850"/>
              </a:xfrm>
              <a:custGeom>
                <a:avLst/>
                <a:gdLst/>
                <a:ahLst/>
                <a:cxnLst/>
                <a:rect l="l" t="t" r="r" b="b"/>
                <a:pathLst>
                  <a:path w="1" h="14634" extrusionOk="0">
                    <a:moveTo>
                      <a:pt x="0" y="14634"/>
                    </a:moveTo>
                    <a:lnTo>
                      <a:pt x="0" y="14634"/>
                    </a:lnTo>
                    <a:lnTo>
                      <a:pt x="0" y="0"/>
                    </a:lnTo>
                    <a:lnTo>
                      <a:pt x="0" y="14634"/>
                    </a:lnTo>
                    <a:close/>
                  </a:path>
                </a:pathLst>
              </a:custGeom>
              <a:solidFill>
                <a:srgbClr val="2D308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9" name="Google Shape;2189;p22"/>
              <p:cNvSpPr/>
              <p:nvPr/>
            </p:nvSpPr>
            <p:spPr>
              <a:xfrm>
                <a:off x="1412800" y="4658925"/>
                <a:ext cx="149450" cy="759425"/>
              </a:xfrm>
              <a:custGeom>
                <a:avLst/>
                <a:gdLst/>
                <a:ahLst/>
                <a:cxnLst/>
                <a:rect l="l" t="t" r="r" b="b"/>
                <a:pathLst>
                  <a:path w="5978" h="30377" extrusionOk="0">
                    <a:moveTo>
                      <a:pt x="1" y="1"/>
                    </a:moveTo>
                    <a:cubicBezTo>
                      <a:pt x="1849" y="1"/>
                      <a:pt x="3328" y="1510"/>
                      <a:pt x="3328" y="3359"/>
                    </a:cubicBezTo>
                    <a:lnTo>
                      <a:pt x="3328" y="8350"/>
                    </a:lnTo>
                    <a:lnTo>
                      <a:pt x="5977" y="8350"/>
                    </a:lnTo>
                    <a:lnTo>
                      <a:pt x="5977" y="7764"/>
                    </a:lnTo>
                    <a:lnTo>
                      <a:pt x="5977" y="3359"/>
                    </a:lnTo>
                    <a:cubicBezTo>
                      <a:pt x="5977" y="1510"/>
                      <a:pt x="4498" y="1"/>
                      <a:pt x="2650" y="1"/>
                    </a:cubicBezTo>
                    <a:close/>
                    <a:moveTo>
                      <a:pt x="3328" y="20272"/>
                    </a:moveTo>
                    <a:lnTo>
                      <a:pt x="3328" y="27019"/>
                    </a:lnTo>
                    <a:cubicBezTo>
                      <a:pt x="3328" y="28867"/>
                      <a:pt x="1849" y="30377"/>
                      <a:pt x="1" y="30377"/>
                    </a:cubicBezTo>
                    <a:lnTo>
                      <a:pt x="2650" y="30377"/>
                    </a:lnTo>
                    <a:cubicBezTo>
                      <a:pt x="4221" y="30377"/>
                      <a:pt x="5515" y="29298"/>
                      <a:pt x="5885" y="27850"/>
                    </a:cubicBezTo>
                    <a:cubicBezTo>
                      <a:pt x="5946" y="27573"/>
                      <a:pt x="5977" y="27296"/>
                      <a:pt x="5977" y="27019"/>
                    </a:cubicBezTo>
                    <a:lnTo>
                      <a:pt x="5977" y="22398"/>
                    </a:lnTo>
                    <a:lnTo>
                      <a:pt x="5977" y="20272"/>
                    </a:lnTo>
                    <a:close/>
                  </a:path>
                </a:pathLst>
              </a:custGeom>
              <a:solidFill>
                <a:srgbClr val="DA43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0" name="Google Shape;2190;p22"/>
              <p:cNvSpPr/>
              <p:nvPr/>
            </p:nvSpPr>
            <p:spPr>
              <a:xfrm>
                <a:off x="1495975" y="4867650"/>
                <a:ext cx="66275" cy="298075"/>
              </a:xfrm>
              <a:custGeom>
                <a:avLst/>
                <a:gdLst/>
                <a:ahLst/>
                <a:cxnLst/>
                <a:rect l="l" t="t" r="r" b="b"/>
                <a:pathLst>
                  <a:path w="2651" h="11923" extrusionOk="0">
                    <a:moveTo>
                      <a:pt x="1" y="1"/>
                    </a:moveTo>
                    <a:lnTo>
                      <a:pt x="1" y="3728"/>
                    </a:lnTo>
                    <a:cubicBezTo>
                      <a:pt x="463" y="4406"/>
                      <a:pt x="740" y="5207"/>
                      <a:pt x="740" y="6070"/>
                    </a:cubicBezTo>
                    <a:cubicBezTo>
                      <a:pt x="740" y="6932"/>
                      <a:pt x="463" y="7733"/>
                      <a:pt x="1" y="8411"/>
                    </a:cubicBezTo>
                    <a:lnTo>
                      <a:pt x="1" y="11923"/>
                    </a:lnTo>
                    <a:lnTo>
                      <a:pt x="2650" y="11923"/>
                    </a:lnTo>
                    <a:lnTo>
                      <a:pt x="2650" y="1"/>
                    </a:lnTo>
                    <a:close/>
                  </a:path>
                </a:pathLst>
              </a:custGeom>
              <a:solidFill>
                <a:srgbClr val="D1D2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1" name="Google Shape;2191;p22"/>
              <p:cNvSpPr/>
              <p:nvPr/>
            </p:nvSpPr>
            <p:spPr>
              <a:xfrm>
                <a:off x="1495975" y="4960850"/>
                <a:ext cx="18525" cy="117075"/>
              </a:xfrm>
              <a:custGeom>
                <a:avLst/>
                <a:gdLst/>
                <a:ahLst/>
                <a:cxnLst/>
                <a:rect l="l" t="t" r="r" b="b"/>
                <a:pathLst>
                  <a:path w="741" h="4683" extrusionOk="0">
                    <a:moveTo>
                      <a:pt x="1" y="0"/>
                    </a:moveTo>
                    <a:lnTo>
                      <a:pt x="1" y="4683"/>
                    </a:lnTo>
                    <a:cubicBezTo>
                      <a:pt x="463" y="4005"/>
                      <a:pt x="740" y="3204"/>
                      <a:pt x="740" y="2342"/>
                    </a:cubicBezTo>
                    <a:cubicBezTo>
                      <a:pt x="740" y="1479"/>
                      <a:pt x="463" y="678"/>
                      <a:pt x="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2" name="Google Shape;2192;p22"/>
              <p:cNvSpPr/>
              <p:nvPr/>
            </p:nvSpPr>
            <p:spPr>
              <a:xfrm>
                <a:off x="1354275" y="4574975"/>
                <a:ext cx="115550" cy="29300"/>
              </a:xfrm>
              <a:custGeom>
                <a:avLst/>
                <a:gdLst/>
                <a:ahLst/>
                <a:cxnLst/>
                <a:rect l="l" t="t" r="r" b="b"/>
                <a:pathLst>
                  <a:path w="4622" h="1172" extrusionOk="0">
                    <a:moveTo>
                      <a:pt x="555" y="1"/>
                    </a:moveTo>
                    <a:cubicBezTo>
                      <a:pt x="247" y="1"/>
                      <a:pt x="0" y="278"/>
                      <a:pt x="0" y="586"/>
                    </a:cubicBezTo>
                    <a:cubicBezTo>
                      <a:pt x="0" y="894"/>
                      <a:pt x="247" y="1172"/>
                      <a:pt x="555" y="1172"/>
                    </a:cubicBezTo>
                    <a:lnTo>
                      <a:pt x="4036" y="1172"/>
                    </a:lnTo>
                    <a:cubicBezTo>
                      <a:pt x="4344" y="1172"/>
                      <a:pt x="4621" y="894"/>
                      <a:pt x="4621" y="586"/>
                    </a:cubicBezTo>
                    <a:cubicBezTo>
                      <a:pt x="4621" y="278"/>
                      <a:pt x="4344" y="1"/>
                      <a:pt x="403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3" name="Google Shape;2193;p22"/>
              <p:cNvSpPr/>
              <p:nvPr/>
            </p:nvSpPr>
            <p:spPr>
              <a:xfrm>
                <a:off x="1354275" y="4618875"/>
                <a:ext cx="58550" cy="24675"/>
              </a:xfrm>
              <a:custGeom>
                <a:avLst/>
                <a:gdLst/>
                <a:ahLst/>
                <a:cxnLst/>
                <a:rect l="l" t="t" r="r" b="b"/>
                <a:pathLst>
                  <a:path w="2342" h="987" extrusionOk="0">
                    <a:moveTo>
                      <a:pt x="0" y="1"/>
                    </a:moveTo>
                    <a:lnTo>
                      <a:pt x="0" y="987"/>
                    </a:lnTo>
                    <a:lnTo>
                      <a:pt x="2342" y="987"/>
                    </a:lnTo>
                    <a:lnTo>
                      <a:pt x="234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4" name="Google Shape;2194;p22"/>
              <p:cNvSpPr/>
              <p:nvPr/>
            </p:nvSpPr>
            <p:spPr>
              <a:xfrm>
                <a:off x="1348100" y="4613500"/>
                <a:ext cx="11575" cy="36225"/>
              </a:xfrm>
              <a:custGeom>
                <a:avLst/>
                <a:gdLst/>
                <a:ahLst/>
                <a:cxnLst/>
                <a:rect l="l" t="t" r="r" b="b"/>
                <a:pathLst>
                  <a:path w="463" h="1449" extrusionOk="0">
                    <a:moveTo>
                      <a:pt x="1" y="0"/>
                    </a:moveTo>
                    <a:lnTo>
                      <a:pt x="1" y="1448"/>
                    </a:lnTo>
                    <a:lnTo>
                      <a:pt x="463" y="1448"/>
                    </a:lnTo>
                    <a:lnTo>
                      <a:pt x="46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195" name="Google Shape;2195;p22"/>
            <p:cNvSpPr txBox="1"/>
            <p:nvPr/>
          </p:nvSpPr>
          <p:spPr>
            <a:xfrm>
              <a:off x="7881650" y="4168425"/>
              <a:ext cx="363300" cy="14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chemeClr val="lt2"/>
                  </a:solidFill>
                  <a:latin typeface="Righteous"/>
                  <a:ea typeface="Righteous"/>
                  <a:cs typeface="Righteous"/>
                  <a:sym typeface="Righteous"/>
                </a:rPr>
                <a:t>GAS</a:t>
              </a:r>
              <a:endParaRPr sz="700">
                <a:solidFill>
                  <a:schemeClr val="lt2"/>
                </a:solidFill>
                <a:latin typeface="Righteous"/>
                <a:ea typeface="Righteous"/>
                <a:cs typeface="Righteous"/>
                <a:sym typeface="Righteous"/>
              </a:endParaRPr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BODY_1_1_1_1">
    <p:bg>
      <p:bgPr>
        <a:solidFill>
          <a:schemeClr val="accent6"/>
        </a:solidFill>
        <a:effectLst/>
      </p:bgPr>
    </p:bg>
    <p:spTree>
      <p:nvGrpSpPr>
        <p:cNvPr id="1" name="Shape 2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9" name="Google Shape;2239;p24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40" name="Google Shape;2240;p24"/>
          <p:cNvSpPr txBox="1">
            <a:spLocks noGrp="1"/>
          </p:cNvSpPr>
          <p:nvPr>
            <p:ph type="body" idx="1"/>
          </p:nvPr>
        </p:nvSpPr>
        <p:spPr>
          <a:xfrm>
            <a:off x="713225" y="1212075"/>
            <a:ext cx="3866100" cy="339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241" name="Google Shape;2241;p24"/>
          <p:cNvSpPr txBox="1">
            <a:spLocks noGrp="1"/>
          </p:cNvSpPr>
          <p:nvPr>
            <p:ph type="body" idx="2"/>
          </p:nvPr>
        </p:nvSpPr>
        <p:spPr>
          <a:xfrm>
            <a:off x="4636075" y="1212075"/>
            <a:ext cx="3794700" cy="339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508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242" name="Google Shape;2242;p24"/>
          <p:cNvSpPr/>
          <p:nvPr/>
        </p:nvSpPr>
        <p:spPr>
          <a:xfrm>
            <a:off x="-56250" y="4608575"/>
            <a:ext cx="9256374" cy="949800"/>
          </a:xfrm>
          <a:custGeom>
            <a:avLst/>
            <a:gdLst/>
            <a:ahLst/>
            <a:cxnLst/>
            <a:rect l="l" t="t" r="r" b="b"/>
            <a:pathLst>
              <a:path w="277719" h="37992" extrusionOk="0">
                <a:moveTo>
                  <a:pt x="0" y="37992"/>
                </a:moveTo>
                <a:lnTo>
                  <a:pt x="277719" y="37992"/>
                </a:lnTo>
                <a:lnTo>
                  <a:pt x="277719" y="251"/>
                </a:lnTo>
                <a:lnTo>
                  <a:pt x="0" y="1"/>
                </a:lnTo>
                <a:close/>
              </a:path>
            </a:pathLst>
          </a:custGeom>
          <a:solidFill>
            <a:srgbClr val="675D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3" name="Google Shape;2243;p24"/>
          <p:cNvSpPr/>
          <p:nvPr/>
        </p:nvSpPr>
        <p:spPr>
          <a:xfrm>
            <a:off x="-56250" y="4614425"/>
            <a:ext cx="9256374" cy="394500"/>
          </a:xfrm>
          <a:custGeom>
            <a:avLst/>
            <a:gdLst/>
            <a:ahLst/>
            <a:cxnLst/>
            <a:rect l="l" t="t" r="r" b="b"/>
            <a:pathLst>
              <a:path w="277719" h="15780" extrusionOk="0">
                <a:moveTo>
                  <a:pt x="0" y="15780"/>
                </a:moveTo>
                <a:lnTo>
                  <a:pt x="277719" y="14363"/>
                </a:lnTo>
                <a:lnTo>
                  <a:pt x="277719" y="233"/>
                </a:lnTo>
                <a:lnTo>
                  <a:pt x="0" y="0"/>
                </a:lnTo>
                <a:close/>
              </a:path>
            </a:pathLst>
          </a:custGeom>
          <a:solidFill>
            <a:srgbClr val="9C8F9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44" name="Google Shape;2244;p24"/>
          <p:cNvGrpSpPr/>
          <p:nvPr/>
        </p:nvGrpSpPr>
        <p:grpSpPr>
          <a:xfrm>
            <a:off x="4260275" y="-276250"/>
            <a:ext cx="5423325" cy="1482575"/>
            <a:chOff x="1780675" y="1201000"/>
            <a:chExt cx="5423325" cy="1482575"/>
          </a:xfrm>
        </p:grpSpPr>
        <p:sp>
          <p:nvSpPr>
            <p:cNvPr id="2245" name="Google Shape;2245;p24"/>
            <p:cNvSpPr/>
            <p:nvPr/>
          </p:nvSpPr>
          <p:spPr>
            <a:xfrm>
              <a:off x="2635875" y="1252650"/>
              <a:ext cx="3303850" cy="1371375"/>
            </a:xfrm>
            <a:custGeom>
              <a:avLst/>
              <a:gdLst/>
              <a:ahLst/>
              <a:cxnLst/>
              <a:rect l="l" t="t" r="r" b="b"/>
              <a:pathLst>
                <a:path w="132154" h="54855" extrusionOk="0">
                  <a:moveTo>
                    <a:pt x="114208" y="67"/>
                  </a:moveTo>
                  <a:cubicBezTo>
                    <a:pt x="110192" y="334"/>
                    <a:pt x="106026" y="700"/>
                    <a:pt x="102060" y="1450"/>
                  </a:cubicBezTo>
                  <a:lnTo>
                    <a:pt x="102060" y="1450"/>
                  </a:lnTo>
                  <a:cubicBezTo>
                    <a:pt x="100144" y="1817"/>
                    <a:pt x="98278" y="2183"/>
                    <a:pt x="96328" y="2183"/>
                  </a:cubicBezTo>
                  <a:lnTo>
                    <a:pt x="96328" y="2183"/>
                  </a:lnTo>
                  <a:cubicBezTo>
                    <a:pt x="94629" y="2167"/>
                    <a:pt x="93063" y="1633"/>
                    <a:pt x="91396" y="1450"/>
                  </a:cubicBezTo>
                  <a:lnTo>
                    <a:pt x="91396" y="1450"/>
                  </a:lnTo>
                  <a:cubicBezTo>
                    <a:pt x="90363" y="1334"/>
                    <a:pt x="89447" y="1084"/>
                    <a:pt x="88380" y="1084"/>
                  </a:cubicBezTo>
                  <a:lnTo>
                    <a:pt x="88380" y="1084"/>
                  </a:lnTo>
                  <a:cubicBezTo>
                    <a:pt x="88097" y="1100"/>
                    <a:pt x="87797" y="1084"/>
                    <a:pt x="87514" y="1084"/>
                  </a:cubicBezTo>
                  <a:lnTo>
                    <a:pt x="87514" y="1084"/>
                  </a:lnTo>
                  <a:cubicBezTo>
                    <a:pt x="86781" y="1067"/>
                    <a:pt x="86031" y="1067"/>
                    <a:pt x="85298" y="1167"/>
                  </a:cubicBezTo>
                  <a:lnTo>
                    <a:pt x="85298" y="1167"/>
                  </a:lnTo>
                  <a:cubicBezTo>
                    <a:pt x="79199" y="1967"/>
                    <a:pt x="73151" y="3050"/>
                    <a:pt x="67052" y="3983"/>
                  </a:cubicBezTo>
                  <a:lnTo>
                    <a:pt x="67052" y="3983"/>
                  </a:lnTo>
                  <a:cubicBezTo>
                    <a:pt x="63370" y="4549"/>
                    <a:pt x="59687" y="4716"/>
                    <a:pt x="56005" y="5133"/>
                  </a:cubicBezTo>
                  <a:lnTo>
                    <a:pt x="56005" y="5133"/>
                  </a:lnTo>
                  <a:cubicBezTo>
                    <a:pt x="54355" y="5316"/>
                    <a:pt x="52839" y="5699"/>
                    <a:pt x="51289" y="6316"/>
                  </a:cubicBezTo>
                  <a:lnTo>
                    <a:pt x="51289" y="6316"/>
                  </a:lnTo>
                  <a:cubicBezTo>
                    <a:pt x="50206" y="6749"/>
                    <a:pt x="49073" y="7349"/>
                    <a:pt x="47940" y="7549"/>
                  </a:cubicBezTo>
                  <a:lnTo>
                    <a:pt x="47940" y="7549"/>
                  </a:lnTo>
                  <a:cubicBezTo>
                    <a:pt x="47407" y="7649"/>
                    <a:pt x="46840" y="7632"/>
                    <a:pt x="46274" y="7599"/>
                  </a:cubicBezTo>
                  <a:lnTo>
                    <a:pt x="46274" y="7599"/>
                  </a:lnTo>
                  <a:cubicBezTo>
                    <a:pt x="46024" y="7599"/>
                    <a:pt x="45774" y="7582"/>
                    <a:pt x="45540" y="7582"/>
                  </a:cubicBezTo>
                  <a:lnTo>
                    <a:pt x="45540" y="7582"/>
                  </a:lnTo>
                  <a:cubicBezTo>
                    <a:pt x="45340" y="7582"/>
                    <a:pt x="45140" y="7582"/>
                    <a:pt x="44957" y="7582"/>
                  </a:cubicBezTo>
                  <a:lnTo>
                    <a:pt x="44957" y="7582"/>
                  </a:lnTo>
                  <a:cubicBezTo>
                    <a:pt x="43441" y="7565"/>
                    <a:pt x="41891" y="7549"/>
                    <a:pt x="40508" y="8365"/>
                  </a:cubicBezTo>
                  <a:lnTo>
                    <a:pt x="40508" y="8365"/>
                  </a:lnTo>
                  <a:cubicBezTo>
                    <a:pt x="38709" y="9415"/>
                    <a:pt x="37342" y="11065"/>
                    <a:pt x="35926" y="12614"/>
                  </a:cubicBezTo>
                  <a:lnTo>
                    <a:pt x="35926" y="12614"/>
                  </a:lnTo>
                  <a:cubicBezTo>
                    <a:pt x="34976" y="13681"/>
                    <a:pt x="33693" y="14264"/>
                    <a:pt x="32443" y="14514"/>
                  </a:cubicBezTo>
                  <a:lnTo>
                    <a:pt x="32443" y="14514"/>
                  </a:lnTo>
                  <a:cubicBezTo>
                    <a:pt x="31444" y="14714"/>
                    <a:pt x="30361" y="14664"/>
                    <a:pt x="30061" y="15963"/>
                  </a:cubicBezTo>
                  <a:lnTo>
                    <a:pt x="30061" y="15963"/>
                  </a:lnTo>
                  <a:cubicBezTo>
                    <a:pt x="29861" y="16763"/>
                    <a:pt x="30211" y="17296"/>
                    <a:pt x="29427" y="17780"/>
                  </a:cubicBezTo>
                  <a:lnTo>
                    <a:pt x="29427" y="17780"/>
                  </a:lnTo>
                  <a:cubicBezTo>
                    <a:pt x="28861" y="18146"/>
                    <a:pt x="29044" y="17930"/>
                    <a:pt x="28494" y="17580"/>
                  </a:cubicBezTo>
                  <a:lnTo>
                    <a:pt x="28494" y="17580"/>
                  </a:lnTo>
                  <a:cubicBezTo>
                    <a:pt x="27928" y="17213"/>
                    <a:pt x="26145" y="17030"/>
                    <a:pt x="25428" y="17346"/>
                  </a:cubicBezTo>
                  <a:lnTo>
                    <a:pt x="25428" y="17346"/>
                  </a:lnTo>
                  <a:cubicBezTo>
                    <a:pt x="24562" y="17746"/>
                    <a:pt x="23962" y="19146"/>
                    <a:pt x="23979" y="20129"/>
                  </a:cubicBezTo>
                  <a:lnTo>
                    <a:pt x="23979" y="20129"/>
                  </a:lnTo>
                  <a:cubicBezTo>
                    <a:pt x="24012" y="22495"/>
                    <a:pt x="27211" y="22962"/>
                    <a:pt x="28678" y="23795"/>
                  </a:cubicBezTo>
                  <a:lnTo>
                    <a:pt x="28678" y="23795"/>
                  </a:lnTo>
                  <a:cubicBezTo>
                    <a:pt x="29711" y="24395"/>
                    <a:pt x="30677" y="25228"/>
                    <a:pt x="30327" y="26711"/>
                  </a:cubicBezTo>
                  <a:lnTo>
                    <a:pt x="30327" y="26711"/>
                  </a:lnTo>
                  <a:cubicBezTo>
                    <a:pt x="30111" y="27661"/>
                    <a:pt x="29177" y="28444"/>
                    <a:pt x="28444" y="28877"/>
                  </a:cubicBezTo>
                  <a:lnTo>
                    <a:pt x="28444" y="28877"/>
                  </a:lnTo>
                  <a:cubicBezTo>
                    <a:pt x="27128" y="29643"/>
                    <a:pt x="25978" y="29960"/>
                    <a:pt x="24962" y="31343"/>
                  </a:cubicBezTo>
                  <a:lnTo>
                    <a:pt x="24962" y="31343"/>
                  </a:lnTo>
                  <a:cubicBezTo>
                    <a:pt x="24262" y="32309"/>
                    <a:pt x="24195" y="32976"/>
                    <a:pt x="23995" y="34092"/>
                  </a:cubicBezTo>
                  <a:lnTo>
                    <a:pt x="23995" y="34092"/>
                  </a:lnTo>
                  <a:cubicBezTo>
                    <a:pt x="23662" y="36109"/>
                    <a:pt x="21013" y="36025"/>
                    <a:pt x="19563" y="36358"/>
                  </a:cubicBezTo>
                  <a:lnTo>
                    <a:pt x="19563" y="36358"/>
                  </a:lnTo>
                  <a:cubicBezTo>
                    <a:pt x="19213" y="36425"/>
                    <a:pt x="18880" y="36425"/>
                    <a:pt x="18530" y="36425"/>
                  </a:cubicBezTo>
                  <a:lnTo>
                    <a:pt x="18530" y="36425"/>
                  </a:lnTo>
                  <a:cubicBezTo>
                    <a:pt x="18163" y="36425"/>
                    <a:pt x="17780" y="36408"/>
                    <a:pt x="17430" y="36508"/>
                  </a:cubicBezTo>
                  <a:lnTo>
                    <a:pt x="17430" y="36508"/>
                  </a:lnTo>
                  <a:cubicBezTo>
                    <a:pt x="16897" y="36658"/>
                    <a:pt x="16214" y="37208"/>
                    <a:pt x="15697" y="37525"/>
                  </a:cubicBezTo>
                  <a:lnTo>
                    <a:pt x="15697" y="37525"/>
                  </a:lnTo>
                  <a:cubicBezTo>
                    <a:pt x="15097" y="37891"/>
                    <a:pt x="14514" y="38058"/>
                    <a:pt x="14048" y="38591"/>
                  </a:cubicBezTo>
                  <a:lnTo>
                    <a:pt x="14048" y="38591"/>
                  </a:lnTo>
                  <a:cubicBezTo>
                    <a:pt x="13648" y="39041"/>
                    <a:pt x="13681" y="39358"/>
                    <a:pt x="13431" y="39874"/>
                  </a:cubicBezTo>
                  <a:lnTo>
                    <a:pt x="13431" y="39874"/>
                  </a:lnTo>
                  <a:cubicBezTo>
                    <a:pt x="12898" y="40907"/>
                    <a:pt x="11598" y="40091"/>
                    <a:pt x="10732" y="40824"/>
                  </a:cubicBezTo>
                  <a:lnTo>
                    <a:pt x="10732" y="40824"/>
                  </a:lnTo>
                  <a:cubicBezTo>
                    <a:pt x="9965" y="41457"/>
                    <a:pt x="9632" y="42707"/>
                    <a:pt x="9232" y="43657"/>
                  </a:cubicBezTo>
                  <a:lnTo>
                    <a:pt x="9232" y="43657"/>
                  </a:lnTo>
                  <a:cubicBezTo>
                    <a:pt x="8999" y="44207"/>
                    <a:pt x="8882" y="44990"/>
                    <a:pt x="8566" y="45456"/>
                  </a:cubicBezTo>
                  <a:lnTo>
                    <a:pt x="8566" y="45456"/>
                  </a:lnTo>
                  <a:cubicBezTo>
                    <a:pt x="7683" y="46739"/>
                    <a:pt x="5600" y="46823"/>
                    <a:pt x="4383" y="47256"/>
                  </a:cubicBezTo>
                  <a:lnTo>
                    <a:pt x="4383" y="47256"/>
                  </a:lnTo>
                  <a:cubicBezTo>
                    <a:pt x="2917" y="47789"/>
                    <a:pt x="1451" y="48156"/>
                    <a:pt x="1" y="48689"/>
                  </a:cubicBezTo>
                  <a:lnTo>
                    <a:pt x="1" y="48689"/>
                  </a:lnTo>
                  <a:lnTo>
                    <a:pt x="2834" y="53738"/>
                  </a:lnTo>
                  <a:cubicBezTo>
                    <a:pt x="5883" y="53921"/>
                    <a:pt x="8899" y="54471"/>
                    <a:pt x="11965" y="54487"/>
                  </a:cubicBezTo>
                  <a:lnTo>
                    <a:pt x="11965" y="54487"/>
                  </a:lnTo>
                  <a:cubicBezTo>
                    <a:pt x="13498" y="54504"/>
                    <a:pt x="15047" y="54471"/>
                    <a:pt x="16597" y="54454"/>
                  </a:cubicBezTo>
                  <a:lnTo>
                    <a:pt x="16597" y="54454"/>
                  </a:lnTo>
                  <a:cubicBezTo>
                    <a:pt x="20729" y="54438"/>
                    <a:pt x="24845" y="54804"/>
                    <a:pt x="28978" y="54837"/>
                  </a:cubicBezTo>
                  <a:lnTo>
                    <a:pt x="28978" y="54837"/>
                  </a:lnTo>
                  <a:cubicBezTo>
                    <a:pt x="33393" y="54854"/>
                    <a:pt x="37892" y="54421"/>
                    <a:pt x="42274" y="53754"/>
                  </a:cubicBezTo>
                  <a:lnTo>
                    <a:pt x="42274" y="53754"/>
                  </a:lnTo>
                  <a:cubicBezTo>
                    <a:pt x="46573" y="53104"/>
                    <a:pt x="50906" y="52805"/>
                    <a:pt x="55238" y="52388"/>
                  </a:cubicBezTo>
                  <a:lnTo>
                    <a:pt x="55238" y="52388"/>
                  </a:lnTo>
                  <a:cubicBezTo>
                    <a:pt x="59104" y="52021"/>
                    <a:pt x="63020" y="51555"/>
                    <a:pt x="66902" y="51555"/>
                  </a:cubicBezTo>
                  <a:lnTo>
                    <a:pt x="66902" y="51555"/>
                  </a:lnTo>
                  <a:cubicBezTo>
                    <a:pt x="67669" y="51555"/>
                    <a:pt x="68452" y="51572"/>
                    <a:pt x="69218" y="51588"/>
                  </a:cubicBezTo>
                  <a:lnTo>
                    <a:pt x="69218" y="51588"/>
                  </a:lnTo>
                  <a:cubicBezTo>
                    <a:pt x="70251" y="51605"/>
                    <a:pt x="71301" y="51622"/>
                    <a:pt x="72334" y="51605"/>
                  </a:cubicBezTo>
                  <a:lnTo>
                    <a:pt x="72334" y="51605"/>
                  </a:lnTo>
                  <a:cubicBezTo>
                    <a:pt x="74834" y="51555"/>
                    <a:pt x="77316" y="51255"/>
                    <a:pt x="79816" y="51205"/>
                  </a:cubicBezTo>
                  <a:lnTo>
                    <a:pt x="79816" y="51205"/>
                  </a:lnTo>
                  <a:cubicBezTo>
                    <a:pt x="80782" y="51172"/>
                    <a:pt x="81765" y="51205"/>
                    <a:pt x="82732" y="51222"/>
                  </a:cubicBezTo>
                  <a:lnTo>
                    <a:pt x="82732" y="51222"/>
                  </a:lnTo>
                  <a:cubicBezTo>
                    <a:pt x="84198" y="51238"/>
                    <a:pt x="85681" y="51272"/>
                    <a:pt x="87147" y="51172"/>
                  </a:cubicBezTo>
                  <a:lnTo>
                    <a:pt x="87147" y="51172"/>
                  </a:lnTo>
                  <a:cubicBezTo>
                    <a:pt x="90930" y="50888"/>
                    <a:pt x="94846" y="50155"/>
                    <a:pt x="98478" y="48872"/>
                  </a:cubicBezTo>
                  <a:lnTo>
                    <a:pt x="98478" y="48872"/>
                  </a:lnTo>
                  <a:cubicBezTo>
                    <a:pt x="100727" y="48089"/>
                    <a:pt x="102810" y="47356"/>
                    <a:pt x="104510" y="45440"/>
                  </a:cubicBezTo>
                  <a:lnTo>
                    <a:pt x="104510" y="45440"/>
                  </a:lnTo>
                  <a:cubicBezTo>
                    <a:pt x="105843" y="43957"/>
                    <a:pt x="109109" y="41007"/>
                    <a:pt x="106759" y="38858"/>
                  </a:cubicBezTo>
                  <a:lnTo>
                    <a:pt x="106759" y="38858"/>
                  </a:lnTo>
                  <a:cubicBezTo>
                    <a:pt x="105626" y="37808"/>
                    <a:pt x="103377" y="37925"/>
                    <a:pt x="101994" y="37858"/>
                  </a:cubicBezTo>
                  <a:lnTo>
                    <a:pt x="101994" y="37858"/>
                  </a:lnTo>
                  <a:cubicBezTo>
                    <a:pt x="101377" y="37825"/>
                    <a:pt x="100744" y="37841"/>
                    <a:pt x="100111" y="37858"/>
                  </a:cubicBezTo>
                  <a:lnTo>
                    <a:pt x="100111" y="37858"/>
                  </a:lnTo>
                  <a:cubicBezTo>
                    <a:pt x="98611" y="37891"/>
                    <a:pt x="97078" y="37925"/>
                    <a:pt x="95695" y="37442"/>
                  </a:cubicBezTo>
                  <a:lnTo>
                    <a:pt x="95695" y="37442"/>
                  </a:lnTo>
                  <a:cubicBezTo>
                    <a:pt x="94979" y="37192"/>
                    <a:pt x="94446" y="36592"/>
                    <a:pt x="93712" y="36425"/>
                  </a:cubicBezTo>
                  <a:lnTo>
                    <a:pt x="93712" y="36425"/>
                  </a:lnTo>
                  <a:cubicBezTo>
                    <a:pt x="92746" y="36209"/>
                    <a:pt x="91730" y="36492"/>
                    <a:pt x="90930" y="35575"/>
                  </a:cubicBezTo>
                  <a:lnTo>
                    <a:pt x="90930" y="35575"/>
                  </a:lnTo>
                  <a:cubicBezTo>
                    <a:pt x="89597" y="34076"/>
                    <a:pt x="93529" y="33393"/>
                    <a:pt x="94379" y="33109"/>
                  </a:cubicBezTo>
                  <a:lnTo>
                    <a:pt x="94379" y="33109"/>
                  </a:lnTo>
                  <a:cubicBezTo>
                    <a:pt x="96528" y="32359"/>
                    <a:pt x="99961" y="29810"/>
                    <a:pt x="102210" y="31343"/>
                  </a:cubicBezTo>
                  <a:lnTo>
                    <a:pt x="102210" y="31343"/>
                  </a:lnTo>
                  <a:cubicBezTo>
                    <a:pt x="102977" y="31876"/>
                    <a:pt x="103477" y="32609"/>
                    <a:pt x="104327" y="33076"/>
                  </a:cubicBezTo>
                  <a:lnTo>
                    <a:pt x="104327" y="33076"/>
                  </a:lnTo>
                  <a:cubicBezTo>
                    <a:pt x="105360" y="33609"/>
                    <a:pt x="106343" y="33609"/>
                    <a:pt x="107476" y="33559"/>
                  </a:cubicBezTo>
                  <a:lnTo>
                    <a:pt x="107476" y="33559"/>
                  </a:lnTo>
                  <a:cubicBezTo>
                    <a:pt x="109642" y="33459"/>
                    <a:pt x="112125" y="33109"/>
                    <a:pt x="114241" y="32476"/>
                  </a:cubicBezTo>
                  <a:lnTo>
                    <a:pt x="114241" y="32476"/>
                  </a:lnTo>
                  <a:cubicBezTo>
                    <a:pt x="115524" y="32110"/>
                    <a:pt x="116757" y="31526"/>
                    <a:pt x="117857" y="30660"/>
                  </a:cubicBezTo>
                  <a:lnTo>
                    <a:pt x="117857" y="30660"/>
                  </a:lnTo>
                  <a:cubicBezTo>
                    <a:pt x="118707" y="29977"/>
                    <a:pt x="119190" y="29510"/>
                    <a:pt x="120273" y="29294"/>
                  </a:cubicBezTo>
                  <a:lnTo>
                    <a:pt x="120273" y="29294"/>
                  </a:lnTo>
                  <a:cubicBezTo>
                    <a:pt x="121456" y="29060"/>
                    <a:pt x="122556" y="28894"/>
                    <a:pt x="123739" y="28494"/>
                  </a:cubicBezTo>
                  <a:lnTo>
                    <a:pt x="123739" y="28494"/>
                  </a:lnTo>
                  <a:cubicBezTo>
                    <a:pt x="124972" y="28094"/>
                    <a:pt x="126571" y="28094"/>
                    <a:pt x="127421" y="26844"/>
                  </a:cubicBezTo>
                  <a:lnTo>
                    <a:pt x="127421" y="26844"/>
                  </a:lnTo>
                  <a:cubicBezTo>
                    <a:pt x="127888" y="26128"/>
                    <a:pt x="128154" y="25278"/>
                    <a:pt x="128638" y="24528"/>
                  </a:cubicBezTo>
                  <a:lnTo>
                    <a:pt x="128638" y="24528"/>
                  </a:lnTo>
                  <a:cubicBezTo>
                    <a:pt x="129121" y="23811"/>
                    <a:pt x="129554" y="22962"/>
                    <a:pt x="130137" y="22345"/>
                  </a:cubicBezTo>
                  <a:lnTo>
                    <a:pt x="130137" y="22345"/>
                  </a:lnTo>
                  <a:cubicBezTo>
                    <a:pt x="130787" y="21679"/>
                    <a:pt x="131620" y="21245"/>
                    <a:pt x="131920" y="20179"/>
                  </a:cubicBezTo>
                  <a:lnTo>
                    <a:pt x="131920" y="20179"/>
                  </a:lnTo>
                  <a:cubicBezTo>
                    <a:pt x="132153" y="19313"/>
                    <a:pt x="131837" y="18429"/>
                    <a:pt x="131654" y="17596"/>
                  </a:cubicBezTo>
                  <a:lnTo>
                    <a:pt x="131654" y="17596"/>
                  </a:lnTo>
                  <a:cubicBezTo>
                    <a:pt x="131437" y="16680"/>
                    <a:pt x="131454" y="15763"/>
                    <a:pt x="131270" y="14864"/>
                  </a:cubicBezTo>
                  <a:lnTo>
                    <a:pt x="131270" y="14864"/>
                  </a:lnTo>
                  <a:cubicBezTo>
                    <a:pt x="131104" y="14064"/>
                    <a:pt x="131020" y="13597"/>
                    <a:pt x="131020" y="12714"/>
                  </a:cubicBezTo>
                  <a:lnTo>
                    <a:pt x="131020" y="12714"/>
                  </a:lnTo>
                  <a:cubicBezTo>
                    <a:pt x="131020" y="11931"/>
                    <a:pt x="131187" y="10931"/>
                    <a:pt x="130954" y="10181"/>
                  </a:cubicBezTo>
                  <a:lnTo>
                    <a:pt x="130954" y="10181"/>
                  </a:lnTo>
                  <a:cubicBezTo>
                    <a:pt x="130720" y="9348"/>
                    <a:pt x="130154" y="8498"/>
                    <a:pt x="129837" y="7665"/>
                  </a:cubicBezTo>
                  <a:lnTo>
                    <a:pt x="129837" y="7665"/>
                  </a:lnTo>
                  <a:cubicBezTo>
                    <a:pt x="129454" y="6682"/>
                    <a:pt x="128988" y="5832"/>
                    <a:pt x="128504" y="4899"/>
                  </a:cubicBezTo>
                  <a:lnTo>
                    <a:pt x="128504" y="4899"/>
                  </a:lnTo>
                  <a:cubicBezTo>
                    <a:pt x="127521" y="2950"/>
                    <a:pt x="126122" y="2183"/>
                    <a:pt x="124305" y="1433"/>
                  </a:cubicBezTo>
                  <a:lnTo>
                    <a:pt x="124305" y="1433"/>
                  </a:lnTo>
                  <a:cubicBezTo>
                    <a:pt x="121723" y="367"/>
                    <a:pt x="119090" y="1"/>
                    <a:pt x="116390" y="1"/>
                  </a:cubicBezTo>
                  <a:lnTo>
                    <a:pt x="116390" y="1"/>
                  </a:lnTo>
                  <a:cubicBezTo>
                    <a:pt x="115674" y="1"/>
                    <a:pt x="114941" y="17"/>
                    <a:pt x="114208" y="67"/>
                  </a:cubicBezTo>
                </a:path>
              </a:pathLst>
            </a:custGeom>
            <a:solidFill>
              <a:srgbClr val="F4F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6" name="Google Shape;2246;p24"/>
            <p:cNvSpPr/>
            <p:nvPr/>
          </p:nvSpPr>
          <p:spPr>
            <a:xfrm>
              <a:off x="1780675" y="2103275"/>
              <a:ext cx="971875" cy="371200"/>
            </a:xfrm>
            <a:custGeom>
              <a:avLst/>
              <a:gdLst/>
              <a:ahLst/>
              <a:cxnLst/>
              <a:rect l="l" t="t" r="r" b="b"/>
              <a:pathLst>
                <a:path w="38875" h="14848" extrusionOk="0">
                  <a:moveTo>
                    <a:pt x="9531" y="634"/>
                  </a:moveTo>
                  <a:cubicBezTo>
                    <a:pt x="7782" y="1700"/>
                    <a:pt x="5899" y="3183"/>
                    <a:pt x="5149" y="5099"/>
                  </a:cubicBezTo>
                  <a:lnTo>
                    <a:pt x="5149" y="5099"/>
                  </a:lnTo>
                  <a:cubicBezTo>
                    <a:pt x="4816" y="5966"/>
                    <a:pt x="4999" y="6649"/>
                    <a:pt x="4849" y="7549"/>
                  </a:cubicBezTo>
                  <a:lnTo>
                    <a:pt x="4849" y="7549"/>
                  </a:lnTo>
                  <a:cubicBezTo>
                    <a:pt x="4633" y="8882"/>
                    <a:pt x="3499" y="9298"/>
                    <a:pt x="2400" y="9748"/>
                  </a:cubicBezTo>
                  <a:lnTo>
                    <a:pt x="2400" y="9748"/>
                  </a:lnTo>
                  <a:cubicBezTo>
                    <a:pt x="1817" y="9982"/>
                    <a:pt x="1117" y="10182"/>
                    <a:pt x="717" y="10698"/>
                  </a:cubicBezTo>
                  <a:lnTo>
                    <a:pt x="717" y="10698"/>
                  </a:lnTo>
                  <a:cubicBezTo>
                    <a:pt x="0" y="11615"/>
                    <a:pt x="767" y="12814"/>
                    <a:pt x="1050" y="13864"/>
                  </a:cubicBezTo>
                  <a:lnTo>
                    <a:pt x="1050" y="13864"/>
                  </a:lnTo>
                  <a:cubicBezTo>
                    <a:pt x="4816" y="14847"/>
                    <a:pt x="8265" y="14497"/>
                    <a:pt x="11714" y="14481"/>
                  </a:cubicBezTo>
                  <a:lnTo>
                    <a:pt x="11714" y="14481"/>
                  </a:lnTo>
                  <a:cubicBezTo>
                    <a:pt x="14780" y="14447"/>
                    <a:pt x="17679" y="14247"/>
                    <a:pt x="20745" y="13931"/>
                  </a:cubicBezTo>
                  <a:lnTo>
                    <a:pt x="20745" y="13931"/>
                  </a:lnTo>
                  <a:cubicBezTo>
                    <a:pt x="23062" y="13697"/>
                    <a:pt x="25361" y="13414"/>
                    <a:pt x="27660" y="13131"/>
                  </a:cubicBezTo>
                  <a:lnTo>
                    <a:pt x="27660" y="13131"/>
                  </a:lnTo>
                  <a:cubicBezTo>
                    <a:pt x="28677" y="12998"/>
                    <a:pt x="29693" y="12948"/>
                    <a:pt x="30660" y="12681"/>
                  </a:cubicBezTo>
                  <a:lnTo>
                    <a:pt x="30660" y="12681"/>
                  </a:lnTo>
                  <a:cubicBezTo>
                    <a:pt x="32343" y="12231"/>
                    <a:pt x="33659" y="10965"/>
                    <a:pt x="35092" y="10048"/>
                  </a:cubicBezTo>
                  <a:lnTo>
                    <a:pt x="35092" y="10048"/>
                  </a:lnTo>
                  <a:cubicBezTo>
                    <a:pt x="36225" y="9332"/>
                    <a:pt x="37542" y="8349"/>
                    <a:pt x="38258" y="7216"/>
                  </a:cubicBezTo>
                  <a:lnTo>
                    <a:pt x="38258" y="7216"/>
                  </a:lnTo>
                  <a:cubicBezTo>
                    <a:pt x="38641" y="6599"/>
                    <a:pt x="38875" y="5683"/>
                    <a:pt x="38258" y="5233"/>
                  </a:cubicBezTo>
                  <a:lnTo>
                    <a:pt x="38258" y="5233"/>
                  </a:lnTo>
                  <a:cubicBezTo>
                    <a:pt x="37725" y="4833"/>
                    <a:pt x="36425" y="4916"/>
                    <a:pt x="35809" y="4716"/>
                  </a:cubicBezTo>
                  <a:lnTo>
                    <a:pt x="35809" y="4716"/>
                  </a:lnTo>
                  <a:cubicBezTo>
                    <a:pt x="34526" y="4333"/>
                    <a:pt x="33259" y="3866"/>
                    <a:pt x="31976" y="3433"/>
                  </a:cubicBezTo>
                  <a:lnTo>
                    <a:pt x="31976" y="3433"/>
                  </a:lnTo>
                  <a:cubicBezTo>
                    <a:pt x="31060" y="3117"/>
                    <a:pt x="30093" y="2900"/>
                    <a:pt x="29210" y="2500"/>
                  </a:cubicBezTo>
                  <a:lnTo>
                    <a:pt x="29210" y="2500"/>
                  </a:lnTo>
                  <a:cubicBezTo>
                    <a:pt x="28677" y="2250"/>
                    <a:pt x="28194" y="1867"/>
                    <a:pt x="27561" y="1834"/>
                  </a:cubicBezTo>
                  <a:lnTo>
                    <a:pt x="27561" y="1834"/>
                  </a:lnTo>
                  <a:cubicBezTo>
                    <a:pt x="26677" y="1800"/>
                    <a:pt x="25628" y="2267"/>
                    <a:pt x="24794" y="2567"/>
                  </a:cubicBezTo>
                  <a:lnTo>
                    <a:pt x="24794" y="2567"/>
                  </a:lnTo>
                  <a:cubicBezTo>
                    <a:pt x="24378" y="2717"/>
                    <a:pt x="24378" y="2850"/>
                    <a:pt x="23845" y="2733"/>
                  </a:cubicBezTo>
                  <a:lnTo>
                    <a:pt x="23845" y="2733"/>
                  </a:lnTo>
                  <a:cubicBezTo>
                    <a:pt x="23578" y="2667"/>
                    <a:pt x="23162" y="2333"/>
                    <a:pt x="22828" y="2250"/>
                  </a:cubicBezTo>
                  <a:lnTo>
                    <a:pt x="22828" y="2250"/>
                  </a:lnTo>
                  <a:cubicBezTo>
                    <a:pt x="21895" y="2017"/>
                    <a:pt x="20879" y="2200"/>
                    <a:pt x="19996" y="2417"/>
                  </a:cubicBezTo>
                  <a:lnTo>
                    <a:pt x="19996" y="2417"/>
                  </a:lnTo>
                  <a:cubicBezTo>
                    <a:pt x="19412" y="2567"/>
                    <a:pt x="19279" y="2417"/>
                    <a:pt x="18746" y="2250"/>
                  </a:cubicBezTo>
                  <a:lnTo>
                    <a:pt x="18746" y="2250"/>
                  </a:lnTo>
                  <a:cubicBezTo>
                    <a:pt x="17963" y="2017"/>
                    <a:pt x="17046" y="1967"/>
                    <a:pt x="16230" y="1800"/>
                  </a:cubicBezTo>
                  <a:lnTo>
                    <a:pt x="16230" y="1800"/>
                  </a:lnTo>
                  <a:cubicBezTo>
                    <a:pt x="14797" y="1500"/>
                    <a:pt x="13614" y="984"/>
                    <a:pt x="12314" y="317"/>
                  </a:cubicBezTo>
                  <a:lnTo>
                    <a:pt x="12314" y="317"/>
                  </a:lnTo>
                  <a:cubicBezTo>
                    <a:pt x="11864" y="101"/>
                    <a:pt x="11514" y="1"/>
                    <a:pt x="11181" y="1"/>
                  </a:cubicBezTo>
                  <a:lnTo>
                    <a:pt x="11181" y="1"/>
                  </a:lnTo>
                  <a:cubicBezTo>
                    <a:pt x="10631" y="1"/>
                    <a:pt x="10165" y="251"/>
                    <a:pt x="9531" y="634"/>
                  </a:cubicBezTo>
                </a:path>
              </a:pathLst>
            </a:custGeom>
            <a:solidFill>
              <a:srgbClr val="F4F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7" name="Google Shape;2247;p24"/>
            <p:cNvSpPr/>
            <p:nvPr/>
          </p:nvSpPr>
          <p:spPr>
            <a:xfrm>
              <a:off x="5583125" y="2423200"/>
              <a:ext cx="1620875" cy="237050"/>
            </a:xfrm>
            <a:custGeom>
              <a:avLst/>
              <a:gdLst/>
              <a:ahLst/>
              <a:cxnLst/>
              <a:rect l="l" t="t" r="r" b="b"/>
              <a:pathLst>
                <a:path w="64835" h="9482" extrusionOk="0">
                  <a:moveTo>
                    <a:pt x="27910" y="34"/>
                  </a:moveTo>
                  <a:cubicBezTo>
                    <a:pt x="25428" y="384"/>
                    <a:pt x="23178" y="1617"/>
                    <a:pt x="21045" y="2917"/>
                  </a:cubicBezTo>
                  <a:lnTo>
                    <a:pt x="21045" y="2917"/>
                  </a:lnTo>
                  <a:cubicBezTo>
                    <a:pt x="19712" y="3716"/>
                    <a:pt x="18562" y="4683"/>
                    <a:pt x="17129" y="5316"/>
                  </a:cubicBezTo>
                  <a:lnTo>
                    <a:pt x="17129" y="5316"/>
                  </a:lnTo>
                  <a:cubicBezTo>
                    <a:pt x="15830" y="5866"/>
                    <a:pt x="15380" y="6716"/>
                    <a:pt x="14430" y="7899"/>
                  </a:cubicBezTo>
                  <a:lnTo>
                    <a:pt x="14430" y="7899"/>
                  </a:lnTo>
                  <a:cubicBezTo>
                    <a:pt x="11831" y="8015"/>
                    <a:pt x="7182" y="8132"/>
                    <a:pt x="2733" y="8849"/>
                  </a:cubicBezTo>
                  <a:lnTo>
                    <a:pt x="2733" y="8849"/>
                  </a:lnTo>
                  <a:cubicBezTo>
                    <a:pt x="1950" y="8965"/>
                    <a:pt x="717" y="9015"/>
                    <a:pt x="0" y="9482"/>
                  </a:cubicBezTo>
                  <a:lnTo>
                    <a:pt x="0" y="9482"/>
                  </a:lnTo>
                  <a:cubicBezTo>
                    <a:pt x="617" y="9448"/>
                    <a:pt x="1233" y="9465"/>
                    <a:pt x="1833" y="9465"/>
                  </a:cubicBezTo>
                  <a:lnTo>
                    <a:pt x="1833" y="9465"/>
                  </a:lnTo>
                  <a:cubicBezTo>
                    <a:pt x="3749" y="9482"/>
                    <a:pt x="5599" y="9198"/>
                    <a:pt x="7498" y="9132"/>
                  </a:cubicBezTo>
                  <a:lnTo>
                    <a:pt x="7498" y="9132"/>
                  </a:lnTo>
                  <a:cubicBezTo>
                    <a:pt x="8481" y="9098"/>
                    <a:pt x="9465" y="9132"/>
                    <a:pt x="10448" y="9148"/>
                  </a:cubicBezTo>
                  <a:lnTo>
                    <a:pt x="10448" y="9148"/>
                  </a:lnTo>
                  <a:cubicBezTo>
                    <a:pt x="11431" y="9182"/>
                    <a:pt x="12414" y="9198"/>
                    <a:pt x="13397" y="9165"/>
                  </a:cubicBezTo>
                  <a:lnTo>
                    <a:pt x="13397" y="9165"/>
                  </a:lnTo>
                  <a:cubicBezTo>
                    <a:pt x="15030" y="9115"/>
                    <a:pt x="16613" y="8832"/>
                    <a:pt x="18263" y="8832"/>
                  </a:cubicBezTo>
                  <a:lnTo>
                    <a:pt x="18263" y="8832"/>
                  </a:lnTo>
                  <a:cubicBezTo>
                    <a:pt x="24061" y="8865"/>
                    <a:pt x="29860" y="8832"/>
                    <a:pt x="35658" y="8832"/>
                  </a:cubicBezTo>
                  <a:lnTo>
                    <a:pt x="35658" y="8832"/>
                  </a:lnTo>
                  <a:cubicBezTo>
                    <a:pt x="38458" y="8832"/>
                    <a:pt x="41374" y="9082"/>
                    <a:pt x="44123" y="8599"/>
                  </a:cubicBezTo>
                  <a:lnTo>
                    <a:pt x="44123" y="8599"/>
                  </a:lnTo>
                  <a:cubicBezTo>
                    <a:pt x="44723" y="8482"/>
                    <a:pt x="45340" y="8499"/>
                    <a:pt x="45939" y="8515"/>
                  </a:cubicBezTo>
                  <a:lnTo>
                    <a:pt x="45939" y="8515"/>
                  </a:lnTo>
                  <a:cubicBezTo>
                    <a:pt x="46506" y="8532"/>
                    <a:pt x="47072" y="8532"/>
                    <a:pt x="47639" y="8449"/>
                  </a:cubicBezTo>
                  <a:lnTo>
                    <a:pt x="47639" y="8449"/>
                  </a:lnTo>
                  <a:cubicBezTo>
                    <a:pt x="49289" y="8199"/>
                    <a:pt x="50855" y="8215"/>
                    <a:pt x="52521" y="8199"/>
                  </a:cubicBezTo>
                  <a:lnTo>
                    <a:pt x="52521" y="8199"/>
                  </a:lnTo>
                  <a:cubicBezTo>
                    <a:pt x="53054" y="8199"/>
                    <a:pt x="53604" y="8215"/>
                    <a:pt x="54138" y="8215"/>
                  </a:cubicBezTo>
                  <a:lnTo>
                    <a:pt x="54138" y="8215"/>
                  </a:lnTo>
                  <a:cubicBezTo>
                    <a:pt x="55920" y="8232"/>
                    <a:pt x="57687" y="8265"/>
                    <a:pt x="59436" y="8049"/>
                  </a:cubicBezTo>
                  <a:lnTo>
                    <a:pt x="59436" y="8049"/>
                  </a:lnTo>
                  <a:cubicBezTo>
                    <a:pt x="60003" y="7982"/>
                    <a:pt x="60586" y="7982"/>
                    <a:pt x="61169" y="7999"/>
                  </a:cubicBezTo>
                  <a:lnTo>
                    <a:pt x="61169" y="7999"/>
                  </a:lnTo>
                  <a:cubicBezTo>
                    <a:pt x="62002" y="8015"/>
                    <a:pt x="62835" y="8015"/>
                    <a:pt x="63585" y="7815"/>
                  </a:cubicBezTo>
                  <a:lnTo>
                    <a:pt x="63585" y="7815"/>
                  </a:lnTo>
                  <a:cubicBezTo>
                    <a:pt x="64069" y="7699"/>
                    <a:pt x="64235" y="7566"/>
                    <a:pt x="64835" y="7582"/>
                  </a:cubicBezTo>
                  <a:lnTo>
                    <a:pt x="64835" y="7582"/>
                  </a:lnTo>
                  <a:cubicBezTo>
                    <a:pt x="64385" y="7232"/>
                    <a:pt x="64235" y="7066"/>
                    <a:pt x="63702" y="6866"/>
                  </a:cubicBezTo>
                  <a:lnTo>
                    <a:pt x="63702" y="6866"/>
                  </a:lnTo>
                  <a:cubicBezTo>
                    <a:pt x="62935" y="6582"/>
                    <a:pt x="62036" y="6582"/>
                    <a:pt x="61336" y="6133"/>
                  </a:cubicBezTo>
                  <a:lnTo>
                    <a:pt x="61336" y="6133"/>
                  </a:lnTo>
                  <a:cubicBezTo>
                    <a:pt x="60836" y="5799"/>
                    <a:pt x="60403" y="5266"/>
                    <a:pt x="59820" y="5116"/>
                  </a:cubicBezTo>
                  <a:lnTo>
                    <a:pt x="59820" y="5116"/>
                  </a:lnTo>
                  <a:cubicBezTo>
                    <a:pt x="59603" y="5066"/>
                    <a:pt x="59336" y="5083"/>
                    <a:pt x="59070" y="5099"/>
                  </a:cubicBezTo>
                  <a:lnTo>
                    <a:pt x="59070" y="5099"/>
                  </a:lnTo>
                  <a:cubicBezTo>
                    <a:pt x="58753" y="5116"/>
                    <a:pt x="58437" y="5133"/>
                    <a:pt x="58187" y="5033"/>
                  </a:cubicBezTo>
                  <a:lnTo>
                    <a:pt x="58187" y="5033"/>
                  </a:lnTo>
                  <a:cubicBezTo>
                    <a:pt x="57620" y="4766"/>
                    <a:pt x="57770" y="4350"/>
                    <a:pt x="57620" y="3850"/>
                  </a:cubicBezTo>
                  <a:lnTo>
                    <a:pt x="57620" y="3850"/>
                  </a:lnTo>
                  <a:cubicBezTo>
                    <a:pt x="57487" y="3466"/>
                    <a:pt x="57170" y="3133"/>
                    <a:pt x="56870" y="2850"/>
                  </a:cubicBezTo>
                  <a:lnTo>
                    <a:pt x="56870" y="2850"/>
                  </a:lnTo>
                  <a:cubicBezTo>
                    <a:pt x="56104" y="2100"/>
                    <a:pt x="54787" y="1250"/>
                    <a:pt x="53754" y="967"/>
                  </a:cubicBezTo>
                  <a:lnTo>
                    <a:pt x="53754" y="967"/>
                  </a:lnTo>
                  <a:cubicBezTo>
                    <a:pt x="52988" y="750"/>
                    <a:pt x="51688" y="884"/>
                    <a:pt x="50905" y="1017"/>
                  </a:cubicBezTo>
                  <a:lnTo>
                    <a:pt x="50905" y="1017"/>
                  </a:lnTo>
                  <a:cubicBezTo>
                    <a:pt x="49189" y="1317"/>
                    <a:pt x="47489" y="1217"/>
                    <a:pt x="45756" y="1484"/>
                  </a:cubicBezTo>
                  <a:lnTo>
                    <a:pt x="45756" y="1484"/>
                  </a:lnTo>
                  <a:cubicBezTo>
                    <a:pt x="42957" y="1934"/>
                    <a:pt x="39974" y="2183"/>
                    <a:pt x="37191" y="1650"/>
                  </a:cubicBezTo>
                  <a:lnTo>
                    <a:pt x="37191" y="1650"/>
                  </a:lnTo>
                  <a:cubicBezTo>
                    <a:pt x="35692" y="1367"/>
                    <a:pt x="34142" y="1450"/>
                    <a:pt x="32659" y="1200"/>
                  </a:cubicBezTo>
                  <a:lnTo>
                    <a:pt x="32659" y="1200"/>
                  </a:lnTo>
                  <a:cubicBezTo>
                    <a:pt x="31160" y="950"/>
                    <a:pt x="29910" y="1"/>
                    <a:pt x="28410" y="1"/>
                  </a:cubicBezTo>
                  <a:lnTo>
                    <a:pt x="28410" y="1"/>
                  </a:lnTo>
                  <a:cubicBezTo>
                    <a:pt x="28244" y="1"/>
                    <a:pt x="28077" y="17"/>
                    <a:pt x="27910" y="34"/>
                  </a:cubicBezTo>
                </a:path>
              </a:pathLst>
            </a:custGeom>
            <a:solidFill>
              <a:srgbClr val="F4F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8" name="Google Shape;2248;p24"/>
            <p:cNvSpPr/>
            <p:nvPr/>
          </p:nvSpPr>
          <p:spPr>
            <a:xfrm>
              <a:off x="1814825" y="1201000"/>
              <a:ext cx="1591750" cy="538225"/>
            </a:xfrm>
            <a:custGeom>
              <a:avLst/>
              <a:gdLst/>
              <a:ahLst/>
              <a:cxnLst/>
              <a:rect l="l" t="t" r="r" b="b"/>
              <a:pathLst>
                <a:path w="63670" h="21529" extrusionOk="0">
                  <a:moveTo>
                    <a:pt x="51305" y="50"/>
                  </a:moveTo>
                  <a:cubicBezTo>
                    <a:pt x="46623" y="84"/>
                    <a:pt x="41941" y="100"/>
                    <a:pt x="37275" y="50"/>
                  </a:cubicBezTo>
                  <a:lnTo>
                    <a:pt x="37275" y="50"/>
                  </a:lnTo>
                  <a:cubicBezTo>
                    <a:pt x="32043" y="0"/>
                    <a:pt x="26361" y="1650"/>
                    <a:pt x="21979" y="4483"/>
                  </a:cubicBezTo>
                  <a:lnTo>
                    <a:pt x="21979" y="4483"/>
                  </a:lnTo>
                  <a:cubicBezTo>
                    <a:pt x="21496" y="4783"/>
                    <a:pt x="20929" y="5182"/>
                    <a:pt x="20396" y="5282"/>
                  </a:cubicBezTo>
                  <a:lnTo>
                    <a:pt x="20396" y="5282"/>
                  </a:lnTo>
                  <a:cubicBezTo>
                    <a:pt x="19846" y="5382"/>
                    <a:pt x="19846" y="5299"/>
                    <a:pt x="19296" y="4966"/>
                  </a:cubicBezTo>
                  <a:lnTo>
                    <a:pt x="19296" y="4966"/>
                  </a:lnTo>
                  <a:cubicBezTo>
                    <a:pt x="18013" y="4133"/>
                    <a:pt x="15947" y="3549"/>
                    <a:pt x="14481" y="3283"/>
                  </a:cubicBezTo>
                  <a:lnTo>
                    <a:pt x="14481" y="3283"/>
                  </a:lnTo>
                  <a:cubicBezTo>
                    <a:pt x="13231" y="3066"/>
                    <a:pt x="11815" y="3166"/>
                    <a:pt x="10581" y="3400"/>
                  </a:cubicBezTo>
                  <a:lnTo>
                    <a:pt x="10581" y="3400"/>
                  </a:lnTo>
                  <a:cubicBezTo>
                    <a:pt x="8482" y="3816"/>
                    <a:pt x="6649" y="3883"/>
                    <a:pt x="4733" y="4916"/>
                  </a:cubicBezTo>
                  <a:lnTo>
                    <a:pt x="4733" y="4916"/>
                  </a:lnTo>
                  <a:cubicBezTo>
                    <a:pt x="3017" y="5849"/>
                    <a:pt x="1" y="8015"/>
                    <a:pt x="2050" y="10181"/>
                  </a:cubicBezTo>
                  <a:lnTo>
                    <a:pt x="2050" y="10181"/>
                  </a:lnTo>
                  <a:cubicBezTo>
                    <a:pt x="2950" y="11131"/>
                    <a:pt x="4450" y="11748"/>
                    <a:pt x="5516" y="12531"/>
                  </a:cubicBezTo>
                  <a:lnTo>
                    <a:pt x="5516" y="12531"/>
                  </a:lnTo>
                  <a:cubicBezTo>
                    <a:pt x="6832" y="13480"/>
                    <a:pt x="7782" y="14564"/>
                    <a:pt x="9398" y="15080"/>
                  </a:cubicBezTo>
                  <a:lnTo>
                    <a:pt x="9398" y="15080"/>
                  </a:lnTo>
                  <a:cubicBezTo>
                    <a:pt x="13348" y="16363"/>
                    <a:pt x="17663" y="15813"/>
                    <a:pt x="21646" y="16863"/>
                  </a:cubicBezTo>
                  <a:lnTo>
                    <a:pt x="21646" y="16863"/>
                  </a:lnTo>
                  <a:cubicBezTo>
                    <a:pt x="22095" y="16980"/>
                    <a:pt x="22945" y="17196"/>
                    <a:pt x="23279" y="17496"/>
                  </a:cubicBezTo>
                  <a:lnTo>
                    <a:pt x="23279" y="17496"/>
                  </a:lnTo>
                  <a:cubicBezTo>
                    <a:pt x="23512" y="17713"/>
                    <a:pt x="23545" y="17979"/>
                    <a:pt x="23728" y="18213"/>
                  </a:cubicBezTo>
                  <a:lnTo>
                    <a:pt x="23728" y="18213"/>
                  </a:lnTo>
                  <a:cubicBezTo>
                    <a:pt x="24295" y="18946"/>
                    <a:pt x="24895" y="19129"/>
                    <a:pt x="25778" y="19329"/>
                  </a:cubicBezTo>
                  <a:lnTo>
                    <a:pt x="25778" y="19329"/>
                  </a:lnTo>
                  <a:cubicBezTo>
                    <a:pt x="29044" y="20096"/>
                    <a:pt x="32710" y="20279"/>
                    <a:pt x="36042" y="20262"/>
                  </a:cubicBezTo>
                  <a:lnTo>
                    <a:pt x="36042" y="20262"/>
                  </a:lnTo>
                  <a:cubicBezTo>
                    <a:pt x="42207" y="20245"/>
                    <a:pt x="48556" y="19879"/>
                    <a:pt x="54488" y="21529"/>
                  </a:cubicBezTo>
                  <a:lnTo>
                    <a:pt x="54488" y="21529"/>
                  </a:lnTo>
                  <a:cubicBezTo>
                    <a:pt x="53471" y="20912"/>
                    <a:pt x="52772" y="20179"/>
                    <a:pt x="52888" y="19629"/>
                  </a:cubicBezTo>
                  <a:lnTo>
                    <a:pt x="52888" y="19629"/>
                  </a:lnTo>
                  <a:cubicBezTo>
                    <a:pt x="52972" y="19229"/>
                    <a:pt x="53455" y="18879"/>
                    <a:pt x="53621" y="18446"/>
                  </a:cubicBezTo>
                  <a:lnTo>
                    <a:pt x="53621" y="18446"/>
                  </a:lnTo>
                  <a:cubicBezTo>
                    <a:pt x="53821" y="17979"/>
                    <a:pt x="53871" y="17579"/>
                    <a:pt x="54255" y="17196"/>
                  </a:cubicBezTo>
                  <a:lnTo>
                    <a:pt x="54255" y="17196"/>
                  </a:lnTo>
                  <a:cubicBezTo>
                    <a:pt x="54671" y="16780"/>
                    <a:pt x="54954" y="16796"/>
                    <a:pt x="55371" y="16813"/>
                  </a:cubicBezTo>
                  <a:lnTo>
                    <a:pt x="55371" y="16813"/>
                  </a:lnTo>
                  <a:cubicBezTo>
                    <a:pt x="55554" y="16830"/>
                    <a:pt x="55754" y="16830"/>
                    <a:pt x="55988" y="16813"/>
                  </a:cubicBezTo>
                  <a:lnTo>
                    <a:pt x="55988" y="16813"/>
                  </a:lnTo>
                  <a:cubicBezTo>
                    <a:pt x="57437" y="16663"/>
                    <a:pt x="58337" y="15580"/>
                    <a:pt x="59470" y="14830"/>
                  </a:cubicBezTo>
                  <a:lnTo>
                    <a:pt x="59470" y="14830"/>
                  </a:lnTo>
                  <a:cubicBezTo>
                    <a:pt x="60037" y="14447"/>
                    <a:pt x="60703" y="13980"/>
                    <a:pt x="61053" y="13414"/>
                  </a:cubicBezTo>
                  <a:lnTo>
                    <a:pt x="61053" y="13414"/>
                  </a:lnTo>
                  <a:cubicBezTo>
                    <a:pt x="61453" y="12747"/>
                    <a:pt x="61720" y="11931"/>
                    <a:pt x="62069" y="11231"/>
                  </a:cubicBezTo>
                  <a:lnTo>
                    <a:pt x="62069" y="11231"/>
                  </a:lnTo>
                  <a:cubicBezTo>
                    <a:pt x="62519" y="10315"/>
                    <a:pt x="63086" y="9631"/>
                    <a:pt x="63303" y="8582"/>
                  </a:cubicBezTo>
                  <a:lnTo>
                    <a:pt x="63303" y="8582"/>
                  </a:lnTo>
                  <a:cubicBezTo>
                    <a:pt x="63469" y="7782"/>
                    <a:pt x="63669" y="7065"/>
                    <a:pt x="63652" y="6249"/>
                  </a:cubicBezTo>
                  <a:lnTo>
                    <a:pt x="63652" y="6249"/>
                  </a:lnTo>
                  <a:cubicBezTo>
                    <a:pt x="63636" y="4783"/>
                    <a:pt x="63619" y="3616"/>
                    <a:pt x="62386" y="2583"/>
                  </a:cubicBezTo>
                  <a:lnTo>
                    <a:pt x="62386" y="2583"/>
                  </a:lnTo>
                  <a:cubicBezTo>
                    <a:pt x="60986" y="1433"/>
                    <a:pt x="59054" y="967"/>
                    <a:pt x="57304" y="683"/>
                  </a:cubicBezTo>
                  <a:lnTo>
                    <a:pt x="57304" y="683"/>
                  </a:lnTo>
                  <a:cubicBezTo>
                    <a:pt x="55371" y="384"/>
                    <a:pt x="53372" y="50"/>
                    <a:pt x="51405" y="50"/>
                  </a:cubicBezTo>
                  <a:lnTo>
                    <a:pt x="51405" y="50"/>
                  </a:lnTo>
                  <a:cubicBezTo>
                    <a:pt x="51372" y="50"/>
                    <a:pt x="51339" y="50"/>
                    <a:pt x="51305" y="50"/>
                  </a:cubicBezTo>
                </a:path>
              </a:pathLst>
            </a:custGeom>
            <a:solidFill>
              <a:srgbClr val="F4F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9" name="Google Shape;2249;p24"/>
            <p:cNvSpPr/>
            <p:nvPr/>
          </p:nvSpPr>
          <p:spPr>
            <a:xfrm>
              <a:off x="4911600" y="1320550"/>
              <a:ext cx="739850" cy="471575"/>
            </a:xfrm>
            <a:custGeom>
              <a:avLst/>
              <a:gdLst/>
              <a:ahLst/>
              <a:cxnLst/>
              <a:rect l="l" t="t" r="r" b="b"/>
              <a:pathLst>
                <a:path w="29594" h="18863" extrusionOk="0">
                  <a:moveTo>
                    <a:pt x="1" y="10115"/>
                  </a:moveTo>
                  <a:cubicBezTo>
                    <a:pt x="551" y="8882"/>
                    <a:pt x="1100" y="7932"/>
                    <a:pt x="1934" y="6849"/>
                  </a:cubicBezTo>
                  <a:cubicBezTo>
                    <a:pt x="2983" y="5483"/>
                    <a:pt x="4416" y="3916"/>
                    <a:pt x="5999" y="3116"/>
                  </a:cubicBezTo>
                  <a:cubicBezTo>
                    <a:pt x="6782" y="2717"/>
                    <a:pt x="7749" y="2533"/>
                    <a:pt x="8599" y="2333"/>
                  </a:cubicBezTo>
                  <a:cubicBezTo>
                    <a:pt x="10365" y="1933"/>
                    <a:pt x="12115" y="1467"/>
                    <a:pt x="13881" y="1067"/>
                  </a:cubicBezTo>
                  <a:cubicBezTo>
                    <a:pt x="15814" y="617"/>
                    <a:pt x="17997" y="117"/>
                    <a:pt x="20013" y="34"/>
                  </a:cubicBezTo>
                  <a:cubicBezTo>
                    <a:pt x="21179" y="1"/>
                    <a:pt x="22379" y="134"/>
                    <a:pt x="23545" y="267"/>
                  </a:cubicBezTo>
                  <a:cubicBezTo>
                    <a:pt x="25611" y="500"/>
                    <a:pt x="28327" y="1600"/>
                    <a:pt x="28944" y="3800"/>
                  </a:cubicBezTo>
                  <a:cubicBezTo>
                    <a:pt x="29244" y="4883"/>
                    <a:pt x="29444" y="5999"/>
                    <a:pt x="29477" y="7115"/>
                  </a:cubicBezTo>
                  <a:cubicBezTo>
                    <a:pt x="29511" y="8449"/>
                    <a:pt x="29594" y="9865"/>
                    <a:pt x="29244" y="11165"/>
                  </a:cubicBezTo>
                  <a:cubicBezTo>
                    <a:pt x="28561" y="13614"/>
                    <a:pt x="27078" y="15697"/>
                    <a:pt x="24945" y="17096"/>
                  </a:cubicBezTo>
                  <a:cubicBezTo>
                    <a:pt x="23195" y="18246"/>
                    <a:pt x="20713" y="18613"/>
                    <a:pt x="18663" y="18729"/>
                  </a:cubicBezTo>
                  <a:cubicBezTo>
                    <a:pt x="16497" y="18863"/>
                    <a:pt x="14347" y="18763"/>
                    <a:pt x="12198" y="18513"/>
                  </a:cubicBezTo>
                  <a:cubicBezTo>
                    <a:pt x="9449" y="18196"/>
                    <a:pt x="6766" y="17713"/>
                    <a:pt x="4183" y="16663"/>
                  </a:cubicBezTo>
                  <a:cubicBezTo>
                    <a:pt x="2817" y="16080"/>
                    <a:pt x="1684" y="15297"/>
                    <a:pt x="417" y="1454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0" name="Google Shape;2250;p24"/>
            <p:cNvSpPr/>
            <p:nvPr/>
          </p:nvSpPr>
          <p:spPr>
            <a:xfrm>
              <a:off x="5654775" y="1500100"/>
              <a:ext cx="175800" cy="217050"/>
            </a:xfrm>
            <a:custGeom>
              <a:avLst/>
              <a:gdLst/>
              <a:ahLst/>
              <a:cxnLst/>
              <a:rect l="l" t="t" r="r" b="b"/>
              <a:pathLst>
                <a:path w="7032" h="8682" extrusionOk="0">
                  <a:moveTo>
                    <a:pt x="367" y="7782"/>
                  </a:moveTo>
                  <a:cubicBezTo>
                    <a:pt x="217" y="6732"/>
                    <a:pt x="0" y="6182"/>
                    <a:pt x="383" y="5266"/>
                  </a:cubicBezTo>
                  <a:cubicBezTo>
                    <a:pt x="883" y="4016"/>
                    <a:pt x="1516" y="2899"/>
                    <a:pt x="2633" y="2116"/>
                  </a:cubicBezTo>
                  <a:cubicBezTo>
                    <a:pt x="3733" y="1316"/>
                    <a:pt x="5732" y="0"/>
                    <a:pt x="6715" y="1733"/>
                  </a:cubicBezTo>
                  <a:cubicBezTo>
                    <a:pt x="7032" y="2283"/>
                    <a:pt x="6899" y="2816"/>
                    <a:pt x="6699" y="3399"/>
                  </a:cubicBezTo>
                  <a:cubicBezTo>
                    <a:pt x="6415" y="4249"/>
                    <a:pt x="6132" y="5066"/>
                    <a:pt x="5682" y="5849"/>
                  </a:cubicBezTo>
                  <a:cubicBezTo>
                    <a:pt x="5099" y="6865"/>
                    <a:pt x="3883" y="8681"/>
                    <a:pt x="367" y="778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1" name="Google Shape;2251;p24"/>
            <p:cNvSpPr/>
            <p:nvPr/>
          </p:nvSpPr>
          <p:spPr>
            <a:xfrm>
              <a:off x="3914350" y="1357625"/>
              <a:ext cx="941875" cy="329525"/>
            </a:xfrm>
            <a:custGeom>
              <a:avLst/>
              <a:gdLst/>
              <a:ahLst/>
              <a:cxnLst/>
              <a:rect l="l" t="t" r="r" b="b"/>
              <a:pathLst>
                <a:path w="37675" h="13181" extrusionOk="0">
                  <a:moveTo>
                    <a:pt x="36941" y="8632"/>
                  </a:moveTo>
                  <a:cubicBezTo>
                    <a:pt x="37125" y="8065"/>
                    <a:pt x="37408" y="7482"/>
                    <a:pt x="37558" y="6916"/>
                  </a:cubicBezTo>
                  <a:cubicBezTo>
                    <a:pt x="37675" y="6449"/>
                    <a:pt x="37575" y="5882"/>
                    <a:pt x="37591" y="5399"/>
                  </a:cubicBezTo>
                  <a:cubicBezTo>
                    <a:pt x="37591" y="4000"/>
                    <a:pt x="37491" y="2916"/>
                    <a:pt x="36342" y="1933"/>
                  </a:cubicBezTo>
                  <a:cubicBezTo>
                    <a:pt x="35308" y="1067"/>
                    <a:pt x="34242" y="634"/>
                    <a:pt x="32909" y="417"/>
                  </a:cubicBezTo>
                  <a:cubicBezTo>
                    <a:pt x="31176" y="117"/>
                    <a:pt x="29343" y="0"/>
                    <a:pt x="27594" y="0"/>
                  </a:cubicBezTo>
                  <a:cubicBezTo>
                    <a:pt x="22445" y="0"/>
                    <a:pt x="17313" y="934"/>
                    <a:pt x="12264" y="1783"/>
                  </a:cubicBezTo>
                  <a:cubicBezTo>
                    <a:pt x="9698" y="2217"/>
                    <a:pt x="7198" y="2866"/>
                    <a:pt x="4749" y="3733"/>
                  </a:cubicBezTo>
                  <a:cubicBezTo>
                    <a:pt x="3333" y="4233"/>
                    <a:pt x="1150" y="4916"/>
                    <a:pt x="633" y="6532"/>
                  </a:cubicBezTo>
                  <a:cubicBezTo>
                    <a:pt x="0" y="8582"/>
                    <a:pt x="2033" y="11081"/>
                    <a:pt x="3716" y="12031"/>
                  </a:cubicBezTo>
                  <a:cubicBezTo>
                    <a:pt x="4949" y="12714"/>
                    <a:pt x="6315" y="12814"/>
                    <a:pt x="7682" y="12964"/>
                  </a:cubicBezTo>
                  <a:cubicBezTo>
                    <a:pt x="9614" y="13181"/>
                    <a:pt x="11514" y="12914"/>
                    <a:pt x="13430" y="12797"/>
                  </a:cubicBezTo>
                  <a:cubicBezTo>
                    <a:pt x="17346" y="12531"/>
                    <a:pt x="21278" y="12114"/>
                    <a:pt x="25194" y="11998"/>
                  </a:cubicBezTo>
                  <a:cubicBezTo>
                    <a:pt x="27210" y="11931"/>
                    <a:pt x="28993" y="11348"/>
                    <a:pt x="30876" y="10748"/>
                  </a:cubicBezTo>
                  <a:cubicBezTo>
                    <a:pt x="31993" y="10398"/>
                    <a:pt x="33109" y="10098"/>
                    <a:pt x="34175" y="9582"/>
                  </a:cubicBezTo>
                  <a:cubicBezTo>
                    <a:pt x="35325" y="9032"/>
                    <a:pt x="36442" y="8382"/>
                    <a:pt x="36941" y="863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2" name="Google Shape;2252;p24"/>
            <p:cNvSpPr/>
            <p:nvPr/>
          </p:nvSpPr>
          <p:spPr>
            <a:xfrm>
              <a:off x="3629825" y="1538000"/>
              <a:ext cx="244975" cy="115825"/>
            </a:xfrm>
            <a:custGeom>
              <a:avLst/>
              <a:gdLst/>
              <a:ahLst/>
              <a:cxnLst/>
              <a:rect l="l" t="t" r="r" b="b"/>
              <a:pathLst>
                <a:path w="9799" h="4633" extrusionOk="0">
                  <a:moveTo>
                    <a:pt x="9798" y="4166"/>
                  </a:moveTo>
                  <a:cubicBezTo>
                    <a:pt x="9165" y="3500"/>
                    <a:pt x="8798" y="2816"/>
                    <a:pt x="8215" y="2167"/>
                  </a:cubicBezTo>
                  <a:cubicBezTo>
                    <a:pt x="7649" y="1517"/>
                    <a:pt x="6799" y="1134"/>
                    <a:pt x="6032" y="784"/>
                  </a:cubicBezTo>
                  <a:cubicBezTo>
                    <a:pt x="4316" y="0"/>
                    <a:pt x="2017" y="367"/>
                    <a:pt x="750" y="1833"/>
                  </a:cubicBezTo>
                  <a:cubicBezTo>
                    <a:pt x="517" y="2117"/>
                    <a:pt x="0" y="2833"/>
                    <a:pt x="84" y="3283"/>
                  </a:cubicBezTo>
                  <a:cubicBezTo>
                    <a:pt x="150" y="3750"/>
                    <a:pt x="534" y="3833"/>
                    <a:pt x="933" y="3966"/>
                  </a:cubicBezTo>
                  <a:cubicBezTo>
                    <a:pt x="3316" y="4633"/>
                    <a:pt x="6116" y="4366"/>
                    <a:pt x="9798" y="41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3" name="Google Shape;2253;p24"/>
            <p:cNvSpPr/>
            <p:nvPr/>
          </p:nvSpPr>
          <p:spPr>
            <a:xfrm>
              <a:off x="3220325" y="1611325"/>
              <a:ext cx="312875" cy="243300"/>
            </a:xfrm>
            <a:custGeom>
              <a:avLst/>
              <a:gdLst/>
              <a:ahLst/>
              <a:cxnLst/>
              <a:rect l="l" t="t" r="r" b="b"/>
              <a:pathLst>
                <a:path w="12515" h="9732" extrusionOk="0">
                  <a:moveTo>
                    <a:pt x="7249" y="1433"/>
                  </a:moveTo>
                  <a:cubicBezTo>
                    <a:pt x="7499" y="883"/>
                    <a:pt x="7866" y="433"/>
                    <a:pt x="8332" y="83"/>
                  </a:cubicBezTo>
                  <a:cubicBezTo>
                    <a:pt x="9049" y="383"/>
                    <a:pt x="9882" y="0"/>
                    <a:pt x="10632" y="200"/>
                  </a:cubicBezTo>
                  <a:cubicBezTo>
                    <a:pt x="11165" y="350"/>
                    <a:pt x="12515" y="1266"/>
                    <a:pt x="11931" y="1933"/>
                  </a:cubicBezTo>
                  <a:cubicBezTo>
                    <a:pt x="11481" y="2466"/>
                    <a:pt x="9915" y="2033"/>
                    <a:pt x="9299" y="2016"/>
                  </a:cubicBezTo>
                  <a:cubicBezTo>
                    <a:pt x="6916" y="2000"/>
                    <a:pt x="4966" y="3783"/>
                    <a:pt x="2600" y="3766"/>
                  </a:cubicBezTo>
                  <a:cubicBezTo>
                    <a:pt x="2034" y="3749"/>
                    <a:pt x="1284" y="3283"/>
                    <a:pt x="701" y="3566"/>
                  </a:cubicBezTo>
                  <a:cubicBezTo>
                    <a:pt x="18" y="3916"/>
                    <a:pt x="1" y="5066"/>
                    <a:pt x="67" y="5699"/>
                  </a:cubicBezTo>
                  <a:cubicBezTo>
                    <a:pt x="201" y="6815"/>
                    <a:pt x="1217" y="8031"/>
                    <a:pt x="2134" y="8615"/>
                  </a:cubicBezTo>
                  <a:cubicBezTo>
                    <a:pt x="3067" y="9198"/>
                    <a:pt x="4300" y="9598"/>
                    <a:pt x="5383" y="9648"/>
                  </a:cubicBezTo>
                  <a:cubicBezTo>
                    <a:pt x="6899" y="9731"/>
                    <a:pt x="8649" y="9731"/>
                    <a:pt x="9765" y="8581"/>
                  </a:cubicBezTo>
                  <a:cubicBezTo>
                    <a:pt x="10448" y="7882"/>
                    <a:pt x="11182" y="6915"/>
                    <a:pt x="11248" y="5899"/>
                  </a:cubicBezTo>
                  <a:cubicBezTo>
                    <a:pt x="11298" y="4966"/>
                    <a:pt x="10648" y="4482"/>
                    <a:pt x="10398" y="4166"/>
                  </a:cubicBezTo>
                  <a:cubicBezTo>
                    <a:pt x="9715" y="3649"/>
                    <a:pt x="8899" y="3133"/>
                    <a:pt x="8049" y="28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4" name="Google Shape;2254;p24"/>
            <p:cNvSpPr/>
            <p:nvPr/>
          </p:nvSpPr>
          <p:spPr>
            <a:xfrm>
              <a:off x="4769150" y="2148675"/>
              <a:ext cx="551125" cy="288300"/>
            </a:xfrm>
            <a:custGeom>
              <a:avLst/>
              <a:gdLst/>
              <a:ahLst/>
              <a:cxnLst/>
              <a:rect l="l" t="t" r="r" b="b"/>
              <a:pathLst>
                <a:path w="22045" h="11532" extrusionOk="0">
                  <a:moveTo>
                    <a:pt x="19795" y="2884"/>
                  </a:moveTo>
                  <a:cubicBezTo>
                    <a:pt x="19062" y="2200"/>
                    <a:pt x="18396" y="1567"/>
                    <a:pt x="17463" y="1201"/>
                  </a:cubicBezTo>
                  <a:cubicBezTo>
                    <a:pt x="16446" y="801"/>
                    <a:pt x="15296" y="484"/>
                    <a:pt x="14213" y="368"/>
                  </a:cubicBezTo>
                  <a:cubicBezTo>
                    <a:pt x="11781" y="118"/>
                    <a:pt x="9315" y="1"/>
                    <a:pt x="6948" y="817"/>
                  </a:cubicBezTo>
                  <a:cubicBezTo>
                    <a:pt x="4482" y="1667"/>
                    <a:pt x="2150" y="3134"/>
                    <a:pt x="783" y="5366"/>
                  </a:cubicBezTo>
                  <a:cubicBezTo>
                    <a:pt x="483" y="5866"/>
                    <a:pt x="0" y="6599"/>
                    <a:pt x="33" y="7199"/>
                  </a:cubicBezTo>
                  <a:cubicBezTo>
                    <a:pt x="67" y="7866"/>
                    <a:pt x="1250" y="8399"/>
                    <a:pt x="1700" y="8799"/>
                  </a:cubicBezTo>
                  <a:cubicBezTo>
                    <a:pt x="2416" y="9432"/>
                    <a:pt x="3066" y="10149"/>
                    <a:pt x="3882" y="10682"/>
                  </a:cubicBezTo>
                  <a:cubicBezTo>
                    <a:pt x="5132" y="11498"/>
                    <a:pt x="6565" y="11532"/>
                    <a:pt x="7998" y="11515"/>
                  </a:cubicBezTo>
                  <a:cubicBezTo>
                    <a:pt x="9415" y="11515"/>
                    <a:pt x="10814" y="11432"/>
                    <a:pt x="12197" y="11182"/>
                  </a:cubicBezTo>
                  <a:cubicBezTo>
                    <a:pt x="13530" y="10932"/>
                    <a:pt x="14980" y="10748"/>
                    <a:pt x="16230" y="10265"/>
                  </a:cubicBezTo>
                  <a:cubicBezTo>
                    <a:pt x="17846" y="9615"/>
                    <a:pt x="19679" y="8865"/>
                    <a:pt x="20862" y="7516"/>
                  </a:cubicBezTo>
                  <a:cubicBezTo>
                    <a:pt x="22045" y="6166"/>
                    <a:pt x="22012" y="4083"/>
                    <a:pt x="19795" y="28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5" name="Google Shape;2255;p24"/>
            <p:cNvSpPr/>
            <p:nvPr/>
          </p:nvSpPr>
          <p:spPr>
            <a:xfrm>
              <a:off x="3222825" y="1952475"/>
              <a:ext cx="157500" cy="143325"/>
            </a:xfrm>
            <a:custGeom>
              <a:avLst/>
              <a:gdLst/>
              <a:ahLst/>
              <a:cxnLst/>
              <a:rect l="l" t="t" r="r" b="b"/>
              <a:pathLst>
                <a:path w="6300" h="5733" extrusionOk="0">
                  <a:moveTo>
                    <a:pt x="5450" y="1"/>
                  </a:moveTo>
                  <a:cubicBezTo>
                    <a:pt x="4650" y="601"/>
                    <a:pt x="3817" y="984"/>
                    <a:pt x="2983" y="1517"/>
                  </a:cubicBezTo>
                  <a:cubicBezTo>
                    <a:pt x="2417" y="1884"/>
                    <a:pt x="1700" y="2217"/>
                    <a:pt x="1267" y="2717"/>
                  </a:cubicBezTo>
                  <a:cubicBezTo>
                    <a:pt x="884" y="3150"/>
                    <a:pt x="1" y="4566"/>
                    <a:pt x="434" y="5216"/>
                  </a:cubicBezTo>
                  <a:cubicBezTo>
                    <a:pt x="784" y="5733"/>
                    <a:pt x="2684" y="5549"/>
                    <a:pt x="3150" y="5433"/>
                  </a:cubicBezTo>
                  <a:cubicBezTo>
                    <a:pt x="5133" y="4950"/>
                    <a:pt x="6183" y="2983"/>
                    <a:pt x="6299" y="105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6" name="Google Shape;2256;p24"/>
            <p:cNvSpPr/>
            <p:nvPr/>
          </p:nvSpPr>
          <p:spPr>
            <a:xfrm>
              <a:off x="2844600" y="2112025"/>
              <a:ext cx="407425" cy="252875"/>
            </a:xfrm>
            <a:custGeom>
              <a:avLst/>
              <a:gdLst/>
              <a:ahLst/>
              <a:cxnLst/>
              <a:rect l="l" t="t" r="r" b="b"/>
              <a:pathLst>
                <a:path w="16297" h="10115" extrusionOk="0">
                  <a:moveTo>
                    <a:pt x="12164" y="2250"/>
                  </a:moveTo>
                  <a:cubicBezTo>
                    <a:pt x="9948" y="1050"/>
                    <a:pt x="6648" y="1"/>
                    <a:pt x="4299" y="1450"/>
                  </a:cubicBezTo>
                  <a:cubicBezTo>
                    <a:pt x="3166" y="2133"/>
                    <a:pt x="2566" y="3200"/>
                    <a:pt x="1900" y="4300"/>
                  </a:cubicBezTo>
                  <a:cubicBezTo>
                    <a:pt x="1350" y="5233"/>
                    <a:pt x="866" y="5966"/>
                    <a:pt x="683" y="7066"/>
                  </a:cubicBezTo>
                  <a:cubicBezTo>
                    <a:pt x="617" y="7532"/>
                    <a:pt x="0" y="10115"/>
                    <a:pt x="1216" y="9798"/>
                  </a:cubicBezTo>
                  <a:cubicBezTo>
                    <a:pt x="1450" y="9732"/>
                    <a:pt x="1650" y="9382"/>
                    <a:pt x="1850" y="9232"/>
                  </a:cubicBezTo>
                  <a:cubicBezTo>
                    <a:pt x="2066" y="9082"/>
                    <a:pt x="2266" y="8932"/>
                    <a:pt x="2483" y="8765"/>
                  </a:cubicBezTo>
                  <a:cubicBezTo>
                    <a:pt x="2916" y="8432"/>
                    <a:pt x="3499" y="8382"/>
                    <a:pt x="3966" y="8099"/>
                  </a:cubicBezTo>
                  <a:cubicBezTo>
                    <a:pt x="4182" y="7949"/>
                    <a:pt x="4316" y="7782"/>
                    <a:pt x="4582" y="7715"/>
                  </a:cubicBezTo>
                  <a:cubicBezTo>
                    <a:pt x="4816" y="7632"/>
                    <a:pt x="5182" y="7599"/>
                    <a:pt x="5449" y="7549"/>
                  </a:cubicBezTo>
                  <a:cubicBezTo>
                    <a:pt x="5949" y="7449"/>
                    <a:pt x="6415" y="7316"/>
                    <a:pt x="6932" y="7182"/>
                  </a:cubicBezTo>
                  <a:cubicBezTo>
                    <a:pt x="8448" y="6799"/>
                    <a:pt x="9931" y="6466"/>
                    <a:pt x="11164" y="5416"/>
                  </a:cubicBezTo>
                  <a:cubicBezTo>
                    <a:pt x="11714" y="4949"/>
                    <a:pt x="12131" y="4350"/>
                    <a:pt x="12797" y="4083"/>
                  </a:cubicBezTo>
                  <a:cubicBezTo>
                    <a:pt x="13480" y="3800"/>
                    <a:pt x="14130" y="3733"/>
                    <a:pt x="14863" y="3733"/>
                  </a:cubicBezTo>
                  <a:cubicBezTo>
                    <a:pt x="15047" y="3716"/>
                    <a:pt x="16296" y="3566"/>
                    <a:pt x="15930" y="3117"/>
                  </a:cubicBezTo>
                  <a:cubicBezTo>
                    <a:pt x="15846" y="3017"/>
                    <a:pt x="15580" y="3100"/>
                    <a:pt x="15463" y="3083"/>
                  </a:cubicBezTo>
                  <a:cubicBezTo>
                    <a:pt x="14797" y="2933"/>
                    <a:pt x="14097" y="2650"/>
                    <a:pt x="12164" y="225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7" name="Google Shape;2257;p24"/>
            <p:cNvSpPr/>
            <p:nvPr/>
          </p:nvSpPr>
          <p:spPr>
            <a:xfrm>
              <a:off x="2865425" y="1261825"/>
              <a:ext cx="521550" cy="340350"/>
            </a:xfrm>
            <a:custGeom>
              <a:avLst/>
              <a:gdLst/>
              <a:ahLst/>
              <a:cxnLst/>
              <a:rect l="l" t="t" r="r" b="b"/>
              <a:pathLst>
                <a:path w="20862" h="13614" extrusionOk="0">
                  <a:moveTo>
                    <a:pt x="18279" y="683"/>
                  </a:moveTo>
                  <a:cubicBezTo>
                    <a:pt x="17663" y="383"/>
                    <a:pt x="17113" y="0"/>
                    <a:pt x="16430" y="33"/>
                  </a:cubicBezTo>
                  <a:cubicBezTo>
                    <a:pt x="15896" y="50"/>
                    <a:pt x="15313" y="250"/>
                    <a:pt x="14797" y="367"/>
                  </a:cubicBezTo>
                  <a:cubicBezTo>
                    <a:pt x="12930" y="750"/>
                    <a:pt x="11048" y="1033"/>
                    <a:pt x="9181" y="1466"/>
                  </a:cubicBezTo>
                  <a:cubicBezTo>
                    <a:pt x="7065" y="1950"/>
                    <a:pt x="4782" y="2499"/>
                    <a:pt x="2916" y="3666"/>
                  </a:cubicBezTo>
                  <a:cubicBezTo>
                    <a:pt x="1866" y="4332"/>
                    <a:pt x="633" y="5465"/>
                    <a:pt x="283" y="6715"/>
                  </a:cubicBezTo>
                  <a:cubicBezTo>
                    <a:pt x="0" y="7698"/>
                    <a:pt x="500" y="8148"/>
                    <a:pt x="1416" y="8481"/>
                  </a:cubicBezTo>
                  <a:cubicBezTo>
                    <a:pt x="2616" y="8931"/>
                    <a:pt x="3899" y="9048"/>
                    <a:pt x="5116" y="9431"/>
                  </a:cubicBezTo>
                  <a:cubicBezTo>
                    <a:pt x="6249" y="9798"/>
                    <a:pt x="7215" y="10364"/>
                    <a:pt x="8198" y="10997"/>
                  </a:cubicBezTo>
                  <a:cubicBezTo>
                    <a:pt x="8931" y="11481"/>
                    <a:pt x="9698" y="12214"/>
                    <a:pt x="10498" y="12597"/>
                  </a:cubicBezTo>
                  <a:cubicBezTo>
                    <a:pt x="11731" y="13164"/>
                    <a:pt x="12897" y="13613"/>
                    <a:pt x="14280" y="13530"/>
                  </a:cubicBezTo>
                  <a:cubicBezTo>
                    <a:pt x="15680" y="13447"/>
                    <a:pt x="17296" y="12747"/>
                    <a:pt x="18229" y="11681"/>
                  </a:cubicBezTo>
                  <a:cubicBezTo>
                    <a:pt x="19262" y="10531"/>
                    <a:pt x="19779" y="9198"/>
                    <a:pt x="20295" y="7765"/>
                  </a:cubicBezTo>
                  <a:cubicBezTo>
                    <a:pt x="20579" y="6915"/>
                    <a:pt x="20862" y="5965"/>
                    <a:pt x="20795" y="5066"/>
                  </a:cubicBezTo>
                  <a:cubicBezTo>
                    <a:pt x="20662" y="3466"/>
                    <a:pt x="19846" y="2483"/>
                    <a:pt x="18279" y="68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8" name="Google Shape;2258;p24"/>
            <p:cNvSpPr/>
            <p:nvPr/>
          </p:nvSpPr>
          <p:spPr>
            <a:xfrm>
              <a:off x="1876900" y="2096625"/>
              <a:ext cx="502400" cy="242875"/>
            </a:xfrm>
            <a:custGeom>
              <a:avLst/>
              <a:gdLst/>
              <a:ahLst/>
              <a:cxnLst/>
              <a:rect l="l" t="t" r="r" b="b"/>
              <a:pathLst>
                <a:path w="20096" h="9715" extrusionOk="0">
                  <a:moveTo>
                    <a:pt x="15797" y="2733"/>
                  </a:moveTo>
                  <a:cubicBezTo>
                    <a:pt x="15830" y="2516"/>
                    <a:pt x="15880" y="2266"/>
                    <a:pt x="15930" y="2016"/>
                  </a:cubicBezTo>
                  <a:cubicBezTo>
                    <a:pt x="14014" y="1400"/>
                    <a:pt x="11914" y="1133"/>
                    <a:pt x="9931" y="750"/>
                  </a:cubicBezTo>
                  <a:cubicBezTo>
                    <a:pt x="9132" y="600"/>
                    <a:pt x="8315" y="483"/>
                    <a:pt x="7515" y="283"/>
                  </a:cubicBezTo>
                  <a:cubicBezTo>
                    <a:pt x="6449" y="0"/>
                    <a:pt x="5582" y="400"/>
                    <a:pt x="4566" y="750"/>
                  </a:cubicBezTo>
                  <a:cubicBezTo>
                    <a:pt x="3050" y="1266"/>
                    <a:pt x="1867" y="2283"/>
                    <a:pt x="1117" y="3699"/>
                  </a:cubicBezTo>
                  <a:cubicBezTo>
                    <a:pt x="600" y="4666"/>
                    <a:pt x="417" y="5999"/>
                    <a:pt x="200" y="7065"/>
                  </a:cubicBezTo>
                  <a:cubicBezTo>
                    <a:pt x="0" y="8015"/>
                    <a:pt x="250" y="9481"/>
                    <a:pt x="1383" y="9614"/>
                  </a:cubicBezTo>
                  <a:cubicBezTo>
                    <a:pt x="2200" y="9714"/>
                    <a:pt x="3100" y="9415"/>
                    <a:pt x="3866" y="9181"/>
                  </a:cubicBezTo>
                  <a:cubicBezTo>
                    <a:pt x="4883" y="8881"/>
                    <a:pt x="5916" y="8781"/>
                    <a:pt x="6982" y="8748"/>
                  </a:cubicBezTo>
                  <a:cubicBezTo>
                    <a:pt x="8898" y="8698"/>
                    <a:pt x="11481" y="8465"/>
                    <a:pt x="13164" y="7448"/>
                  </a:cubicBezTo>
                  <a:cubicBezTo>
                    <a:pt x="14147" y="6848"/>
                    <a:pt x="15164" y="6282"/>
                    <a:pt x="15497" y="5099"/>
                  </a:cubicBezTo>
                  <a:cubicBezTo>
                    <a:pt x="15563" y="4832"/>
                    <a:pt x="15597" y="4549"/>
                    <a:pt x="15663" y="4282"/>
                  </a:cubicBezTo>
                  <a:cubicBezTo>
                    <a:pt x="15763" y="3833"/>
                    <a:pt x="15863" y="3383"/>
                    <a:pt x="16030" y="2966"/>
                  </a:cubicBezTo>
                  <a:cubicBezTo>
                    <a:pt x="16330" y="2250"/>
                    <a:pt x="16813" y="1716"/>
                    <a:pt x="17613" y="1616"/>
                  </a:cubicBezTo>
                  <a:cubicBezTo>
                    <a:pt x="18196" y="1550"/>
                    <a:pt x="20096" y="1916"/>
                    <a:pt x="19446" y="2899"/>
                  </a:cubicBezTo>
                  <a:cubicBezTo>
                    <a:pt x="19063" y="3466"/>
                    <a:pt x="17980" y="3283"/>
                    <a:pt x="17413" y="328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9" name="Google Shape;2259;p24"/>
            <p:cNvSpPr/>
            <p:nvPr/>
          </p:nvSpPr>
          <p:spPr>
            <a:xfrm>
              <a:off x="2403850" y="2134525"/>
              <a:ext cx="329950" cy="191650"/>
            </a:xfrm>
            <a:custGeom>
              <a:avLst/>
              <a:gdLst/>
              <a:ahLst/>
              <a:cxnLst/>
              <a:rect l="l" t="t" r="r" b="b"/>
              <a:pathLst>
                <a:path w="13198" h="7666" extrusionOk="0">
                  <a:moveTo>
                    <a:pt x="534" y="1133"/>
                  </a:moveTo>
                  <a:cubicBezTo>
                    <a:pt x="1434" y="567"/>
                    <a:pt x="2134" y="117"/>
                    <a:pt x="3200" y="67"/>
                  </a:cubicBezTo>
                  <a:cubicBezTo>
                    <a:pt x="4300" y="17"/>
                    <a:pt x="5450" y="0"/>
                    <a:pt x="6516" y="184"/>
                  </a:cubicBezTo>
                  <a:cubicBezTo>
                    <a:pt x="7549" y="367"/>
                    <a:pt x="8682" y="834"/>
                    <a:pt x="9565" y="1400"/>
                  </a:cubicBezTo>
                  <a:cubicBezTo>
                    <a:pt x="9882" y="1600"/>
                    <a:pt x="10132" y="1883"/>
                    <a:pt x="10448" y="2083"/>
                  </a:cubicBezTo>
                  <a:cubicBezTo>
                    <a:pt x="10782" y="2300"/>
                    <a:pt x="11148" y="2400"/>
                    <a:pt x="11448" y="2650"/>
                  </a:cubicBezTo>
                  <a:cubicBezTo>
                    <a:pt x="12048" y="3166"/>
                    <a:pt x="13114" y="4183"/>
                    <a:pt x="13181" y="5033"/>
                  </a:cubicBezTo>
                  <a:cubicBezTo>
                    <a:pt x="13198" y="5382"/>
                    <a:pt x="13014" y="5466"/>
                    <a:pt x="12948" y="5749"/>
                  </a:cubicBezTo>
                  <a:cubicBezTo>
                    <a:pt x="12848" y="6166"/>
                    <a:pt x="12981" y="6216"/>
                    <a:pt x="12698" y="6549"/>
                  </a:cubicBezTo>
                  <a:cubicBezTo>
                    <a:pt x="11865" y="7499"/>
                    <a:pt x="10515" y="7665"/>
                    <a:pt x="9399" y="7115"/>
                  </a:cubicBezTo>
                  <a:cubicBezTo>
                    <a:pt x="7682" y="6282"/>
                    <a:pt x="6033" y="5332"/>
                    <a:pt x="4333" y="4449"/>
                  </a:cubicBezTo>
                  <a:cubicBezTo>
                    <a:pt x="3083" y="3783"/>
                    <a:pt x="1" y="3333"/>
                    <a:pt x="534" y="11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0" name="Google Shape;2260;p24"/>
            <p:cNvSpPr/>
            <p:nvPr/>
          </p:nvSpPr>
          <p:spPr>
            <a:xfrm>
              <a:off x="3374875" y="1888325"/>
              <a:ext cx="60025" cy="69175"/>
            </a:xfrm>
            <a:custGeom>
              <a:avLst/>
              <a:gdLst/>
              <a:ahLst/>
              <a:cxnLst/>
              <a:rect l="l" t="t" r="r" b="b"/>
              <a:pathLst>
                <a:path w="2401" h="2767" extrusionOk="0">
                  <a:moveTo>
                    <a:pt x="217" y="2767"/>
                  </a:moveTo>
                  <a:cubicBezTo>
                    <a:pt x="67" y="2217"/>
                    <a:pt x="1" y="1634"/>
                    <a:pt x="17" y="1067"/>
                  </a:cubicBezTo>
                  <a:cubicBezTo>
                    <a:pt x="534" y="834"/>
                    <a:pt x="684" y="1"/>
                    <a:pt x="1384" y="51"/>
                  </a:cubicBezTo>
                  <a:cubicBezTo>
                    <a:pt x="1600" y="51"/>
                    <a:pt x="1950" y="267"/>
                    <a:pt x="2067" y="501"/>
                  </a:cubicBezTo>
                  <a:cubicBezTo>
                    <a:pt x="2400" y="1167"/>
                    <a:pt x="1234" y="2000"/>
                    <a:pt x="1067" y="256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1" name="Google Shape;2261;p24"/>
            <p:cNvSpPr/>
            <p:nvPr/>
          </p:nvSpPr>
          <p:spPr>
            <a:xfrm>
              <a:off x="4596675" y="1636725"/>
              <a:ext cx="241650" cy="90825"/>
            </a:xfrm>
            <a:custGeom>
              <a:avLst/>
              <a:gdLst/>
              <a:ahLst/>
              <a:cxnLst/>
              <a:rect l="l" t="t" r="r" b="b"/>
              <a:pathLst>
                <a:path w="9666" h="3633" extrusionOk="0">
                  <a:moveTo>
                    <a:pt x="8799" y="0"/>
                  </a:moveTo>
                  <a:cubicBezTo>
                    <a:pt x="6982" y="234"/>
                    <a:pt x="5083" y="567"/>
                    <a:pt x="3350" y="1267"/>
                  </a:cubicBezTo>
                  <a:cubicBezTo>
                    <a:pt x="2750" y="1500"/>
                    <a:pt x="1" y="2483"/>
                    <a:pt x="1650" y="3250"/>
                  </a:cubicBezTo>
                  <a:cubicBezTo>
                    <a:pt x="2367" y="3583"/>
                    <a:pt x="3450" y="3566"/>
                    <a:pt x="4233" y="3600"/>
                  </a:cubicBezTo>
                  <a:cubicBezTo>
                    <a:pt x="5183" y="3633"/>
                    <a:pt x="6166" y="3550"/>
                    <a:pt x="7099" y="3383"/>
                  </a:cubicBezTo>
                  <a:cubicBezTo>
                    <a:pt x="7749" y="3266"/>
                    <a:pt x="9665" y="2883"/>
                    <a:pt x="9648" y="19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2" name="Google Shape;2262;p24"/>
            <p:cNvSpPr/>
            <p:nvPr/>
          </p:nvSpPr>
          <p:spPr>
            <a:xfrm>
              <a:off x="1869825" y="1311800"/>
              <a:ext cx="371175" cy="256225"/>
            </a:xfrm>
            <a:custGeom>
              <a:avLst/>
              <a:gdLst/>
              <a:ahLst/>
              <a:cxnLst/>
              <a:rect l="l" t="t" r="r" b="b"/>
              <a:pathLst>
                <a:path w="14847" h="10249" extrusionOk="0">
                  <a:moveTo>
                    <a:pt x="12081" y="650"/>
                  </a:moveTo>
                  <a:cubicBezTo>
                    <a:pt x="11347" y="384"/>
                    <a:pt x="10814" y="184"/>
                    <a:pt x="10031" y="117"/>
                  </a:cubicBezTo>
                  <a:cubicBezTo>
                    <a:pt x="8731" y="1"/>
                    <a:pt x="7398" y="117"/>
                    <a:pt x="6132" y="401"/>
                  </a:cubicBezTo>
                  <a:cubicBezTo>
                    <a:pt x="4616" y="734"/>
                    <a:pt x="2749" y="1167"/>
                    <a:pt x="1533" y="2217"/>
                  </a:cubicBezTo>
                  <a:cubicBezTo>
                    <a:pt x="600" y="3017"/>
                    <a:pt x="0" y="4383"/>
                    <a:pt x="833" y="5466"/>
                  </a:cubicBezTo>
                  <a:cubicBezTo>
                    <a:pt x="1216" y="5949"/>
                    <a:pt x="1733" y="6316"/>
                    <a:pt x="2116" y="6799"/>
                  </a:cubicBezTo>
                  <a:cubicBezTo>
                    <a:pt x="2400" y="7116"/>
                    <a:pt x="2666" y="7399"/>
                    <a:pt x="2883" y="7749"/>
                  </a:cubicBezTo>
                  <a:cubicBezTo>
                    <a:pt x="4232" y="9965"/>
                    <a:pt x="7015" y="10248"/>
                    <a:pt x="9365" y="9698"/>
                  </a:cubicBezTo>
                  <a:cubicBezTo>
                    <a:pt x="11347" y="9232"/>
                    <a:pt x="12980" y="8149"/>
                    <a:pt x="13897" y="6266"/>
                  </a:cubicBezTo>
                  <a:cubicBezTo>
                    <a:pt x="14847" y="4300"/>
                    <a:pt x="14063" y="2300"/>
                    <a:pt x="12081" y="65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3" name="Google Shape;2263;p24"/>
            <p:cNvSpPr/>
            <p:nvPr/>
          </p:nvSpPr>
          <p:spPr>
            <a:xfrm>
              <a:off x="2083925" y="1555500"/>
              <a:ext cx="255800" cy="66675"/>
            </a:xfrm>
            <a:custGeom>
              <a:avLst/>
              <a:gdLst/>
              <a:ahLst/>
              <a:cxnLst/>
              <a:rect l="l" t="t" r="r" b="b"/>
              <a:pathLst>
                <a:path w="10232" h="2667" extrusionOk="0">
                  <a:moveTo>
                    <a:pt x="1" y="1417"/>
                  </a:moveTo>
                  <a:cubicBezTo>
                    <a:pt x="2517" y="217"/>
                    <a:pt x="5566" y="0"/>
                    <a:pt x="8249" y="717"/>
                  </a:cubicBezTo>
                  <a:cubicBezTo>
                    <a:pt x="8815" y="867"/>
                    <a:pt x="9299" y="1150"/>
                    <a:pt x="9699" y="1567"/>
                  </a:cubicBezTo>
                  <a:cubicBezTo>
                    <a:pt x="9798" y="1667"/>
                    <a:pt x="10215" y="2083"/>
                    <a:pt x="10232" y="2233"/>
                  </a:cubicBezTo>
                  <a:cubicBezTo>
                    <a:pt x="10065" y="2250"/>
                    <a:pt x="9982" y="2366"/>
                    <a:pt x="9832" y="2416"/>
                  </a:cubicBezTo>
                  <a:cubicBezTo>
                    <a:pt x="9665" y="2466"/>
                    <a:pt x="9449" y="2516"/>
                    <a:pt x="9265" y="2550"/>
                  </a:cubicBezTo>
                  <a:cubicBezTo>
                    <a:pt x="8765" y="2666"/>
                    <a:pt x="8099" y="2550"/>
                    <a:pt x="7599" y="2550"/>
                  </a:cubicBezTo>
                  <a:cubicBezTo>
                    <a:pt x="6599" y="2550"/>
                    <a:pt x="5583" y="2633"/>
                    <a:pt x="4616" y="2416"/>
                  </a:cubicBezTo>
                  <a:cubicBezTo>
                    <a:pt x="3867" y="2233"/>
                    <a:pt x="3100" y="2150"/>
                    <a:pt x="2350" y="1983"/>
                  </a:cubicBezTo>
                  <a:cubicBezTo>
                    <a:pt x="1817" y="1866"/>
                    <a:pt x="1250" y="1633"/>
                    <a:pt x="1" y="141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4" name="Google Shape;2264;p24"/>
            <p:cNvSpPr/>
            <p:nvPr/>
          </p:nvSpPr>
          <p:spPr>
            <a:xfrm>
              <a:off x="2357625" y="1606725"/>
              <a:ext cx="38350" cy="33775"/>
            </a:xfrm>
            <a:custGeom>
              <a:avLst/>
              <a:gdLst/>
              <a:ahLst/>
              <a:cxnLst/>
              <a:rect l="l" t="t" r="r" b="b"/>
              <a:pathLst>
                <a:path w="1534" h="1351" extrusionOk="0">
                  <a:moveTo>
                    <a:pt x="0" y="784"/>
                  </a:moveTo>
                  <a:cubicBezTo>
                    <a:pt x="483" y="551"/>
                    <a:pt x="1183" y="1"/>
                    <a:pt x="1450" y="751"/>
                  </a:cubicBezTo>
                  <a:cubicBezTo>
                    <a:pt x="1533" y="967"/>
                    <a:pt x="1317" y="1350"/>
                    <a:pt x="983" y="133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5" name="Google Shape;2265;p24"/>
            <p:cNvSpPr/>
            <p:nvPr/>
          </p:nvSpPr>
          <p:spPr>
            <a:xfrm>
              <a:off x="3115350" y="1652150"/>
              <a:ext cx="84600" cy="90400"/>
            </a:xfrm>
            <a:custGeom>
              <a:avLst/>
              <a:gdLst/>
              <a:ahLst/>
              <a:cxnLst/>
              <a:rect l="l" t="t" r="r" b="b"/>
              <a:pathLst>
                <a:path w="3384" h="3616" extrusionOk="0">
                  <a:moveTo>
                    <a:pt x="567" y="650"/>
                  </a:moveTo>
                  <a:cubicBezTo>
                    <a:pt x="1417" y="383"/>
                    <a:pt x="1917" y="0"/>
                    <a:pt x="2684" y="600"/>
                  </a:cubicBezTo>
                  <a:cubicBezTo>
                    <a:pt x="3200" y="1000"/>
                    <a:pt x="3383" y="1566"/>
                    <a:pt x="3383" y="2199"/>
                  </a:cubicBezTo>
                  <a:cubicBezTo>
                    <a:pt x="3367" y="2749"/>
                    <a:pt x="3267" y="3566"/>
                    <a:pt x="2600" y="3599"/>
                  </a:cubicBezTo>
                  <a:cubicBezTo>
                    <a:pt x="2134" y="3616"/>
                    <a:pt x="1800" y="3383"/>
                    <a:pt x="1417" y="3149"/>
                  </a:cubicBezTo>
                  <a:cubicBezTo>
                    <a:pt x="1067" y="2933"/>
                    <a:pt x="667" y="2683"/>
                    <a:pt x="417" y="2333"/>
                  </a:cubicBezTo>
                  <a:cubicBezTo>
                    <a:pt x="1" y="1766"/>
                    <a:pt x="234" y="1350"/>
                    <a:pt x="567" y="78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6" name="Google Shape;2266;p24"/>
            <p:cNvSpPr/>
            <p:nvPr/>
          </p:nvSpPr>
          <p:spPr>
            <a:xfrm>
              <a:off x="3224075" y="1540075"/>
              <a:ext cx="114600" cy="86250"/>
            </a:xfrm>
            <a:custGeom>
              <a:avLst/>
              <a:gdLst/>
              <a:ahLst/>
              <a:cxnLst/>
              <a:rect l="l" t="t" r="r" b="b"/>
              <a:pathLst>
                <a:path w="4584" h="3450" extrusionOk="0">
                  <a:moveTo>
                    <a:pt x="1" y="2883"/>
                  </a:moveTo>
                  <a:cubicBezTo>
                    <a:pt x="351" y="3067"/>
                    <a:pt x="701" y="3267"/>
                    <a:pt x="1034" y="3450"/>
                  </a:cubicBezTo>
                  <a:cubicBezTo>
                    <a:pt x="1301" y="3450"/>
                    <a:pt x="1550" y="3417"/>
                    <a:pt x="1800" y="3317"/>
                  </a:cubicBezTo>
                  <a:cubicBezTo>
                    <a:pt x="2550" y="3133"/>
                    <a:pt x="3283" y="3000"/>
                    <a:pt x="3850" y="2434"/>
                  </a:cubicBezTo>
                  <a:cubicBezTo>
                    <a:pt x="4583" y="1717"/>
                    <a:pt x="4450" y="967"/>
                    <a:pt x="3733" y="284"/>
                  </a:cubicBezTo>
                  <a:cubicBezTo>
                    <a:pt x="3600" y="151"/>
                    <a:pt x="3467" y="1"/>
                    <a:pt x="3267" y="101"/>
                  </a:cubicBezTo>
                  <a:cubicBezTo>
                    <a:pt x="3100" y="184"/>
                    <a:pt x="3150" y="351"/>
                    <a:pt x="3067" y="467"/>
                  </a:cubicBezTo>
                  <a:cubicBezTo>
                    <a:pt x="2900" y="667"/>
                    <a:pt x="2567" y="751"/>
                    <a:pt x="2384" y="884"/>
                  </a:cubicBezTo>
                  <a:cubicBezTo>
                    <a:pt x="1934" y="1217"/>
                    <a:pt x="1517" y="1884"/>
                    <a:pt x="984" y="203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7" name="Google Shape;2267;p24"/>
            <p:cNvSpPr/>
            <p:nvPr/>
          </p:nvSpPr>
          <p:spPr>
            <a:xfrm>
              <a:off x="3474850" y="1383875"/>
              <a:ext cx="348275" cy="228300"/>
            </a:xfrm>
            <a:custGeom>
              <a:avLst/>
              <a:gdLst/>
              <a:ahLst/>
              <a:cxnLst/>
              <a:rect l="l" t="t" r="r" b="b"/>
              <a:pathLst>
                <a:path w="13931" h="9132" extrusionOk="0">
                  <a:moveTo>
                    <a:pt x="217" y="9131"/>
                  </a:moveTo>
                  <a:cubicBezTo>
                    <a:pt x="117" y="8465"/>
                    <a:pt x="1" y="7848"/>
                    <a:pt x="101" y="7182"/>
                  </a:cubicBezTo>
                  <a:cubicBezTo>
                    <a:pt x="351" y="5516"/>
                    <a:pt x="1267" y="3916"/>
                    <a:pt x="2417" y="2733"/>
                  </a:cubicBezTo>
                  <a:cubicBezTo>
                    <a:pt x="3400" y="1700"/>
                    <a:pt x="4600" y="683"/>
                    <a:pt x="5983" y="300"/>
                  </a:cubicBezTo>
                  <a:cubicBezTo>
                    <a:pt x="7016" y="0"/>
                    <a:pt x="7982" y="167"/>
                    <a:pt x="8982" y="483"/>
                  </a:cubicBezTo>
                  <a:cubicBezTo>
                    <a:pt x="9815" y="767"/>
                    <a:pt x="10465" y="1250"/>
                    <a:pt x="11215" y="1683"/>
                  </a:cubicBezTo>
                  <a:cubicBezTo>
                    <a:pt x="11648" y="1933"/>
                    <a:pt x="12131" y="1900"/>
                    <a:pt x="12581" y="2116"/>
                  </a:cubicBezTo>
                  <a:cubicBezTo>
                    <a:pt x="12981" y="2300"/>
                    <a:pt x="13714" y="2533"/>
                    <a:pt x="13814" y="3033"/>
                  </a:cubicBezTo>
                  <a:cubicBezTo>
                    <a:pt x="13931" y="3533"/>
                    <a:pt x="13398" y="3983"/>
                    <a:pt x="13064" y="4266"/>
                  </a:cubicBezTo>
                  <a:cubicBezTo>
                    <a:pt x="12231" y="4949"/>
                    <a:pt x="11381" y="5732"/>
                    <a:pt x="10382" y="6149"/>
                  </a:cubicBezTo>
                  <a:cubicBezTo>
                    <a:pt x="8799" y="6799"/>
                    <a:pt x="7132" y="7165"/>
                    <a:pt x="5649" y="8015"/>
                  </a:cubicBezTo>
                  <a:cubicBezTo>
                    <a:pt x="4933" y="8432"/>
                    <a:pt x="4216" y="8781"/>
                    <a:pt x="3367" y="8848"/>
                  </a:cubicBezTo>
                  <a:cubicBezTo>
                    <a:pt x="2517" y="8915"/>
                    <a:pt x="1634" y="8848"/>
                    <a:pt x="217" y="913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8" name="Google Shape;2268;p24"/>
            <p:cNvSpPr/>
            <p:nvPr/>
          </p:nvSpPr>
          <p:spPr>
            <a:xfrm>
              <a:off x="3232425" y="1649650"/>
              <a:ext cx="170800" cy="79575"/>
            </a:xfrm>
            <a:custGeom>
              <a:avLst/>
              <a:gdLst/>
              <a:ahLst/>
              <a:cxnLst/>
              <a:rect l="l" t="t" r="r" b="b"/>
              <a:pathLst>
                <a:path w="6832" h="3183" extrusionOk="0">
                  <a:moveTo>
                    <a:pt x="6832" y="1300"/>
                  </a:moveTo>
                  <a:cubicBezTo>
                    <a:pt x="5715" y="733"/>
                    <a:pt x="4766" y="100"/>
                    <a:pt x="3483" y="33"/>
                  </a:cubicBezTo>
                  <a:cubicBezTo>
                    <a:pt x="2649" y="0"/>
                    <a:pt x="1200" y="483"/>
                    <a:pt x="733" y="1250"/>
                  </a:cubicBezTo>
                  <a:cubicBezTo>
                    <a:pt x="583" y="1500"/>
                    <a:pt x="467" y="1800"/>
                    <a:pt x="350" y="2066"/>
                  </a:cubicBezTo>
                  <a:cubicBezTo>
                    <a:pt x="283" y="2233"/>
                    <a:pt x="133" y="2383"/>
                    <a:pt x="83" y="2566"/>
                  </a:cubicBezTo>
                  <a:cubicBezTo>
                    <a:pt x="0" y="2866"/>
                    <a:pt x="117" y="2916"/>
                    <a:pt x="317" y="3033"/>
                  </a:cubicBezTo>
                  <a:cubicBezTo>
                    <a:pt x="617" y="3183"/>
                    <a:pt x="800" y="3149"/>
                    <a:pt x="1200" y="3149"/>
                  </a:cubicBezTo>
                  <a:cubicBezTo>
                    <a:pt x="2383" y="3116"/>
                    <a:pt x="3549" y="2983"/>
                    <a:pt x="4716" y="284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9" name="Google Shape;2269;p24"/>
            <p:cNvSpPr/>
            <p:nvPr/>
          </p:nvSpPr>
          <p:spPr>
            <a:xfrm>
              <a:off x="2598000" y="1861250"/>
              <a:ext cx="2330750" cy="822325"/>
            </a:xfrm>
            <a:custGeom>
              <a:avLst/>
              <a:gdLst/>
              <a:ahLst/>
              <a:cxnLst/>
              <a:rect l="l" t="t" r="r" b="b"/>
              <a:pathLst>
                <a:path w="93230" h="32893" extrusionOk="0">
                  <a:moveTo>
                    <a:pt x="27045" y="10665"/>
                  </a:moveTo>
                  <a:cubicBezTo>
                    <a:pt x="28361" y="10198"/>
                    <a:pt x="29611" y="9598"/>
                    <a:pt x="30927" y="9149"/>
                  </a:cubicBezTo>
                  <a:cubicBezTo>
                    <a:pt x="31993" y="8782"/>
                    <a:pt x="33110" y="8732"/>
                    <a:pt x="34176" y="8432"/>
                  </a:cubicBezTo>
                  <a:cubicBezTo>
                    <a:pt x="34693" y="8282"/>
                    <a:pt x="35209" y="8082"/>
                    <a:pt x="35726" y="7932"/>
                  </a:cubicBezTo>
                  <a:cubicBezTo>
                    <a:pt x="36093" y="7815"/>
                    <a:pt x="36476" y="7766"/>
                    <a:pt x="36776" y="7516"/>
                  </a:cubicBezTo>
                  <a:cubicBezTo>
                    <a:pt x="36926" y="7416"/>
                    <a:pt x="37126" y="7249"/>
                    <a:pt x="37209" y="7099"/>
                  </a:cubicBezTo>
                  <a:cubicBezTo>
                    <a:pt x="37309" y="6916"/>
                    <a:pt x="37292" y="6716"/>
                    <a:pt x="37376" y="6549"/>
                  </a:cubicBezTo>
                  <a:cubicBezTo>
                    <a:pt x="37542" y="6183"/>
                    <a:pt x="37709" y="5899"/>
                    <a:pt x="38009" y="5633"/>
                  </a:cubicBezTo>
                  <a:cubicBezTo>
                    <a:pt x="38142" y="5516"/>
                    <a:pt x="38392" y="5383"/>
                    <a:pt x="38425" y="5199"/>
                  </a:cubicBezTo>
                  <a:cubicBezTo>
                    <a:pt x="38492" y="4866"/>
                    <a:pt x="37875" y="4166"/>
                    <a:pt x="37592" y="4033"/>
                  </a:cubicBezTo>
                  <a:cubicBezTo>
                    <a:pt x="37642" y="3783"/>
                    <a:pt x="37809" y="3833"/>
                    <a:pt x="37992" y="3783"/>
                  </a:cubicBezTo>
                  <a:cubicBezTo>
                    <a:pt x="38159" y="3750"/>
                    <a:pt x="38309" y="3683"/>
                    <a:pt x="38475" y="3650"/>
                  </a:cubicBezTo>
                  <a:cubicBezTo>
                    <a:pt x="38592" y="3616"/>
                    <a:pt x="38725" y="3683"/>
                    <a:pt x="38842" y="3650"/>
                  </a:cubicBezTo>
                  <a:cubicBezTo>
                    <a:pt x="38942" y="3633"/>
                    <a:pt x="38942" y="3550"/>
                    <a:pt x="39009" y="3533"/>
                  </a:cubicBezTo>
                  <a:cubicBezTo>
                    <a:pt x="39292" y="3467"/>
                    <a:pt x="39558" y="3417"/>
                    <a:pt x="39825" y="3350"/>
                  </a:cubicBezTo>
                  <a:cubicBezTo>
                    <a:pt x="40425" y="3167"/>
                    <a:pt x="40958" y="2933"/>
                    <a:pt x="41575" y="2833"/>
                  </a:cubicBezTo>
                  <a:cubicBezTo>
                    <a:pt x="43108" y="2633"/>
                    <a:pt x="44624" y="2250"/>
                    <a:pt x="46157" y="2134"/>
                  </a:cubicBezTo>
                  <a:cubicBezTo>
                    <a:pt x="47407" y="2034"/>
                    <a:pt x="48656" y="2000"/>
                    <a:pt x="49889" y="1767"/>
                  </a:cubicBezTo>
                  <a:cubicBezTo>
                    <a:pt x="50689" y="1600"/>
                    <a:pt x="51489" y="1517"/>
                    <a:pt x="52289" y="1384"/>
                  </a:cubicBezTo>
                  <a:cubicBezTo>
                    <a:pt x="53755" y="1150"/>
                    <a:pt x="55205" y="784"/>
                    <a:pt x="56688" y="584"/>
                  </a:cubicBezTo>
                  <a:cubicBezTo>
                    <a:pt x="59304" y="217"/>
                    <a:pt x="62036" y="1"/>
                    <a:pt x="64669" y="51"/>
                  </a:cubicBezTo>
                  <a:cubicBezTo>
                    <a:pt x="66369" y="84"/>
                    <a:pt x="68118" y="217"/>
                    <a:pt x="69701" y="834"/>
                  </a:cubicBezTo>
                  <a:cubicBezTo>
                    <a:pt x="70135" y="1000"/>
                    <a:pt x="71201" y="1584"/>
                    <a:pt x="71384" y="2117"/>
                  </a:cubicBezTo>
                  <a:cubicBezTo>
                    <a:pt x="71418" y="2217"/>
                    <a:pt x="71368" y="2300"/>
                    <a:pt x="71384" y="2400"/>
                  </a:cubicBezTo>
                  <a:cubicBezTo>
                    <a:pt x="71418" y="2500"/>
                    <a:pt x="71534" y="2550"/>
                    <a:pt x="71551" y="2667"/>
                  </a:cubicBezTo>
                  <a:cubicBezTo>
                    <a:pt x="71584" y="2983"/>
                    <a:pt x="71118" y="3250"/>
                    <a:pt x="70968" y="3500"/>
                  </a:cubicBezTo>
                  <a:cubicBezTo>
                    <a:pt x="70718" y="3916"/>
                    <a:pt x="70451" y="4350"/>
                    <a:pt x="70251" y="4800"/>
                  </a:cubicBezTo>
                  <a:cubicBezTo>
                    <a:pt x="69851" y="5649"/>
                    <a:pt x="69168" y="6266"/>
                    <a:pt x="68202" y="6049"/>
                  </a:cubicBezTo>
                  <a:cubicBezTo>
                    <a:pt x="67768" y="5966"/>
                    <a:pt x="67335" y="5783"/>
                    <a:pt x="66902" y="5649"/>
                  </a:cubicBezTo>
                  <a:cubicBezTo>
                    <a:pt x="66019" y="5399"/>
                    <a:pt x="65119" y="5199"/>
                    <a:pt x="64219" y="5049"/>
                  </a:cubicBezTo>
                  <a:cubicBezTo>
                    <a:pt x="62920" y="4816"/>
                    <a:pt x="61620" y="4500"/>
                    <a:pt x="60320" y="4233"/>
                  </a:cubicBezTo>
                  <a:cubicBezTo>
                    <a:pt x="57421" y="3616"/>
                    <a:pt x="54188" y="4450"/>
                    <a:pt x="51889" y="6316"/>
                  </a:cubicBezTo>
                  <a:cubicBezTo>
                    <a:pt x="51139" y="6916"/>
                    <a:pt x="50406" y="7599"/>
                    <a:pt x="50123" y="8532"/>
                  </a:cubicBezTo>
                  <a:cubicBezTo>
                    <a:pt x="50006" y="8915"/>
                    <a:pt x="50039" y="9382"/>
                    <a:pt x="50056" y="9765"/>
                  </a:cubicBezTo>
                  <a:cubicBezTo>
                    <a:pt x="50089" y="10382"/>
                    <a:pt x="50706" y="10648"/>
                    <a:pt x="50872" y="11231"/>
                  </a:cubicBezTo>
                  <a:cubicBezTo>
                    <a:pt x="51072" y="11964"/>
                    <a:pt x="51022" y="12764"/>
                    <a:pt x="51306" y="13464"/>
                  </a:cubicBezTo>
                  <a:cubicBezTo>
                    <a:pt x="51756" y="14547"/>
                    <a:pt x="52889" y="14381"/>
                    <a:pt x="53855" y="14547"/>
                  </a:cubicBezTo>
                  <a:cubicBezTo>
                    <a:pt x="54955" y="14747"/>
                    <a:pt x="56221" y="15014"/>
                    <a:pt x="57054" y="15830"/>
                  </a:cubicBezTo>
                  <a:cubicBezTo>
                    <a:pt x="57671" y="16397"/>
                    <a:pt x="58404" y="17080"/>
                    <a:pt x="59170" y="17413"/>
                  </a:cubicBezTo>
                  <a:cubicBezTo>
                    <a:pt x="60187" y="17830"/>
                    <a:pt x="61770" y="17430"/>
                    <a:pt x="62686" y="16963"/>
                  </a:cubicBezTo>
                  <a:cubicBezTo>
                    <a:pt x="63020" y="16797"/>
                    <a:pt x="63336" y="16530"/>
                    <a:pt x="63636" y="16313"/>
                  </a:cubicBezTo>
                  <a:cubicBezTo>
                    <a:pt x="64169" y="15914"/>
                    <a:pt x="64736" y="15580"/>
                    <a:pt x="65302" y="15264"/>
                  </a:cubicBezTo>
                  <a:cubicBezTo>
                    <a:pt x="66652" y="14497"/>
                    <a:pt x="68102" y="14031"/>
                    <a:pt x="69651" y="13914"/>
                  </a:cubicBezTo>
                  <a:cubicBezTo>
                    <a:pt x="70435" y="13847"/>
                    <a:pt x="71501" y="13681"/>
                    <a:pt x="72251" y="14031"/>
                  </a:cubicBezTo>
                  <a:cubicBezTo>
                    <a:pt x="72417" y="14097"/>
                    <a:pt x="73167" y="14364"/>
                    <a:pt x="73201" y="14564"/>
                  </a:cubicBezTo>
                  <a:cubicBezTo>
                    <a:pt x="72817" y="14464"/>
                    <a:pt x="72384" y="14281"/>
                    <a:pt x="71951" y="14197"/>
                  </a:cubicBezTo>
                  <a:cubicBezTo>
                    <a:pt x="71251" y="14064"/>
                    <a:pt x="70435" y="14397"/>
                    <a:pt x="69735" y="14447"/>
                  </a:cubicBezTo>
                  <a:cubicBezTo>
                    <a:pt x="69251" y="14497"/>
                    <a:pt x="68818" y="14581"/>
                    <a:pt x="68318" y="14581"/>
                  </a:cubicBezTo>
                  <a:cubicBezTo>
                    <a:pt x="67585" y="14597"/>
                    <a:pt x="66985" y="14897"/>
                    <a:pt x="66335" y="15214"/>
                  </a:cubicBezTo>
                  <a:cubicBezTo>
                    <a:pt x="65986" y="15397"/>
                    <a:pt x="65336" y="15847"/>
                    <a:pt x="65236" y="16280"/>
                  </a:cubicBezTo>
                  <a:cubicBezTo>
                    <a:pt x="65152" y="16663"/>
                    <a:pt x="65469" y="16997"/>
                    <a:pt x="65786" y="17180"/>
                  </a:cubicBezTo>
                  <a:cubicBezTo>
                    <a:pt x="66652" y="17713"/>
                    <a:pt x="67768" y="17896"/>
                    <a:pt x="68768" y="17996"/>
                  </a:cubicBezTo>
                  <a:cubicBezTo>
                    <a:pt x="69985" y="18130"/>
                    <a:pt x="71034" y="18513"/>
                    <a:pt x="72217" y="18796"/>
                  </a:cubicBezTo>
                  <a:cubicBezTo>
                    <a:pt x="73434" y="19113"/>
                    <a:pt x="74650" y="19246"/>
                    <a:pt x="75867" y="19463"/>
                  </a:cubicBezTo>
                  <a:cubicBezTo>
                    <a:pt x="76600" y="19579"/>
                    <a:pt x="77266" y="19896"/>
                    <a:pt x="77983" y="20029"/>
                  </a:cubicBezTo>
                  <a:cubicBezTo>
                    <a:pt x="78899" y="20213"/>
                    <a:pt x="80032" y="19863"/>
                    <a:pt x="80799" y="19379"/>
                  </a:cubicBezTo>
                  <a:cubicBezTo>
                    <a:pt x="81249" y="19079"/>
                    <a:pt x="81715" y="18813"/>
                    <a:pt x="82165" y="18496"/>
                  </a:cubicBezTo>
                  <a:cubicBezTo>
                    <a:pt x="82465" y="18246"/>
                    <a:pt x="82765" y="17980"/>
                    <a:pt x="83048" y="17696"/>
                  </a:cubicBezTo>
                  <a:cubicBezTo>
                    <a:pt x="83298" y="17530"/>
                    <a:pt x="83531" y="17330"/>
                    <a:pt x="83731" y="17113"/>
                  </a:cubicBezTo>
                  <a:cubicBezTo>
                    <a:pt x="84065" y="16647"/>
                    <a:pt x="83915" y="15780"/>
                    <a:pt x="83581" y="15347"/>
                  </a:cubicBezTo>
                  <a:cubicBezTo>
                    <a:pt x="83148" y="14797"/>
                    <a:pt x="82548" y="14681"/>
                    <a:pt x="81915" y="14564"/>
                  </a:cubicBezTo>
                  <a:cubicBezTo>
                    <a:pt x="80732" y="14314"/>
                    <a:pt x="79532" y="13831"/>
                    <a:pt x="78299" y="13897"/>
                  </a:cubicBezTo>
                  <a:cubicBezTo>
                    <a:pt x="78616" y="13681"/>
                    <a:pt x="79099" y="13747"/>
                    <a:pt x="79449" y="13747"/>
                  </a:cubicBezTo>
                  <a:cubicBezTo>
                    <a:pt x="79932" y="13747"/>
                    <a:pt x="80432" y="13747"/>
                    <a:pt x="80915" y="13747"/>
                  </a:cubicBezTo>
                  <a:cubicBezTo>
                    <a:pt x="81532" y="13747"/>
                    <a:pt x="82082" y="13781"/>
                    <a:pt x="82682" y="13897"/>
                  </a:cubicBezTo>
                  <a:cubicBezTo>
                    <a:pt x="83598" y="14064"/>
                    <a:pt x="84448" y="14547"/>
                    <a:pt x="85431" y="14464"/>
                  </a:cubicBezTo>
                  <a:cubicBezTo>
                    <a:pt x="85748" y="14431"/>
                    <a:pt x="86231" y="14164"/>
                    <a:pt x="86547" y="14297"/>
                  </a:cubicBezTo>
                  <a:cubicBezTo>
                    <a:pt x="87064" y="14514"/>
                    <a:pt x="85748" y="15547"/>
                    <a:pt x="85598" y="15714"/>
                  </a:cubicBezTo>
                  <a:cubicBezTo>
                    <a:pt x="85098" y="16280"/>
                    <a:pt x="84231" y="16713"/>
                    <a:pt x="84148" y="17530"/>
                  </a:cubicBezTo>
                  <a:cubicBezTo>
                    <a:pt x="84031" y="18746"/>
                    <a:pt x="84698" y="19596"/>
                    <a:pt x="85531" y="20379"/>
                  </a:cubicBezTo>
                  <a:cubicBezTo>
                    <a:pt x="86631" y="21429"/>
                    <a:pt x="87880" y="22295"/>
                    <a:pt x="88930" y="23428"/>
                  </a:cubicBezTo>
                  <a:cubicBezTo>
                    <a:pt x="89547" y="24112"/>
                    <a:pt x="90063" y="24845"/>
                    <a:pt x="90763" y="25461"/>
                  </a:cubicBezTo>
                  <a:cubicBezTo>
                    <a:pt x="91163" y="25795"/>
                    <a:pt x="91646" y="26111"/>
                    <a:pt x="92013" y="26494"/>
                  </a:cubicBezTo>
                  <a:cubicBezTo>
                    <a:pt x="93229" y="27777"/>
                    <a:pt x="89847" y="28111"/>
                    <a:pt x="89313" y="28177"/>
                  </a:cubicBezTo>
                  <a:cubicBezTo>
                    <a:pt x="86597" y="28511"/>
                    <a:pt x="83815" y="28544"/>
                    <a:pt x="81082" y="28627"/>
                  </a:cubicBezTo>
                  <a:cubicBezTo>
                    <a:pt x="77300" y="28777"/>
                    <a:pt x="73500" y="28694"/>
                    <a:pt x="69701" y="28810"/>
                  </a:cubicBezTo>
                  <a:cubicBezTo>
                    <a:pt x="59254" y="29094"/>
                    <a:pt x="48990" y="31127"/>
                    <a:pt x="38609" y="32126"/>
                  </a:cubicBezTo>
                  <a:cubicBezTo>
                    <a:pt x="34959" y="32476"/>
                    <a:pt x="31277" y="32760"/>
                    <a:pt x="27611" y="32843"/>
                  </a:cubicBezTo>
                  <a:cubicBezTo>
                    <a:pt x="24645" y="32893"/>
                    <a:pt x="21729" y="32693"/>
                    <a:pt x="18763" y="32443"/>
                  </a:cubicBezTo>
                  <a:cubicBezTo>
                    <a:pt x="15881" y="32210"/>
                    <a:pt x="12981" y="32076"/>
                    <a:pt x="10099" y="31760"/>
                  </a:cubicBezTo>
                  <a:cubicBezTo>
                    <a:pt x="8449" y="31560"/>
                    <a:pt x="6766" y="31410"/>
                    <a:pt x="5150" y="31027"/>
                  </a:cubicBezTo>
                  <a:cubicBezTo>
                    <a:pt x="3950" y="30743"/>
                    <a:pt x="2734" y="30310"/>
                    <a:pt x="1617" y="29744"/>
                  </a:cubicBezTo>
                  <a:cubicBezTo>
                    <a:pt x="1151" y="29494"/>
                    <a:pt x="318" y="29110"/>
                    <a:pt x="1" y="28627"/>
                  </a:cubicBezTo>
                  <a:cubicBezTo>
                    <a:pt x="318" y="28011"/>
                    <a:pt x="1617" y="28127"/>
                    <a:pt x="2167" y="28061"/>
                  </a:cubicBezTo>
                  <a:cubicBezTo>
                    <a:pt x="3417" y="27894"/>
                    <a:pt x="4633" y="27727"/>
                    <a:pt x="5883" y="27494"/>
                  </a:cubicBezTo>
                  <a:cubicBezTo>
                    <a:pt x="7049" y="27294"/>
                    <a:pt x="8199" y="27094"/>
                    <a:pt x="9365" y="26878"/>
                  </a:cubicBezTo>
                  <a:cubicBezTo>
                    <a:pt x="10465" y="26661"/>
                    <a:pt x="11648" y="27028"/>
                    <a:pt x="12681" y="26528"/>
                  </a:cubicBezTo>
                  <a:cubicBezTo>
                    <a:pt x="13381" y="26178"/>
                    <a:pt x="13948" y="25695"/>
                    <a:pt x="14464" y="25111"/>
                  </a:cubicBezTo>
                  <a:cubicBezTo>
                    <a:pt x="14864" y="24645"/>
                    <a:pt x="15497" y="23878"/>
                    <a:pt x="16131" y="23728"/>
                  </a:cubicBezTo>
                  <a:cubicBezTo>
                    <a:pt x="16430" y="23662"/>
                    <a:pt x="16814" y="23678"/>
                    <a:pt x="17114" y="23645"/>
                  </a:cubicBezTo>
                  <a:cubicBezTo>
                    <a:pt x="17680" y="23578"/>
                    <a:pt x="18213" y="23562"/>
                    <a:pt x="18780" y="23595"/>
                  </a:cubicBezTo>
                  <a:cubicBezTo>
                    <a:pt x="20746" y="23745"/>
                    <a:pt x="22779" y="23828"/>
                    <a:pt x="24745" y="23678"/>
                  </a:cubicBezTo>
                  <a:cubicBezTo>
                    <a:pt x="27878" y="23428"/>
                    <a:pt x="30927" y="22779"/>
                    <a:pt x="33776" y="21396"/>
                  </a:cubicBezTo>
                  <a:cubicBezTo>
                    <a:pt x="35159" y="20712"/>
                    <a:pt x="37775" y="19696"/>
                    <a:pt x="37026" y="17680"/>
                  </a:cubicBezTo>
                  <a:cubicBezTo>
                    <a:pt x="36626" y="16597"/>
                    <a:pt x="35576" y="16147"/>
                    <a:pt x="34759" y="15430"/>
                  </a:cubicBezTo>
                  <a:cubicBezTo>
                    <a:pt x="34326" y="15030"/>
                    <a:pt x="33926" y="14597"/>
                    <a:pt x="33526" y="14181"/>
                  </a:cubicBezTo>
                  <a:cubicBezTo>
                    <a:pt x="32777" y="13431"/>
                    <a:pt x="31993" y="12731"/>
                    <a:pt x="30994" y="12331"/>
                  </a:cubicBezTo>
                  <a:cubicBezTo>
                    <a:pt x="29644" y="11781"/>
                    <a:pt x="28478" y="11798"/>
                    <a:pt x="27061" y="11898"/>
                  </a:cubicBezTo>
                  <a:cubicBezTo>
                    <a:pt x="25728" y="11981"/>
                    <a:pt x="24295" y="11981"/>
                    <a:pt x="22996" y="11615"/>
                  </a:cubicBezTo>
                  <a:cubicBezTo>
                    <a:pt x="23162" y="11415"/>
                    <a:pt x="24179" y="11381"/>
                    <a:pt x="24229" y="11365"/>
                  </a:cubicBezTo>
                  <a:cubicBezTo>
                    <a:pt x="25128" y="11231"/>
                    <a:pt x="26012" y="11115"/>
                    <a:pt x="27045" y="10665"/>
                  </a:cubicBezTo>
                  <a:close/>
                </a:path>
              </a:pathLst>
            </a:custGeom>
            <a:solidFill>
              <a:srgbClr val="E8E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0" name="Google Shape;2270;p24"/>
            <p:cNvSpPr/>
            <p:nvPr/>
          </p:nvSpPr>
          <p:spPr>
            <a:xfrm>
              <a:off x="4280075" y="1709200"/>
              <a:ext cx="1563850" cy="369950"/>
            </a:xfrm>
            <a:custGeom>
              <a:avLst/>
              <a:gdLst/>
              <a:ahLst/>
              <a:cxnLst/>
              <a:rect l="l" t="t" r="r" b="b"/>
              <a:pathLst>
                <a:path w="62554" h="14798" extrusionOk="0">
                  <a:moveTo>
                    <a:pt x="9265" y="7482"/>
                  </a:moveTo>
                  <a:cubicBezTo>
                    <a:pt x="8816" y="8099"/>
                    <a:pt x="8116" y="8682"/>
                    <a:pt x="8899" y="9349"/>
                  </a:cubicBezTo>
                  <a:cubicBezTo>
                    <a:pt x="9382" y="9765"/>
                    <a:pt x="10032" y="9982"/>
                    <a:pt x="10232" y="10665"/>
                  </a:cubicBezTo>
                  <a:cubicBezTo>
                    <a:pt x="10415" y="11315"/>
                    <a:pt x="10682" y="11798"/>
                    <a:pt x="11282" y="12198"/>
                  </a:cubicBezTo>
                  <a:cubicBezTo>
                    <a:pt x="12298" y="12848"/>
                    <a:pt x="13331" y="12981"/>
                    <a:pt x="14514" y="13131"/>
                  </a:cubicBezTo>
                  <a:cubicBezTo>
                    <a:pt x="15881" y="13314"/>
                    <a:pt x="17264" y="13331"/>
                    <a:pt x="18630" y="13548"/>
                  </a:cubicBezTo>
                  <a:cubicBezTo>
                    <a:pt x="19363" y="13664"/>
                    <a:pt x="20080" y="13864"/>
                    <a:pt x="20829" y="13947"/>
                  </a:cubicBezTo>
                  <a:cubicBezTo>
                    <a:pt x="21829" y="14047"/>
                    <a:pt x="22812" y="14081"/>
                    <a:pt x="23829" y="14081"/>
                  </a:cubicBezTo>
                  <a:cubicBezTo>
                    <a:pt x="25412" y="14097"/>
                    <a:pt x="27078" y="13781"/>
                    <a:pt x="28611" y="13348"/>
                  </a:cubicBezTo>
                  <a:cubicBezTo>
                    <a:pt x="29994" y="12948"/>
                    <a:pt x="31410" y="12598"/>
                    <a:pt x="32843" y="12431"/>
                  </a:cubicBezTo>
                  <a:cubicBezTo>
                    <a:pt x="33377" y="12365"/>
                    <a:pt x="33943" y="12348"/>
                    <a:pt x="34443" y="12248"/>
                  </a:cubicBezTo>
                  <a:cubicBezTo>
                    <a:pt x="34610" y="12215"/>
                    <a:pt x="34760" y="12065"/>
                    <a:pt x="34943" y="12098"/>
                  </a:cubicBezTo>
                  <a:cubicBezTo>
                    <a:pt x="35109" y="12148"/>
                    <a:pt x="35126" y="12281"/>
                    <a:pt x="35259" y="12365"/>
                  </a:cubicBezTo>
                  <a:cubicBezTo>
                    <a:pt x="35359" y="12431"/>
                    <a:pt x="35459" y="12448"/>
                    <a:pt x="35576" y="12531"/>
                  </a:cubicBezTo>
                  <a:cubicBezTo>
                    <a:pt x="35693" y="12631"/>
                    <a:pt x="35759" y="12764"/>
                    <a:pt x="35893" y="12848"/>
                  </a:cubicBezTo>
                  <a:cubicBezTo>
                    <a:pt x="36276" y="13148"/>
                    <a:pt x="36759" y="13281"/>
                    <a:pt x="37109" y="13581"/>
                  </a:cubicBezTo>
                  <a:cubicBezTo>
                    <a:pt x="37875" y="14214"/>
                    <a:pt x="39009" y="14564"/>
                    <a:pt x="39975" y="14631"/>
                  </a:cubicBezTo>
                  <a:cubicBezTo>
                    <a:pt x="40325" y="14664"/>
                    <a:pt x="40641" y="14781"/>
                    <a:pt x="40975" y="14781"/>
                  </a:cubicBezTo>
                  <a:cubicBezTo>
                    <a:pt x="41458" y="14797"/>
                    <a:pt x="41941" y="14797"/>
                    <a:pt x="42408" y="14781"/>
                  </a:cubicBezTo>
                  <a:cubicBezTo>
                    <a:pt x="43657" y="14747"/>
                    <a:pt x="44990" y="14514"/>
                    <a:pt x="46224" y="14297"/>
                  </a:cubicBezTo>
                  <a:cubicBezTo>
                    <a:pt x="46657" y="14214"/>
                    <a:pt x="47123" y="14181"/>
                    <a:pt x="47540" y="14064"/>
                  </a:cubicBezTo>
                  <a:cubicBezTo>
                    <a:pt x="47940" y="13931"/>
                    <a:pt x="48306" y="13631"/>
                    <a:pt x="48673" y="13448"/>
                  </a:cubicBezTo>
                  <a:cubicBezTo>
                    <a:pt x="49056" y="13264"/>
                    <a:pt x="49373" y="13031"/>
                    <a:pt x="49739" y="12814"/>
                  </a:cubicBezTo>
                  <a:cubicBezTo>
                    <a:pt x="50223" y="12531"/>
                    <a:pt x="50722" y="12315"/>
                    <a:pt x="51222" y="12081"/>
                  </a:cubicBezTo>
                  <a:cubicBezTo>
                    <a:pt x="51689" y="11848"/>
                    <a:pt x="52072" y="11615"/>
                    <a:pt x="52605" y="11498"/>
                  </a:cubicBezTo>
                  <a:cubicBezTo>
                    <a:pt x="53055" y="11381"/>
                    <a:pt x="53538" y="11348"/>
                    <a:pt x="53988" y="11248"/>
                  </a:cubicBezTo>
                  <a:cubicBezTo>
                    <a:pt x="54388" y="11148"/>
                    <a:pt x="54772" y="10998"/>
                    <a:pt x="55138" y="10815"/>
                  </a:cubicBezTo>
                  <a:cubicBezTo>
                    <a:pt x="55838" y="10498"/>
                    <a:pt x="56571" y="10332"/>
                    <a:pt x="57254" y="9998"/>
                  </a:cubicBezTo>
                  <a:cubicBezTo>
                    <a:pt x="58354" y="9482"/>
                    <a:pt x="59454" y="9049"/>
                    <a:pt x="60320" y="8149"/>
                  </a:cubicBezTo>
                  <a:cubicBezTo>
                    <a:pt x="61037" y="7399"/>
                    <a:pt x="61637" y="6666"/>
                    <a:pt x="62020" y="5699"/>
                  </a:cubicBezTo>
                  <a:cubicBezTo>
                    <a:pt x="62303" y="5000"/>
                    <a:pt x="62553" y="4333"/>
                    <a:pt x="62436" y="3550"/>
                  </a:cubicBezTo>
                  <a:cubicBezTo>
                    <a:pt x="62320" y="2817"/>
                    <a:pt x="61837" y="2284"/>
                    <a:pt x="61187" y="1934"/>
                  </a:cubicBezTo>
                  <a:cubicBezTo>
                    <a:pt x="60387" y="1500"/>
                    <a:pt x="59437" y="1417"/>
                    <a:pt x="58621" y="1001"/>
                  </a:cubicBezTo>
                  <a:cubicBezTo>
                    <a:pt x="58137" y="751"/>
                    <a:pt x="57687" y="567"/>
                    <a:pt x="57171" y="401"/>
                  </a:cubicBezTo>
                  <a:cubicBezTo>
                    <a:pt x="56704" y="234"/>
                    <a:pt x="56221" y="1"/>
                    <a:pt x="55705" y="51"/>
                  </a:cubicBezTo>
                  <a:cubicBezTo>
                    <a:pt x="53355" y="217"/>
                    <a:pt x="51572" y="2150"/>
                    <a:pt x="49323" y="2617"/>
                  </a:cubicBezTo>
                  <a:cubicBezTo>
                    <a:pt x="48890" y="2700"/>
                    <a:pt x="48506" y="2850"/>
                    <a:pt x="48056" y="2867"/>
                  </a:cubicBezTo>
                  <a:cubicBezTo>
                    <a:pt x="47623" y="2867"/>
                    <a:pt x="47173" y="2850"/>
                    <a:pt x="46723" y="2850"/>
                  </a:cubicBezTo>
                  <a:cubicBezTo>
                    <a:pt x="45624" y="2850"/>
                    <a:pt x="44507" y="2917"/>
                    <a:pt x="43424" y="2783"/>
                  </a:cubicBezTo>
                  <a:cubicBezTo>
                    <a:pt x="42074" y="2617"/>
                    <a:pt x="40691" y="2634"/>
                    <a:pt x="39342" y="2567"/>
                  </a:cubicBezTo>
                  <a:cubicBezTo>
                    <a:pt x="37842" y="2484"/>
                    <a:pt x="36426" y="2384"/>
                    <a:pt x="34943" y="2534"/>
                  </a:cubicBezTo>
                  <a:cubicBezTo>
                    <a:pt x="34210" y="2617"/>
                    <a:pt x="33476" y="2534"/>
                    <a:pt x="32743" y="2600"/>
                  </a:cubicBezTo>
                  <a:cubicBezTo>
                    <a:pt x="31877" y="2684"/>
                    <a:pt x="31027" y="2767"/>
                    <a:pt x="30144" y="2684"/>
                  </a:cubicBezTo>
                  <a:cubicBezTo>
                    <a:pt x="29327" y="2617"/>
                    <a:pt x="28478" y="2567"/>
                    <a:pt x="27694" y="2400"/>
                  </a:cubicBezTo>
                  <a:cubicBezTo>
                    <a:pt x="27178" y="2300"/>
                    <a:pt x="26911" y="2034"/>
                    <a:pt x="26495" y="1767"/>
                  </a:cubicBezTo>
                  <a:cubicBezTo>
                    <a:pt x="25595" y="1184"/>
                    <a:pt x="24462" y="734"/>
                    <a:pt x="23395" y="634"/>
                  </a:cubicBezTo>
                  <a:cubicBezTo>
                    <a:pt x="22196" y="501"/>
                    <a:pt x="20896" y="1267"/>
                    <a:pt x="19796" y="1617"/>
                  </a:cubicBezTo>
                  <a:cubicBezTo>
                    <a:pt x="18230" y="2117"/>
                    <a:pt x="16730" y="2800"/>
                    <a:pt x="15147" y="3283"/>
                  </a:cubicBezTo>
                  <a:cubicBezTo>
                    <a:pt x="13581" y="3750"/>
                    <a:pt x="12098" y="4300"/>
                    <a:pt x="10449" y="4383"/>
                  </a:cubicBezTo>
                  <a:cubicBezTo>
                    <a:pt x="8732" y="4483"/>
                    <a:pt x="6999" y="4200"/>
                    <a:pt x="5283" y="4050"/>
                  </a:cubicBezTo>
                  <a:cubicBezTo>
                    <a:pt x="4183" y="3933"/>
                    <a:pt x="3067" y="3917"/>
                    <a:pt x="1967" y="4050"/>
                  </a:cubicBezTo>
                  <a:cubicBezTo>
                    <a:pt x="1584" y="4116"/>
                    <a:pt x="1201" y="4166"/>
                    <a:pt x="817" y="4233"/>
                  </a:cubicBezTo>
                  <a:cubicBezTo>
                    <a:pt x="567" y="4266"/>
                    <a:pt x="218" y="4266"/>
                    <a:pt x="1" y="4433"/>
                  </a:cubicBezTo>
                  <a:cubicBezTo>
                    <a:pt x="68" y="4616"/>
                    <a:pt x="584" y="4650"/>
                    <a:pt x="767" y="4716"/>
                  </a:cubicBezTo>
                  <a:cubicBezTo>
                    <a:pt x="1267" y="4866"/>
                    <a:pt x="1751" y="4983"/>
                    <a:pt x="2267" y="5100"/>
                  </a:cubicBezTo>
                  <a:cubicBezTo>
                    <a:pt x="3367" y="5350"/>
                    <a:pt x="4533" y="5350"/>
                    <a:pt x="5616" y="5616"/>
                  </a:cubicBezTo>
                  <a:cubicBezTo>
                    <a:pt x="6216" y="5783"/>
                    <a:pt x="6833" y="5949"/>
                    <a:pt x="7399" y="6183"/>
                  </a:cubicBezTo>
                  <a:cubicBezTo>
                    <a:pt x="7616" y="6266"/>
                    <a:pt x="7832" y="6349"/>
                    <a:pt x="7999" y="6499"/>
                  </a:cubicBezTo>
                  <a:cubicBezTo>
                    <a:pt x="8166" y="6633"/>
                    <a:pt x="8216" y="6866"/>
                    <a:pt x="9265" y="7482"/>
                  </a:cubicBezTo>
                  <a:close/>
                </a:path>
              </a:pathLst>
            </a:custGeom>
            <a:solidFill>
              <a:srgbClr val="E8E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1" name="Google Shape;2271;p24"/>
            <p:cNvSpPr/>
            <p:nvPr/>
          </p:nvSpPr>
          <p:spPr>
            <a:xfrm>
              <a:off x="3450700" y="1663800"/>
              <a:ext cx="624450" cy="250800"/>
            </a:xfrm>
            <a:custGeom>
              <a:avLst/>
              <a:gdLst/>
              <a:ahLst/>
              <a:cxnLst/>
              <a:rect l="l" t="t" r="r" b="b"/>
              <a:pathLst>
                <a:path w="24978" h="10032" extrusionOk="0">
                  <a:moveTo>
                    <a:pt x="14797" y="8315"/>
                  </a:moveTo>
                  <a:cubicBezTo>
                    <a:pt x="14114" y="8532"/>
                    <a:pt x="13481" y="8715"/>
                    <a:pt x="12797" y="8832"/>
                  </a:cubicBezTo>
                  <a:cubicBezTo>
                    <a:pt x="11264" y="9098"/>
                    <a:pt x="9748" y="9532"/>
                    <a:pt x="8215" y="9698"/>
                  </a:cubicBezTo>
                  <a:cubicBezTo>
                    <a:pt x="6582" y="9865"/>
                    <a:pt x="4883" y="10032"/>
                    <a:pt x="3266" y="9732"/>
                  </a:cubicBezTo>
                  <a:cubicBezTo>
                    <a:pt x="2400" y="9565"/>
                    <a:pt x="817" y="9365"/>
                    <a:pt x="317" y="8465"/>
                  </a:cubicBezTo>
                  <a:cubicBezTo>
                    <a:pt x="0" y="7899"/>
                    <a:pt x="617" y="7332"/>
                    <a:pt x="1033" y="6982"/>
                  </a:cubicBezTo>
                  <a:cubicBezTo>
                    <a:pt x="1583" y="6532"/>
                    <a:pt x="2067" y="6232"/>
                    <a:pt x="2450" y="5616"/>
                  </a:cubicBezTo>
                  <a:cubicBezTo>
                    <a:pt x="2650" y="5316"/>
                    <a:pt x="2666" y="4999"/>
                    <a:pt x="2816" y="4683"/>
                  </a:cubicBezTo>
                  <a:cubicBezTo>
                    <a:pt x="3000" y="4266"/>
                    <a:pt x="3400" y="3850"/>
                    <a:pt x="3699" y="3533"/>
                  </a:cubicBezTo>
                  <a:cubicBezTo>
                    <a:pt x="4399" y="2850"/>
                    <a:pt x="5266" y="2400"/>
                    <a:pt x="6166" y="2067"/>
                  </a:cubicBezTo>
                  <a:cubicBezTo>
                    <a:pt x="8432" y="1234"/>
                    <a:pt x="10948" y="1434"/>
                    <a:pt x="13314" y="1017"/>
                  </a:cubicBezTo>
                  <a:cubicBezTo>
                    <a:pt x="14030" y="900"/>
                    <a:pt x="14747" y="867"/>
                    <a:pt x="15463" y="750"/>
                  </a:cubicBezTo>
                  <a:cubicBezTo>
                    <a:pt x="16230" y="634"/>
                    <a:pt x="16980" y="450"/>
                    <a:pt x="17746" y="350"/>
                  </a:cubicBezTo>
                  <a:cubicBezTo>
                    <a:pt x="19446" y="134"/>
                    <a:pt x="21212" y="1"/>
                    <a:pt x="22812" y="734"/>
                  </a:cubicBezTo>
                  <a:cubicBezTo>
                    <a:pt x="23911" y="1234"/>
                    <a:pt x="24711" y="1850"/>
                    <a:pt x="24878" y="3116"/>
                  </a:cubicBezTo>
                  <a:cubicBezTo>
                    <a:pt x="24978" y="4016"/>
                    <a:pt x="24845" y="5016"/>
                    <a:pt x="24311" y="5783"/>
                  </a:cubicBezTo>
                  <a:cubicBezTo>
                    <a:pt x="23628" y="6782"/>
                    <a:pt x="22445" y="6849"/>
                    <a:pt x="21362" y="6949"/>
                  </a:cubicBezTo>
                  <a:cubicBezTo>
                    <a:pt x="20379" y="7049"/>
                    <a:pt x="19379" y="7082"/>
                    <a:pt x="18396" y="7182"/>
                  </a:cubicBezTo>
                  <a:cubicBezTo>
                    <a:pt x="16313" y="7382"/>
                    <a:pt x="14297" y="7882"/>
                    <a:pt x="12264" y="8315"/>
                  </a:cubicBezTo>
                  <a:close/>
                </a:path>
              </a:pathLst>
            </a:custGeom>
            <a:solidFill>
              <a:srgbClr val="E8E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2" name="Google Shape;2272;p24"/>
            <p:cNvSpPr/>
            <p:nvPr/>
          </p:nvSpPr>
          <p:spPr>
            <a:xfrm>
              <a:off x="2269725" y="1450525"/>
              <a:ext cx="915225" cy="267050"/>
            </a:xfrm>
            <a:custGeom>
              <a:avLst/>
              <a:gdLst/>
              <a:ahLst/>
              <a:cxnLst/>
              <a:rect l="l" t="t" r="r" b="b"/>
              <a:pathLst>
                <a:path w="36609" h="10682" extrusionOk="0">
                  <a:moveTo>
                    <a:pt x="33826" y="10681"/>
                  </a:moveTo>
                  <a:cubicBezTo>
                    <a:pt x="33309" y="10281"/>
                    <a:pt x="33293" y="10198"/>
                    <a:pt x="32809" y="10115"/>
                  </a:cubicBezTo>
                  <a:cubicBezTo>
                    <a:pt x="32643" y="10081"/>
                    <a:pt x="32476" y="10048"/>
                    <a:pt x="32293" y="9998"/>
                  </a:cubicBezTo>
                  <a:cubicBezTo>
                    <a:pt x="31660" y="9881"/>
                    <a:pt x="30926" y="9948"/>
                    <a:pt x="30293" y="9965"/>
                  </a:cubicBezTo>
                  <a:cubicBezTo>
                    <a:pt x="29543" y="9998"/>
                    <a:pt x="28827" y="10115"/>
                    <a:pt x="28077" y="10115"/>
                  </a:cubicBezTo>
                  <a:cubicBezTo>
                    <a:pt x="27661" y="10115"/>
                    <a:pt x="27227" y="10148"/>
                    <a:pt x="26811" y="10115"/>
                  </a:cubicBezTo>
                  <a:cubicBezTo>
                    <a:pt x="26411" y="10098"/>
                    <a:pt x="26028" y="9981"/>
                    <a:pt x="25628" y="9965"/>
                  </a:cubicBezTo>
                  <a:cubicBezTo>
                    <a:pt x="23745" y="9881"/>
                    <a:pt x="21829" y="9965"/>
                    <a:pt x="19946" y="9981"/>
                  </a:cubicBezTo>
                  <a:cubicBezTo>
                    <a:pt x="18629" y="9981"/>
                    <a:pt x="17330" y="9865"/>
                    <a:pt x="16013" y="9831"/>
                  </a:cubicBezTo>
                  <a:cubicBezTo>
                    <a:pt x="14580" y="9815"/>
                    <a:pt x="13264" y="9515"/>
                    <a:pt x="11864" y="9298"/>
                  </a:cubicBezTo>
                  <a:cubicBezTo>
                    <a:pt x="10465" y="9081"/>
                    <a:pt x="9065" y="8948"/>
                    <a:pt x="7699" y="8598"/>
                  </a:cubicBezTo>
                  <a:cubicBezTo>
                    <a:pt x="6965" y="8432"/>
                    <a:pt x="5799" y="8348"/>
                    <a:pt x="5349" y="7732"/>
                  </a:cubicBezTo>
                  <a:cubicBezTo>
                    <a:pt x="5016" y="7282"/>
                    <a:pt x="5349" y="6715"/>
                    <a:pt x="5649" y="6315"/>
                  </a:cubicBezTo>
                  <a:cubicBezTo>
                    <a:pt x="5949" y="5949"/>
                    <a:pt x="6832" y="5632"/>
                    <a:pt x="6715" y="5066"/>
                  </a:cubicBezTo>
                  <a:cubicBezTo>
                    <a:pt x="6682" y="4849"/>
                    <a:pt x="6432" y="4732"/>
                    <a:pt x="6266" y="4649"/>
                  </a:cubicBezTo>
                  <a:cubicBezTo>
                    <a:pt x="5866" y="4449"/>
                    <a:pt x="5449" y="4366"/>
                    <a:pt x="5033" y="4216"/>
                  </a:cubicBezTo>
                  <a:cubicBezTo>
                    <a:pt x="4383" y="3999"/>
                    <a:pt x="3666" y="3899"/>
                    <a:pt x="2983" y="3833"/>
                  </a:cubicBezTo>
                  <a:cubicBezTo>
                    <a:pt x="2317" y="3766"/>
                    <a:pt x="1600" y="3799"/>
                    <a:pt x="1000" y="3449"/>
                  </a:cubicBezTo>
                  <a:cubicBezTo>
                    <a:pt x="534" y="3183"/>
                    <a:pt x="0" y="2600"/>
                    <a:pt x="317" y="2000"/>
                  </a:cubicBezTo>
                  <a:cubicBezTo>
                    <a:pt x="417" y="1833"/>
                    <a:pt x="684" y="1733"/>
                    <a:pt x="850" y="1667"/>
                  </a:cubicBezTo>
                  <a:cubicBezTo>
                    <a:pt x="1283" y="1450"/>
                    <a:pt x="1800" y="1283"/>
                    <a:pt x="2267" y="1167"/>
                  </a:cubicBezTo>
                  <a:cubicBezTo>
                    <a:pt x="2816" y="1017"/>
                    <a:pt x="3450" y="983"/>
                    <a:pt x="4033" y="850"/>
                  </a:cubicBezTo>
                  <a:cubicBezTo>
                    <a:pt x="4999" y="633"/>
                    <a:pt x="6016" y="617"/>
                    <a:pt x="6982" y="434"/>
                  </a:cubicBezTo>
                  <a:cubicBezTo>
                    <a:pt x="9298" y="0"/>
                    <a:pt x="11764" y="350"/>
                    <a:pt x="14080" y="600"/>
                  </a:cubicBezTo>
                  <a:cubicBezTo>
                    <a:pt x="15114" y="717"/>
                    <a:pt x="16147" y="917"/>
                    <a:pt x="17196" y="817"/>
                  </a:cubicBezTo>
                  <a:cubicBezTo>
                    <a:pt x="18313" y="733"/>
                    <a:pt x="19413" y="767"/>
                    <a:pt x="20529" y="683"/>
                  </a:cubicBezTo>
                  <a:cubicBezTo>
                    <a:pt x="21712" y="583"/>
                    <a:pt x="22812" y="600"/>
                    <a:pt x="23978" y="850"/>
                  </a:cubicBezTo>
                  <a:cubicBezTo>
                    <a:pt x="24995" y="1067"/>
                    <a:pt x="26144" y="1150"/>
                    <a:pt x="27094" y="1583"/>
                  </a:cubicBezTo>
                  <a:cubicBezTo>
                    <a:pt x="28444" y="2200"/>
                    <a:pt x="29827" y="2800"/>
                    <a:pt x="31076" y="3583"/>
                  </a:cubicBezTo>
                  <a:cubicBezTo>
                    <a:pt x="31460" y="3816"/>
                    <a:pt x="31793" y="4116"/>
                    <a:pt x="32143" y="4366"/>
                  </a:cubicBezTo>
                  <a:cubicBezTo>
                    <a:pt x="32459" y="4583"/>
                    <a:pt x="32826" y="4699"/>
                    <a:pt x="33126" y="4916"/>
                  </a:cubicBezTo>
                  <a:cubicBezTo>
                    <a:pt x="33709" y="5332"/>
                    <a:pt x="34426" y="5599"/>
                    <a:pt x="34976" y="6065"/>
                  </a:cubicBezTo>
                  <a:cubicBezTo>
                    <a:pt x="35342" y="6365"/>
                    <a:pt x="35725" y="6599"/>
                    <a:pt x="36075" y="6882"/>
                  </a:cubicBezTo>
                  <a:cubicBezTo>
                    <a:pt x="36275" y="7032"/>
                    <a:pt x="36559" y="7332"/>
                    <a:pt x="36609" y="7548"/>
                  </a:cubicBezTo>
                  <a:cubicBezTo>
                    <a:pt x="36525" y="7632"/>
                    <a:pt x="36425" y="7782"/>
                    <a:pt x="36325" y="7848"/>
                  </a:cubicBezTo>
                  <a:cubicBezTo>
                    <a:pt x="36225" y="7898"/>
                    <a:pt x="36009" y="7865"/>
                    <a:pt x="35909" y="7898"/>
                  </a:cubicBezTo>
                  <a:cubicBezTo>
                    <a:pt x="35675" y="7948"/>
                    <a:pt x="35509" y="8082"/>
                    <a:pt x="35292" y="8132"/>
                  </a:cubicBezTo>
                  <a:cubicBezTo>
                    <a:pt x="35059" y="8198"/>
                    <a:pt x="34876" y="8215"/>
                    <a:pt x="34676" y="8332"/>
                  </a:cubicBezTo>
                  <a:cubicBezTo>
                    <a:pt x="34292" y="8498"/>
                    <a:pt x="33992" y="8615"/>
                    <a:pt x="33792" y="8998"/>
                  </a:cubicBezTo>
                  <a:cubicBezTo>
                    <a:pt x="33626" y="9298"/>
                    <a:pt x="33509" y="9715"/>
                    <a:pt x="33826" y="10681"/>
                  </a:cubicBezTo>
                  <a:close/>
                </a:path>
              </a:pathLst>
            </a:custGeom>
            <a:solidFill>
              <a:srgbClr val="E8E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3" name="Google Shape;2273;p24"/>
            <p:cNvSpPr/>
            <p:nvPr/>
          </p:nvSpPr>
          <p:spPr>
            <a:xfrm>
              <a:off x="4571275" y="1558000"/>
              <a:ext cx="350350" cy="138325"/>
            </a:xfrm>
            <a:custGeom>
              <a:avLst/>
              <a:gdLst/>
              <a:ahLst/>
              <a:cxnLst/>
              <a:rect l="l" t="t" r="r" b="b"/>
              <a:pathLst>
                <a:path w="14014" h="5533" extrusionOk="0">
                  <a:moveTo>
                    <a:pt x="0" y="5532"/>
                  </a:moveTo>
                  <a:cubicBezTo>
                    <a:pt x="1317" y="4516"/>
                    <a:pt x="2800" y="3749"/>
                    <a:pt x="4449" y="3416"/>
                  </a:cubicBezTo>
                  <a:cubicBezTo>
                    <a:pt x="5416" y="3216"/>
                    <a:pt x="6349" y="3133"/>
                    <a:pt x="7332" y="3149"/>
                  </a:cubicBezTo>
                  <a:cubicBezTo>
                    <a:pt x="8165" y="3149"/>
                    <a:pt x="9048" y="3233"/>
                    <a:pt x="9865" y="3133"/>
                  </a:cubicBezTo>
                  <a:cubicBezTo>
                    <a:pt x="10998" y="2983"/>
                    <a:pt x="12431" y="2566"/>
                    <a:pt x="13164" y="1667"/>
                  </a:cubicBezTo>
                  <a:cubicBezTo>
                    <a:pt x="13497" y="1283"/>
                    <a:pt x="14014" y="400"/>
                    <a:pt x="13197" y="200"/>
                  </a:cubicBezTo>
                  <a:cubicBezTo>
                    <a:pt x="12281" y="0"/>
                    <a:pt x="11248" y="817"/>
                    <a:pt x="10464" y="1183"/>
                  </a:cubicBezTo>
                  <a:cubicBezTo>
                    <a:pt x="9448" y="1650"/>
                    <a:pt x="8448" y="1966"/>
                    <a:pt x="7365" y="2216"/>
                  </a:cubicBezTo>
                  <a:cubicBezTo>
                    <a:pt x="6282" y="2466"/>
                    <a:pt x="5116" y="2616"/>
                    <a:pt x="4066" y="3016"/>
                  </a:cubicBezTo>
                  <a:cubicBezTo>
                    <a:pt x="3533" y="3233"/>
                    <a:pt x="2966" y="3416"/>
                    <a:pt x="2433" y="3633"/>
                  </a:cubicBezTo>
                  <a:cubicBezTo>
                    <a:pt x="1900" y="3849"/>
                    <a:pt x="967" y="4349"/>
                    <a:pt x="0" y="5532"/>
                  </a:cubicBezTo>
                  <a:close/>
                </a:path>
              </a:pathLst>
            </a:custGeom>
            <a:solidFill>
              <a:srgbClr val="E8E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4" name="Google Shape;2274;p24"/>
            <p:cNvSpPr/>
            <p:nvPr/>
          </p:nvSpPr>
          <p:spPr>
            <a:xfrm>
              <a:off x="2822925" y="1548825"/>
              <a:ext cx="320775" cy="164150"/>
            </a:xfrm>
            <a:custGeom>
              <a:avLst/>
              <a:gdLst/>
              <a:ahLst/>
              <a:cxnLst/>
              <a:rect l="l" t="t" r="r" b="b"/>
              <a:pathLst>
                <a:path w="12831" h="6566" extrusionOk="0">
                  <a:moveTo>
                    <a:pt x="12398" y="2250"/>
                  </a:moveTo>
                  <a:cubicBezTo>
                    <a:pt x="11565" y="1800"/>
                    <a:pt x="10715" y="1350"/>
                    <a:pt x="9798" y="1067"/>
                  </a:cubicBezTo>
                  <a:cubicBezTo>
                    <a:pt x="8449" y="667"/>
                    <a:pt x="6999" y="467"/>
                    <a:pt x="5583" y="317"/>
                  </a:cubicBezTo>
                  <a:cubicBezTo>
                    <a:pt x="4200" y="167"/>
                    <a:pt x="2667" y="1"/>
                    <a:pt x="1317" y="434"/>
                  </a:cubicBezTo>
                  <a:cubicBezTo>
                    <a:pt x="850" y="584"/>
                    <a:pt x="1" y="900"/>
                    <a:pt x="201" y="1550"/>
                  </a:cubicBezTo>
                  <a:cubicBezTo>
                    <a:pt x="417" y="2267"/>
                    <a:pt x="1634" y="2417"/>
                    <a:pt x="2200" y="2600"/>
                  </a:cubicBezTo>
                  <a:cubicBezTo>
                    <a:pt x="2833" y="2817"/>
                    <a:pt x="3450" y="3050"/>
                    <a:pt x="4033" y="3383"/>
                  </a:cubicBezTo>
                  <a:cubicBezTo>
                    <a:pt x="4799" y="3816"/>
                    <a:pt x="5333" y="4650"/>
                    <a:pt x="6082" y="5183"/>
                  </a:cubicBezTo>
                  <a:cubicBezTo>
                    <a:pt x="6516" y="5483"/>
                    <a:pt x="7082" y="5549"/>
                    <a:pt x="7599" y="5649"/>
                  </a:cubicBezTo>
                  <a:cubicBezTo>
                    <a:pt x="8082" y="5766"/>
                    <a:pt x="8549" y="5916"/>
                    <a:pt x="9032" y="6049"/>
                  </a:cubicBezTo>
                  <a:cubicBezTo>
                    <a:pt x="9648" y="6199"/>
                    <a:pt x="10581" y="6566"/>
                    <a:pt x="11115" y="6049"/>
                  </a:cubicBezTo>
                  <a:cubicBezTo>
                    <a:pt x="11581" y="5583"/>
                    <a:pt x="11598" y="4800"/>
                    <a:pt x="12048" y="4283"/>
                  </a:cubicBezTo>
                  <a:cubicBezTo>
                    <a:pt x="12281" y="4033"/>
                    <a:pt x="12564" y="3850"/>
                    <a:pt x="12681" y="3516"/>
                  </a:cubicBezTo>
                  <a:cubicBezTo>
                    <a:pt x="12831" y="3117"/>
                    <a:pt x="12814" y="2750"/>
                    <a:pt x="12398" y="2250"/>
                  </a:cubicBezTo>
                  <a:close/>
                </a:path>
              </a:pathLst>
            </a:custGeom>
            <a:solidFill>
              <a:srgbClr val="E8E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5" name="Google Shape;2275;p24"/>
            <p:cNvSpPr/>
            <p:nvPr/>
          </p:nvSpPr>
          <p:spPr>
            <a:xfrm>
              <a:off x="3882675" y="1607575"/>
              <a:ext cx="66275" cy="57075"/>
            </a:xfrm>
            <a:custGeom>
              <a:avLst/>
              <a:gdLst/>
              <a:ahLst/>
              <a:cxnLst/>
              <a:rect l="l" t="t" r="r" b="b"/>
              <a:pathLst>
                <a:path w="2651" h="2283" extrusionOk="0">
                  <a:moveTo>
                    <a:pt x="884" y="2283"/>
                  </a:moveTo>
                  <a:cubicBezTo>
                    <a:pt x="351" y="1733"/>
                    <a:pt x="1" y="1550"/>
                    <a:pt x="251" y="867"/>
                  </a:cubicBezTo>
                  <a:cubicBezTo>
                    <a:pt x="417" y="450"/>
                    <a:pt x="767" y="0"/>
                    <a:pt x="1267" y="17"/>
                  </a:cubicBezTo>
                  <a:cubicBezTo>
                    <a:pt x="1550" y="33"/>
                    <a:pt x="2133" y="367"/>
                    <a:pt x="2300" y="600"/>
                  </a:cubicBezTo>
                  <a:cubicBezTo>
                    <a:pt x="2650" y="1067"/>
                    <a:pt x="2367" y="1533"/>
                    <a:pt x="2000" y="18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6" name="Google Shape;2276;p24"/>
            <p:cNvSpPr/>
            <p:nvPr/>
          </p:nvSpPr>
          <p:spPr>
            <a:xfrm>
              <a:off x="3919750" y="1958325"/>
              <a:ext cx="432425" cy="207875"/>
            </a:xfrm>
            <a:custGeom>
              <a:avLst/>
              <a:gdLst/>
              <a:ahLst/>
              <a:cxnLst/>
              <a:rect l="l" t="t" r="r" b="b"/>
              <a:pathLst>
                <a:path w="17297" h="8315" extrusionOk="0">
                  <a:moveTo>
                    <a:pt x="234" y="7348"/>
                  </a:moveTo>
                  <a:cubicBezTo>
                    <a:pt x="151" y="6698"/>
                    <a:pt x="1" y="6149"/>
                    <a:pt x="217" y="5532"/>
                  </a:cubicBezTo>
                  <a:cubicBezTo>
                    <a:pt x="467" y="4849"/>
                    <a:pt x="817" y="4099"/>
                    <a:pt x="1217" y="3499"/>
                  </a:cubicBezTo>
                  <a:cubicBezTo>
                    <a:pt x="1684" y="2799"/>
                    <a:pt x="2350" y="2383"/>
                    <a:pt x="3033" y="1933"/>
                  </a:cubicBezTo>
                  <a:cubicBezTo>
                    <a:pt x="3683" y="1500"/>
                    <a:pt x="4366" y="1000"/>
                    <a:pt x="5083" y="700"/>
                  </a:cubicBezTo>
                  <a:cubicBezTo>
                    <a:pt x="6632" y="33"/>
                    <a:pt x="8532" y="0"/>
                    <a:pt x="10198" y="33"/>
                  </a:cubicBezTo>
                  <a:cubicBezTo>
                    <a:pt x="11331" y="67"/>
                    <a:pt x="12498" y="150"/>
                    <a:pt x="13631" y="317"/>
                  </a:cubicBezTo>
                  <a:cubicBezTo>
                    <a:pt x="14614" y="467"/>
                    <a:pt x="15647" y="667"/>
                    <a:pt x="16463" y="1316"/>
                  </a:cubicBezTo>
                  <a:cubicBezTo>
                    <a:pt x="16780" y="1550"/>
                    <a:pt x="17163" y="1883"/>
                    <a:pt x="17230" y="2300"/>
                  </a:cubicBezTo>
                  <a:cubicBezTo>
                    <a:pt x="17297" y="2749"/>
                    <a:pt x="17047" y="3233"/>
                    <a:pt x="16880" y="3633"/>
                  </a:cubicBezTo>
                  <a:cubicBezTo>
                    <a:pt x="16314" y="4966"/>
                    <a:pt x="14814" y="5632"/>
                    <a:pt x="13581" y="6215"/>
                  </a:cubicBezTo>
                  <a:cubicBezTo>
                    <a:pt x="12698" y="6649"/>
                    <a:pt x="11698" y="6982"/>
                    <a:pt x="10765" y="7348"/>
                  </a:cubicBezTo>
                  <a:cubicBezTo>
                    <a:pt x="9815" y="7715"/>
                    <a:pt x="8699" y="8065"/>
                    <a:pt x="7682" y="8165"/>
                  </a:cubicBezTo>
                  <a:cubicBezTo>
                    <a:pt x="6399" y="8315"/>
                    <a:pt x="4999" y="8198"/>
                    <a:pt x="3733" y="7982"/>
                  </a:cubicBezTo>
                  <a:cubicBezTo>
                    <a:pt x="2767" y="7815"/>
                    <a:pt x="1934" y="7465"/>
                    <a:pt x="234" y="734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7" name="Google Shape;2277;p24"/>
            <p:cNvSpPr/>
            <p:nvPr/>
          </p:nvSpPr>
          <p:spPr>
            <a:xfrm>
              <a:off x="4115550" y="2169100"/>
              <a:ext cx="104150" cy="88325"/>
            </a:xfrm>
            <a:custGeom>
              <a:avLst/>
              <a:gdLst/>
              <a:ahLst/>
              <a:cxnLst/>
              <a:rect l="l" t="t" r="r" b="b"/>
              <a:pathLst>
                <a:path w="4166" h="3533" extrusionOk="0">
                  <a:moveTo>
                    <a:pt x="267" y="2700"/>
                  </a:moveTo>
                  <a:cubicBezTo>
                    <a:pt x="183" y="2183"/>
                    <a:pt x="0" y="1800"/>
                    <a:pt x="250" y="1417"/>
                  </a:cubicBezTo>
                  <a:cubicBezTo>
                    <a:pt x="517" y="1000"/>
                    <a:pt x="1033" y="700"/>
                    <a:pt x="1450" y="484"/>
                  </a:cubicBezTo>
                  <a:cubicBezTo>
                    <a:pt x="2383" y="0"/>
                    <a:pt x="3116" y="84"/>
                    <a:pt x="3799" y="867"/>
                  </a:cubicBezTo>
                  <a:cubicBezTo>
                    <a:pt x="4149" y="1283"/>
                    <a:pt x="4166" y="1900"/>
                    <a:pt x="3916" y="2383"/>
                  </a:cubicBezTo>
                  <a:cubicBezTo>
                    <a:pt x="3483" y="3183"/>
                    <a:pt x="2366" y="3483"/>
                    <a:pt x="1533" y="35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8" name="Google Shape;2278;p24"/>
            <p:cNvSpPr/>
            <p:nvPr/>
          </p:nvSpPr>
          <p:spPr>
            <a:xfrm>
              <a:off x="5721425" y="1840000"/>
              <a:ext cx="152475" cy="127500"/>
            </a:xfrm>
            <a:custGeom>
              <a:avLst/>
              <a:gdLst/>
              <a:ahLst/>
              <a:cxnLst/>
              <a:rect l="l" t="t" r="r" b="b"/>
              <a:pathLst>
                <a:path w="6099" h="5100" extrusionOk="0">
                  <a:moveTo>
                    <a:pt x="4516" y="1"/>
                  </a:moveTo>
                  <a:cubicBezTo>
                    <a:pt x="4066" y="817"/>
                    <a:pt x="3599" y="1401"/>
                    <a:pt x="2866" y="1984"/>
                  </a:cubicBezTo>
                  <a:cubicBezTo>
                    <a:pt x="2483" y="2300"/>
                    <a:pt x="2083" y="2617"/>
                    <a:pt x="1683" y="2934"/>
                  </a:cubicBezTo>
                  <a:cubicBezTo>
                    <a:pt x="1367" y="3183"/>
                    <a:pt x="833" y="3433"/>
                    <a:pt x="583" y="3767"/>
                  </a:cubicBezTo>
                  <a:cubicBezTo>
                    <a:pt x="0" y="4516"/>
                    <a:pt x="1167" y="4816"/>
                    <a:pt x="1716" y="4900"/>
                  </a:cubicBezTo>
                  <a:cubicBezTo>
                    <a:pt x="2916" y="5100"/>
                    <a:pt x="4432" y="4900"/>
                    <a:pt x="5366" y="4083"/>
                  </a:cubicBezTo>
                  <a:cubicBezTo>
                    <a:pt x="5566" y="3900"/>
                    <a:pt x="5782" y="3750"/>
                    <a:pt x="5915" y="3500"/>
                  </a:cubicBezTo>
                  <a:cubicBezTo>
                    <a:pt x="6032" y="3233"/>
                    <a:pt x="6049" y="2900"/>
                    <a:pt x="6065" y="2617"/>
                  </a:cubicBezTo>
                  <a:cubicBezTo>
                    <a:pt x="6099" y="1767"/>
                    <a:pt x="6015" y="767"/>
                    <a:pt x="451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9" name="Google Shape;2279;p24"/>
            <p:cNvSpPr/>
            <p:nvPr/>
          </p:nvSpPr>
          <p:spPr>
            <a:xfrm>
              <a:off x="5850550" y="1738375"/>
              <a:ext cx="78350" cy="107075"/>
            </a:xfrm>
            <a:custGeom>
              <a:avLst/>
              <a:gdLst/>
              <a:ahLst/>
              <a:cxnLst/>
              <a:rect l="l" t="t" r="r" b="b"/>
              <a:pathLst>
                <a:path w="3134" h="4283" extrusionOk="0">
                  <a:moveTo>
                    <a:pt x="2567" y="150"/>
                  </a:moveTo>
                  <a:cubicBezTo>
                    <a:pt x="2000" y="833"/>
                    <a:pt x="1434" y="1533"/>
                    <a:pt x="884" y="2250"/>
                  </a:cubicBezTo>
                  <a:cubicBezTo>
                    <a:pt x="667" y="2516"/>
                    <a:pt x="1" y="3333"/>
                    <a:pt x="217" y="3766"/>
                  </a:cubicBezTo>
                  <a:cubicBezTo>
                    <a:pt x="467" y="4283"/>
                    <a:pt x="1150" y="3583"/>
                    <a:pt x="1384" y="3366"/>
                  </a:cubicBezTo>
                  <a:cubicBezTo>
                    <a:pt x="1900" y="2883"/>
                    <a:pt x="2467" y="2616"/>
                    <a:pt x="2817" y="1966"/>
                  </a:cubicBezTo>
                  <a:cubicBezTo>
                    <a:pt x="2983" y="1650"/>
                    <a:pt x="3133" y="1500"/>
                    <a:pt x="3133" y="1133"/>
                  </a:cubicBezTo>
                  <a:cubicBezTo>
                    <a:pt x="3117" y="683"/>
                    <a:pt x="3033" y="433"/>
                    <a:pt x="28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0" name="Google Shape;2280;p24"/>
            <p:cNvSpPr/>
            <p:nvPr/>
          </p:nvSpPr>
          <p:spPr>
            <a:xfrm>
              <a:off x="5516050" y="1962900"/>
              <a:ext cx="216225" cy="85425"/>
            </a:xfrm>
            <a:custGeom>
              <a:avLst/>
              <a:gdLst/>
              <a:ahLst/>
              <a:cxnLst/>
              <a:rect l="l" t="t" r="r" b="b"/>
              <a:pathLst>
                <a:path w="8649" h="3417" extrusionOk="0">
                  <a:moveTo>
                    <a:pt x="8648" y="0"/>
                  </a:moveTo>
                  <a:cubicBezTo>
                    <a:pt x="7432" y="50"/>
                    <a:pt x="6249" y="350"/>
                    <a:pt x="5033" y="534"/>
                  </a:cubicBezTo>
                  <a:cubicBezTo>
                    <a:pt x="4383" y="634"/>
                    <a:pt x="3583" y="717"/>
                    <a:pt x="3033" y="1117"/>
                  </a:cubicBezTo>
                  <a:cubicBezTo>
                    <a:pt x="2616" y="1417"/>
                    <a:pt x="2283" y="1850"/>
                    <a:pt x="1833" y="2100"/>
                  </a:cubicBezTo>
                  <a:cubicBezTo>
                    <a:pt x="1183" y="2466"/>
                    <a:pt x="484" y="2783"/>
                    <a:pt x="0" y="3383"/>
                  </a:cubicBezTo>
                  <a:cubicBezTo>
                    <a:pt x="284" y="3416"/>
                    <a:pt x="584" y="3200"/>
                    <a:pt x="850" y="3100"/>
                  </a:cubicBezTo>
                  <a:cubicBezTo>
                    <a:pt x="1250" y="2916"/>
                    <a:pt x="1683" y="2650"/>
                    <a:pt x="2067" y="2416"/>
                  </a:cubicBezTo>
                  <a:cubicBezTo>
                    <a:pt x="2616" y="2083"/>
                    <a:pt x="3116" y="1517"/>
                    <a:pt x="3816" y="1750"/>
                  </a:cubicBezTo>
                  <a:cubicBezTo>
                    <a:pt x="4116" y="1850"/>
                    <a:pt x="4249" y="2050"/>
                    <a:pt x="4499" y="2217"/>
                  </a:cubicBezTo>
                  <a:cubicBezTo>
                    <a:pt x="4866" y="2450"/>
                    <a:pt x="5766" y="2533"/>
                    <a:pt x="6199" y="2550"/>
                  </a:cubicBezTo>
                  <a:cubicBezTo>
                    <a:pt x="6849" y="2566"/>
                    <a:pt x="7782" y="2183"/>
                    <a:pt x="8215" y="1683"/>
                  </a:cubicBezTo>
                  <a:cubicBezTo>
                    <a:pt x="8615" y="1217"/>
                    <a:pt x="8448" y="817"/>
                    <a:pt x="86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1" name="Google Shape;2281;p24"/>
            <p:cNvSpPr/>
            <p:nvPr/>
          </p:nvSpPr>
          <p:spPr>
            <a:xfrm>
              <a:off x="5202800" y="2120775"/>
              <a:ext cx="69175" cy="65000"/>
            </a:xfrm>
            <a:custGeom>
              <a:avLst/>
              <a:gdLst/>
              <a:ahLst/>
              <a:cxnLst/>
              <a:rect l="l" t="t" r="r" b="b"/>
              <a:pathLst>
                <a:path w="2767" h="2600" extrusionOk="0">
                  <a:moveTo>
                    <a:pt x="0" y="2533"/>
                  </a:moveTo>
                  <a:cubicBezTo>
                    <a:pt x="850" y="2533"/>
                    <a:pt x="2016" y="2600"/>
                    <a:pt x="2533" y="1717"/>
                  </a:cubicBezTo>
                  <a:cubicBezTo>
                    <a:pt x="2733" y="1400"/>
                    <a:pt x="2766" y="750"/>
                    <a:pt x="2566" y="417"/>
                  </a:cubicBezTo>
                  <a:cubicBezTo>
                    <a:pt x="2316" y="1"/>
                    <a:pt x="2133" y="200"/>
                    <a:pt x="1816" y="417"/>
                  </a:cubicBezTo>
                  <a:cubicBezTo>
                    <a:pt x="1183" y="884"/>
                    <a:pt x="650" y="1400"/>
                    <a:pt x="283" y="21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2" name="Google Shape;2282;p24"/>
            <p:cNvSpPr/>
            <p:nvPr/>
          </p:nvSpPr>
          <p:spPr>
            <a:xfrm>
              <a:off x="4114300" y="1942475"/>
              <a:ext cx="62075" cy="40450"/>
            </a:xfrm>
            <a:custGeom>
              <a:avLst/>
              <a:gdLst/>
              <a:ahLst/>
              <a:cxnLst/>
              <a:rect l="l" t="t" r="r" b="b"/>
              <a:pathLst>
                <a:path w="2483" h="1618" extrusionOk="0">
                  <a:moveTo>
                    <a:pt x="0" y="1451"/>
                  </a:moveTo>
                  <a:cubicBezTo>
                    <a:pt x="100" y="734"/>
                    <a:pt x="133" y="551"/>
                    <a:pt x="767" y="284"/>
                  </a:cubicBezTo>
                  <a:cubicBezTo>
                    <a:pt x="1050" y="168"/>
                    <a:pt x="1367" y="1"/>
                    <a:pt x="1683" y="101"/>
                  </a:cubicBezTo>
                  <a:cubicBezTo>
                    <a:pt x="1950" y="168"/>
                    <a:pt x="2483" y="434"/>
                    <a:pt x="2433" y="767"/>
                  </a:cubicBezTo>
                  <a:cubicBezTo>
                    <a:pt x="2316" y="1617"/>
                    <a:pt x="1033" y="1484"/>
                    <a:pt x="417" y="155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3" name="Google Shape;2283;p24"/>
            <p:cNvSpPr/>
            <p:nvPr/>
          </p:nvSpPr>
          <p:spPr>
            <a:xfrm>
              <a:off x="4214275" y="1915400"/>
              <a:ext cx="185800" cy="132925"/>
            </a:xfrm>
            <a:custGeom>
              <a:avLst/>
              <a:gdLst/>
              <a:ahLst/>
              <a:cxnLst/>
              <a:rect l="l" t="t" r="r" b="b"/>
              <a:pathLst>
                <a:path w="7432" h="5317" extrusionOk="0">
                  <a:moveTo>
                    <a:pt x="0" y="2634"/>
                  </a:moveTo>
                  <a:cubicBezTo>
                    <a:pt x="200" y="2317"/>
                    <a:pt x="367" y="1950"/>
                    <a:pt x="583" y="1650"/>
                  </a:cubicBezTo>
                  <a:cubicBezTo>
                    <a:pt x="867" y="1251"/>
                    <a:pt x="1300" y="917"/>
                    <a:pt x="1683" y="617"/>
                  </a:cubicBezTo>
                  <a:cubicBezTo>
                    <a:pt x="2500" y="1"/>
                    <a:pt x="3333" y="67"/>
                    <a:pt x="4266" y="351"/>
                  </a:cubicBezTo>
                  <a:cubicBezTo>
                    <a:pt x="5466" y="701"/>
                    <a:pt x="7165" y="1301"/>
                    <a:pt x="7365" y="2750"/>
                  </a:cubicBezTo>
                  <a:cubicBezTo>
                    <a:pt x="7432" y="3300"/>
                    <a:pt x="7382" y="3883"/>
                    <a:pt x="7049" y="4333"/>
                  </a:cubicBezTo>
                  <a:cubicBezTo>
                    <a:pt x="6549" y="4983"/>
                    <a:pt x="5582" y="5233"/>
                    <a:pt x="4799" y="5266"/>
                  </a:cubicBezTo>
                  <a:cubicBezTo>
                    <a:pt x="3633" y="5316"/>
                    <a:pt x="2250" y="5150"/>
                    <a:pt x="1367" y="4316"/>
                  </a:cubicBezTo>
                  <a:cubicBezTo>
                    <a:pt x="683" y="3667"/>
                    <a:pt x="433" y="2883"/>
                    <a:pt x="0" y="263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4" name="Google Shape;2284;p24"/>
            <p:cNvSpPr/>
            <p:nvPr/>
          </p:nvSpPr>
          <p:spPr>
            <a:xfrm>
              <a:off x="4314250" y="2051200"/>
              <a:ext cx="62500" cy="32950"/>
            </a:xfrm>
            <a:custGeom>
              <a:avLst/>
              <a:gdLst/>
              <a:ahLst/>
              <a:cxnLst/>
              <a:rect l="l" t="t" r="r" b="b"/>
              <a:pathLst>
                <a:path w="2500" h="1318" extrusionOk="0">
                  <a:moveTo>
                    <a:pt x="217" y="1001"/>
                  </a:moveTo>
                  <a:cubicBezTo>
                    <a:pt x="317" y="784"/>
                    <a:pt x="434" y="384"/>
                    <a:pt x="650" y="251"/>
                  </a:cubicBezTo>
                  <a:cubicBezTo>
                    <a:pt x="783" y="168"/>
                    <a:pt x="1167" y="134"/>
                    <a:pt x="1317" y="101"/>
                  </a:cubicBezTo>
                  <a:cubicBezTo>
                    <a:pt x="1567" y="51"/>
                    <a:pt x="1950" y="1"/>
                    <a:pt x="2100" y="284"/>
                  </a:cubicBezTo>
                  <a:cubicBezTo>
                    <a:pt x="2500" y="1101"/>
                    <a:pt x="350" y="1234"/>
                    <a:pt x="0" y="131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5" name="Google Shape;2285;p24"/>
            <p:cNvSpPr/>
            <p:nvPr/>
          </p:nvSpPr>
          <p:spPr>
            <a:xfrm>
              <a:off x="3326550" y="1609650"/>
              <a:ext cx="50850" cy="70000"/>
            </a:xfrm>
            <a:custGeom>
              <a:avLst/>
              <a:gdLst/>
              <a:ahLst/>
              <a:cxnLst/>
              <a:rect l="l" t="t" r="r" b="b"/>
              <a:pathLst>
                <a:path w="2034" h="2800" extrusionOk="0">
                  <a:moveTo>
                    <a:pt x="467" y="2133"/>
                  </a:moveTo>
                  <a:cubicBezTo>
                    <a:pt x="284" y="1900"/>
                    <a:pt x="117" y="1633"/>
                    <a:pt x="1" y="1367"/>
                  </a:cubicBezTo>
                  <a:cubicBezTo>
                    <a:pt x="301" y="967"/>
                    <a:pt x="851" y="0"/>
                    <a:pt x="1501" y="250"/>
                  </a:cubicBezTo>
                  <a:cubicBezTo>
                    <a:pt x="1934" y="434"/>
                    <a:pt x="2034" y="934"/>
                    <a:pt x="1884" y="1333"/>
                  </a:cubicBezTo>
                  <a:cubicBezTo>
                    <a:pt x="1767" y="1700"/>
                    <a:pt x="1051" y="2800"/>
                    <a:pt x="567" y="22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6" name="Google Shape;2286;p24"/>
            <p:cNvSpPr/>
            <p:nvPr/>
          </p:nvSpPr>
          <p:spPr>
            <a:xfrm>
              <a:off x="3039550" y="2079950"/>
              <a:ext cx="57075" cy="77500"/>
            </a:xfrm>
            <a:custGeom>
              <a:avLst/>
              <a:gdLst/>
              <a:ahLst/>
              <a:cxnLst/>
              <a:rect l="l" t="t" r="r" b="b"/>
              <a:pathLst>
                <a:path w="2283" h="3100" extrusionOk="0">
                  <a:moveTo>
                    <a:pt x="900" y="3100"/>
                  </a:moveTo>
                  <a:cubicBezTo>
                    <a:pt x="717" y="3000"/>
                    <a:pt x="383" y="2867"/>
                    <a:pt x="250" y="2683"/>
                  </a:cubicBezTo>
                  <a:cubicBezTo>
                    <a:pt x="183" y="2583"/>
                    <a:pt x="150" y="2333"/>
                    <a:pt x="117" y="2217"/>
                  </a:cubicBezTo>
                  <a:cubicBezTo>
                    <a:pt x="17" y="1833"/>
                    <a:pt x="0" y="1434"/>
                    <a:pt x="117" y="1050"/>
                  </a:cubicBezTo>
                  <a:cubicBezTo>
                    <a:pt x="333" y="351"/>
                    <a:pt x="867" y="1"/>
                    <a:pt x="1533" y="334"/>
                  </a:cubicBezTo>
                  <a:cubicBezTo>
                    <a:pt x="2066" y="584"/>
                    <a:pt x="2233" y="1067"/>
                    <a:pt x="2266" y="1634"/>
                  </a:cubicBezTo>
                  <a:cubicBezTo>
                    <a:pt x="2283" y="1883"/>
                    <a:pt x="2250" y="2233"/>
                    <a:pt x="2150" y="2450"/>
                  </a:cubicBezTo>
                  <a:cubicBezTo>
                    <a:pt x="2050" y="2650"/>
                    <a:pt x="1666" y="3083"/>
                    <a:pt x="1417" y="31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7" name="Google Shape;2287;p24"/>
            <p:cNvSpPr/>
            <p:nvPr/>
          </p:nvSpPr>
          <p:spPr>
            <a:xfrm>
              <a:off x="2885000" y="2139950"/>
              <a:ext cx="125825" cy="101650"/>
            </a:xfrm>
            <a:custGeom>
              <a:avLst/>
              <a:gdLst/>
              <a:ahLst/>
              <a:cxnLst/>
              <a:rect l="l" t="t" r="r" b="b"/>
              <a:pathLst>
                <a:path w="5033" h="4066" extrusionOk="0">
                  <a:moveTo>
                    <a:pt x="3599" y="400"/>
                  </a:moveTo>
                  <a:cubicBezTo>
                    <a:pt x="2983" y="100"/>
                    <a:pt x="2700" y="0"/>
                    <a:pt x="2016" y="100"/>
                  </a:cubicBezTo>
                  <a:cubicBezTo>
                    <a:pt x="1650" y="150"/>
                    <a:pt x="1183" y="150"/>
                    <a:pt x="867" y="417"/>
                  </a:cubicBezTo>
                  <a:cubicBezTo>
                    <a:pt x="250" y="916"/>
                    <a:pt x="50" y="2083"/>
                    <a:pt x="17" y="2816"/>
                  </a:cubicBezTo>
                  <a:cubicBezTo>
                    <a:pt x="0" y="3216"/>
                    <a:pt x="67" y="3616"/>
                    <a:pt x="450" y="3816"/>
                  </a:cubicBezTo>
                  <a:cubicBezTo>
                    <a:pt x="983" y="4066"/>
                    <a:pt x="1917" y="3799"/>
                    <a:pt x="2400" y="3599"/>
                  </a:cubicBezTo>
                  <a:cubicBezTo>
                    <a:pt x="3749" y="3033"/>
                    <a:pt x="5032" y="1300"/>
                    <a:pt x="3599" y="4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8" name="Google Shape;2288;p24"/>
            <p:cNvSpPr/>
            <p:nvPr/>
          </p:nvSpPr>
          <p:spPr>
            <a:xfrm>
              <a:off x="2847925" y="2127025"/>
              <a:ext cx="26275" cy="30425"/>
            </a:xfrm>
            <a:custGeom>
              <a:avLst/>
              <a:gdLst/>
              <a:ahLst/>
              <a:cxnLst/>
              <a:rect l="l" t="t" r="r" b="b"/>
              <a:pathLst>
                <a:path w="1051" h="1217" extrusionOk="0">
                  <a:moveTo>
                    <a:pt x="767" y="1217"/>
                  </a:moveTo>
                  <a:cubicBezTo>
                    <a:pt x="484" y="1167"/>
                    <a:pt x="50" y="1200"/>
                    <a:pt x="34" y="834"/>
                  </a:cubicBezTo>
                  <a:cubicBezTo>
                    <a:pt x="0" y="600"/>
                    <a:pt x="217" y="284"/>
                    <a:pt x="400" y="167"/>
                  </a:cubicBezTo>
                  <a:cubicBezTo>
                    <a:pt x="650" y="0"/>
                    <a:pt x="1050" y="134"/>
                    <a:pt x="983" y="4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9" name="Google Shape;2289;p24"/>
            <p:cNvSpPr/>
            <p:nvPr/>
          </p:nvSpPr>
          <p:spPr>
            <a:xfrm>
              <a:off x="5553125" y="1455925"/>
              <a:ext cx="180400" cy="184575"/>
            </a:xfrm>
            <a:custGeom>
              <a:avLst/>
              <a:gdLst/>
              <a:ahLst/>
              <a:cxnLst/>
              <a:rect l="l" t="t" r="r" b="b"/>
              <a:pathLst>
                <a:path w="7216" h="7383" extrusionOk="0">
                  <a:moveTo>
                    <a:pt x="750" y="2817"/>
                  </a:moveTo>
                  <a:cubicBezTo>
                    <a:pt x="767" y="2634"/>
                    <a:pt x="784" y="2117"/>
                    <a:pt x="867" y="1867"/>
                  </a:cubicBezTo>
                  <a:cubicBezTo>
                    <a:pt x="967" y="1551"/>
                    <a:pt x="1467" y="1234"/>
                    <a:pt x="1750" y="1034"/>
                  </a:cubicBezTo>
                  <a:cubicBezTo>
                    <a:pt x="2633" y="434"/>
                    <a:pt x="3866" y="1"/>
                    <a:pt x="4949" y="201"/>
                  </a:cubicBezTo>
                  <a:cubicBezTo>
                    <a:pt x="5732" y="351"/>
                    <a:pt x="6449" y="667"/>
                    <a:pt x="6849" y="1384"/>
                  </a:cubicBezTo>
                  <a:cubicBezTo>
                    <a:pt x="7165" y="1950"/>
                    <a:pt x="7215" y="2850"/>
                    <a:pt x="6999" y="3467"/>
                  </a:cubicBezTo>
                  <a:cubicBezTo>
                    <a:pt x="6499" y="4933"/>
                    <a:pt x="5749" y="6399"/>
                    <a:pt x="4199" y="6949"/>
                  </a:cubicBezTo>
                  <a:cubicBezTo>
                    <a:pt x="3333" y="7266"/>
                    <a:pt x="2466" y="7382"/>
                    <a:pt x="1617" y="6899"/>
                  </a:cubicBezTo>
                  <a:cubicBezTo>
                    <a:pt x="1183" y="6666"/>
                    <a:pt x="784" y="6333"/>
                    <a:pt x="467" y="5933"/>
                  </a:cubicBezTo>
                  <a:cubicBezTo>
                    <a:pt x="0" y="5350"/>
                    <a:pt x="17" y="4683"/>
                    <a:pt x="750" y="281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0" name="Google Shape;2290;p24"/>
            <p:cNvSpPr/>
            <p:nvPr/>
          </p:nvSpPr>
          <p:spPr>
            <a:xfrm>
              <a:off x="3375725" y="1585075"/>
              <a:ext cx="155400" cy="134575"/>
            </a:xfrm>
            <a:custGeom>
              <a:avLst/>
              <a:gdLst/>
              <a:ahLst/>
              <a:cxnLst/>
              <a:rect l="l" t="t" r="r" b="b"/>
              <a:pathLst>
                <a:path w="6216" h="5383" extrusionOk="0">
                  <a:moveTo>
                    <a:pt x="717" y="4599"/>
                  </a:moveTo>
                  <a:cubicBezTo>
                    <a:pt x="533" y="4416"/>
                    <a:pt x="183" y="4116"/>
                    <a:pt x="83" y="3833"/>
                  </a:cubicBezTo>
                  <a:cubicBezTo>
                    <a:pt x="0" y="3566"/>
                    <a:pt x="117" y="3150"/>
                    <a:pt x="167" y="2916"/>
                  </a:cubicBezTo>
                  <a:cubicBezTo>
                    <a:pt x="383" y="2017"/>
                    <a:pt x="850" y="1400"/>
                    <a:pt x="1566" y="817"/>
                  </a:cubicBezTo>
                  <a:cubicBezTo>
                    <a:pt x="2549" y="0"/>
                    <a:pt x="4282" y="284"/>
                    <a:pt x="5182" y="1117"/>
                  </a:cubicBezTo>
                  <a:cubicBezTo>
                    <a:pt x="6099" y="1950"/>
                    <a:pt x="6215" y="3966"/>
                    <a:pt x="5249" y="4816"/>
                  </a:cubicBezTo>
                  <a:cubicBezTo>
                    <a:pt x="4599" y="5382"/>
                    <a:pt x="3533" y="5366"/>
                    <a:pt x="2733" y="5332"/>
                  </a:cubicBezTo>
                  <a:cubicBezTo>
                    <a:pt x="1683" y="5299"/>
                    <a:pt x="667" y="5116"/>
                    <a:pt x="717" y="459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1" name="Google Shape;2291;p24"/>
            <p:cNvSpPr/>
            <p:nvPr/>
          </p:nvSpPr>
          <p:spPr>
            <a:xfrm>
              <a:off x="2517175" y="2065375"/>
              <a:ext cx="176225" cy="138325"/>
            </a:xfrm>
            <a:custGeom>
              <a:avLst/>
              <a:gdLst/>
              <a:ahLst/>
              <a:cxnLst/>
              <a:rect l="l" t="t" r="r" b="b"/>
              <a:pathLst>
                <a:path w="7049" h="5533" extrusionOk="0">
                  <a:moveTo>
                    <a:pt x="317" y="3583"/>
                  </a:moveTo>
                  <a:cubicBezTo>
                    <a:pt x="183" y="3233"/>
                    <a:pt x="0" y="2966"/>
                    <a:pt x="150" y="2633"/>
                  </a:cubicBezTo>
                  <a:cubicBezTo>
                    <a:pt x="267" y="2333"/>
                    <a:pt x="583" y="2017"/>
                    <a:pt x="800" y="1767"/>
                  </a:cubicBezTo>
                  <a:cubicBezTo>
                    <a:pt x="1400" y="1083"/>
                    <a:pt x="2250" y="534"/>
                    <a:pt x="3149" y="300"/>
                  </a:cubicBezTo>
                  <a:cubicBezTo>
                    <a:pt x="4349" y="0"/>
                    <a:pt x="6082" y="317"/>
                    <a:pt x="6582" y="1583"/>
                  </a:cubicBezTo>
                  <a:cubicBezTo>
                    <a:pt x="7048" y="2750"/>
                    <a:pt x="6349" y="4166"/>
                    <a:pt x="5382" y="4866"/>
                  </a:cubicBezTo>
                  <a:cubicBezTo>
                    <a:pt x="4732" y="5332"/>
                    <a:pt x="4099" y="5532"/>
                    <a:pt x="3283" y="5399"/>
                  </a:cubicBezTo>
                  <a:cubicBezTo>
                    <a:pt x="2366" y="5266"/>
                    <a:pt x="1366" y="4833"/>
                    <a:pt x="317" y="358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2" name="Google Shape;2292;p24"/>
            <p:cNvSpPr/>
            <p:nvPr/>
          </p:nvSpPr>
          <p:spPr>
            <a:xfrm>
              <a:off x="2675050" y="2181175"/>
              <a:ext cx="51675" cy="48350"/>
            </a:xfrm>
            <a:custGeom>
              <a:avLst/>
              <a:gdLst/>
              <a:ahLst/>
              <a:cxnLst/>
              <a:rect l="l" t="t" r="r" b="b"/>
              <a:pathLst>
                <a:path w="2067" h="1934" extrusionOk="0">
                  <a:moveTo>
                    <a:pt x="0" y="1367"/>
                  </a:moveTo>
                  <a:cubicBezTo>
                    <a:pt x="67" y="1000"/>
                    <a:pt x="34" y="534"/>
                    <a:pt x="334" y="284"/>
                  </a:cubicBezTo>
                  <a:cubicBezTo>
                    <a:pt x="483" y="151"/>
                    <a:pt x="767" y="34"/>
                    <a:pt x="967" y="17"/>
                  </a:cubicBezTo>
                  <a:cubicBezTo>
                    <a:pt x="1300" y="1"/>
                    <a:pt x="1583" y="334"/>
                    <a:pt x="1700" y="617"/>
                  </a:cubicBezTo>
                  <a:cubicBezTo>
                    <a:pt x="2066" y="1584"/>
                    <a:pt x="1150" y="1934"/>
                    <a:pt x="317" y="19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3" name="Google Shape;2293;p24"/>
            <p:cNvSpPr/>
            <p:nvPr/>
          </p:nvSpPr>
          <p:spPr>
            <a:xfrm>
              <a:off x="1857725" y="2041200"/>
              <a:ext cx="191650" cy="172075"/>
            </a:xfrm>
            <a:custGeom>
              <a:avLst/>
              <a:gdLst/>
              <a:ahLst/>
              <a:cxnLst/>
              <a:rect l="l" t="t" r="r" b="b"/>
              <a:pathLst>
                <a:path w="7666" h="6883" extrusionOk="0">
                  <a:moveTo>
                    <a:pt x="7649" y="3717"/>
                  </a:moveTo>
                  <a:cubicBezTo>
                    <a:pt x="7666" y="3017"/>
                    <a:pt x="7616" y="2500"/>
                    <a:pt x="7283" y="1867"/>
                  </a:cubicBezTo>
                  <a:cubicBezTo>
                    <a:pt x="6883" y="1134"/>
                    <a:pt x="6266" y="634"/>
                    <a:pt x="5450" y="451"/>
                  </a:cubicBezTo>
                  <a:cubicBezTo>
                    <a:pt x="3500" y="1"/>
                    <a:pt x="551" y="617"/>
                    <a:pt x="234" y="2967"/>
                  </a:cubicBezTo>
                  <a:cubicBezTo>
                    <a:pt x="1" y="4733"/>
                    <a:pt x="1284" y="6449"/>
                    <a:pt x="3034" y="6733"/>
                  </a:cubicBezTo>
                  <a:cubicBezTo>
                    <a:pt x="3917" y="6883"/>
                    <a:pt x="4866" y="6766"/>
                    <a:pt x="5666" y="6383"/>
                  </a:cubicBezTo>
                  <a:cubicBezTo>
                    <a:pt x="6349" y="6066"/>
                    <a:pt x="6883" y="5450"/>
                    <a:pt x="7649" y="371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4" name="Google Shape;2294;p24"/>
            <p:cNvSpPr/>
            <p:nvPr/>
          </p:nvSpPr>
          <p:spPr>
            <a:xfrm>
              <a:off x="2067275" y="2029550"/>
              <a:ext cx="67500" cy="88750"/>
            </a:xfrm>
            <a:custGeom>
              <a:avLst/>
              <a:gdLst/>
              <a:ahLst/>
              <a:cxnLst/>
              <a:rect l="l" t="t" r="r" b="b"/>
              <a:pathLst>
                <a:path w="2700" h="3550" extrusionOk="0">
                  <a:moveTo>
                    <a:pt x="1267" y="3550"/>
                  </a:moveTo>
                  <a:cubicBezTo>
                    <a:pt x="933" y="3316"/>
                    <a:pt x="600" y="3166"/>
                    <a:pt x="400" y="2800"/>
                  </a:cubicBezTo>
                  <a:cubicBezTo>
                    <a:pt x="167" y="2400"/>
                    <a:pt x="0" y="2017"/>
                    <a:pt x="0" y="1533"/>
                  </a:cubicBezTo>
                  <a:cubicBezTo>
                    <a:pt x="34" y="734"/>
                    <a:pt x="550" y="0"/>
                    <a:pt x="1400" y="67"/>
                  </a:cubicBezTo>
                  <a:cubicBezTo>
                    <a:pt x="2133" y="117"/>
                    <a:pt x="2583" y="617"/>
                    <a:pt x="2650" y="1350"/>
                  </a:cubicBezTo>
                  <a:cubicBezTo>
                    <a:pt x="2700" y="2117"/>
                    <a:pt x="2100" y="2850"/>
                    <a:pt x="1483" y="32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5" name="Google Shape;2295;p24"/>
            <p:cNvSpPr/>
            <p:nvPr/>
          </p:nvSpPr>
          <p:spPr>
            <a:xfrm>
              <a:off x="2045600" y="1586725"/>
              <a:ext cx="177500" cy="72525"/>
            </a:xfrm>
            <a:custGeom>
              <a:avLst/>
              <a:gdLst/>
              <a:ahLst/>
              <a:cxnLst/>
              <a:rect l="l" t="t" r="r" b="b"/>
              <a:pathLst>
                <a:path w="7100" h="2901" extrusionOk="0">
                  <a:moveTo>
                    <a:pt x="4033" y="101"/>
                  </a:moveTo>
                  <a:cubicBezTo>
                    <a:pt x="3350" y="34"/>
                    <a:pt x="2717" y="34"/>
                    <a:pt x="2084" y="318"/>
                  </a:cubicBezTo>
                  <a:cubicBezTo>
                    <a:pt x="1634" y="518"/>
                    <a:pt x="1051" y="717"/>
                    <a:pt x="701" y="1101"/>
                  </a:cubicBezTo>
                  <a:cubicBezTo>
                    <a:pt x="1" y="1851"/>
                    <a:pt x="2100" y="2417"/>
                    <a:pt x="2467" y="2467"/>
                  </a:cubicBezTo>
                  <a:cubicBezTo>
                    <a:pt x="3767" y="2650"/>
                    <a:pt x="5433" y="2900"/>
                    <a:pt x="6549" y="2000"/>
                  </a:cubicBezTo>
                  <a:cubicBezTo>
                    <a:pt x="6849" y="1767"/>
                    <a:pt x="7099" y="1434"/>
                    <a:pt x="6933" y="1067"/>
                  </a:cubicBezTo>
                  <a:cubicBezTo>
                    <a:pt x="6633" y="384"/>
                    <a:pt x="5649" y="84"/>
                    <a:pt x="498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6" name="Google Shape;2296;p24"/>
            <p:cNvSpPr/>
            <p:nvPr/>
          </p:nvSpPr>
          <p:spPr>
            <a:xfrm>
              <a:off x="1820250" y="1399700"/>
              <a:ext cx="177475" cy="121650"/>
            </a:xfrm>
            <a:custGeom>
              <a:avLst/>
              <a:gdLst/>
              <a:ahLst/>
              <a:cxnLst/>
              <a:rect l="l" t="t" r="r" b="b"/>
              <a:pathLst>
                <a:path w="7099" h="4866" extrusionOk="0">
                  <a:moveTo>
                    <a:pt x="2316" y="317"/>
                  </a:moveTo>
                  <a:cubicBezTo>
                    <a:pt x="1866" y="184"/>
                    <a:pt x="1600" y="0"/>
                    <a:pt x="1200" y="217"/>
                  </a:cubicBezTo>
                  <a:cubicBezTo>
                    <a:pt x="867" y="400"/>
                    <a:pt x="500" y="717"/>
                    <a:pt x="317" y="1050"/>
                  </a:cubicBezTo>
                  <a:cubicBezTo>
                    <a:pt x="17" y="1600"/>
                    <a:pt x="0" y="2450"/>
                    <a:pt x="217" y="3033"/>
                  </a:cubicBezTo>
                  <a:cubicBezTo>
                    <a:pt x="483" y="3716"/>
                    <a:pt x="1067" y="4133"/>
                    <a:pt x="1733" y="4383"/>
                  </a:cubicBezTo>
                  <a:cubicBezTo>
                    <a:pt x="2700" y="4733"/>
                    <a:pt x="3766" y="4666"/>
                    <a:pt x="4766" y="4733"/>
                  </a:cubicBezTo>
                  <a:cubicBezTo>
                    <a:pt x="5316" y="4749"/>
                    <a:pt x="5966" y="4866"/>
                    <a:pt x="6465" y="4533"/>
                  </a:cubicBezTo>
                  <a:cubicBezTo>
                    <a:pt x="6982" y="4199"/>
                    <a:pt x="7099" y="3533"/>
                    <a:pt x="7065" y="2933"/>
                  </a:cubicBezTo>
                  <a:cubicBezTo>
                    <a:pt x="7015" y="1917"/>
                    <a:pt x="6415" y="1150"/>
                    <a:pt x="6099" y="21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7" name="Google Shape;2297;p24"/>
            <p:cNvSpPr/>
            <p:nvPr/>
          </p:nvSpPr>
          <p:spPr>
            <a:xfrm>
              <a:off x="6616625" y="2435700"/>
              <a:ext cx="398275" cy="151650"/>
            </a:xfrm>
            <a:custGeom>
              <a:avLst/>
              <a:gdLst/>
              <a:ahLst/>
              <a:cxnLst/>
              <a:rect l="l" t="t" r="r" b="b"/>
              <a:pathLst>
                <a:path w="15931" h="6066" extrusionOk="0">
                  <a:moveTo>
                    <a:pt x="134" y="5366"/>
                  </a:moveTo>
                  <a:cubicBezTo>
                    <a:pt x="0" y="4916"/>
                    <a:pt x="34" y="4499"/>
                    <a:pt x="217" y="4100"/>
                  </a:cubicBezTo>
                  <a:cubicBezTo>
                    <a:pt x="667" y="3650"/>
                    <a:pt x="1150" y="3233"/>
                    <a:pt x="1667" y="2883"/>
                  </a:cubicBezTo>
                  <a:cubicBezTo>
                    <a:pt x="2966" y="1950"/>
                    <a:pt x="4433" y="1217"/>
                    <a:pt x="5982" y="767"/>
                  </a:cubicBezTo>
                  <a:cubicBezTo>
                    <a:pt x="7565" y="317"/>
                    <a:pt x="9298" y="1"/>
                    <a:pt x="10948" y="284"/>
                  </a:cubicBezTo>
                  <a:cubicBezTo>
                    <a:pt x="12614" y="550"/>
                    <a:pt x="14847" y="584"/>
                    <a:pt x="15364" y="2567"/>
                  </a:cubicBezTo>
                  <a:cubicBezTo>
                    <a:pt x="15930" y="4783"/>
                    <a:pt x="12664" y="5033"/>
                    <a:pt x="11215" y="5216"/>
                  </a:cubicBezTo>
                  <a:cubicBezTo>
                    <a:pt x="9665" y="5416"/>
                    <a:pt x="8149" y="5766"/>
                    <a:pt x="6582" y="5899"/>
                  </a:cubicBezTo>
                  <a:cubicBezTo>
                    <a:pt x="4683" y="6066"/>
                    <a:pt x="2683" y="5882"/>
                    <a:pt x="134" y="53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8" name="Google Shape;2298;p24"/>
            <p:cNvSpPr/>
            <p:nvPr/>
          </p:nvSpPr>
          <p:spPr>
            <a:xfrm>
              <a:off x="6591625" y="2451525"/>
              <a:ext cx="102925" cy="62100"/>
            </a:xfrm>
            <a:custGeom>
              <a:avLst/>
              <a:gdLst/>
              <a:ahLst/>
              <a:cxnLst/>
              <a:rect l="l" t="t" r="r" b="b"/>
              <a:pathLst>
                <a:path w="4117" h="2484" extrusionOk="0">
                  <a:moveTo>
                    <a:pt x="1" y="2483"/>
                  </a:moveTo>
                  <a:cubicBezTo>
                    <a:pt x="17" y="1517"/>
                    <a:pt x="1" y="1184"/>
                    <a:pt x="834" y="701"/>
                  </a:cubicBezTo>
                  <a:cubicBezTo>
                    <a:pt x="1234" y="467"/>
                    <a:pt x="1767" y="201"/>
                    <a:pt x="2250" y="117"/>
                  </a:cubicBezTo>
                  <a:cubicBezTo>
                    <a:pt x="2667" y="34"/>
                    <a:pt x="3367" y="1"/>
                    <a:pt x="3600" y="451"/>
                  </a:cubicBezTo>
                  <a:cubicBezTo>
                    <a:pt x="4116" y="1500"/>
                    <a:pt x="1134" y="1934"/>
                    <a:pt x="717" y="206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9" name="Google Shape;2299;p24"/>
            <p:cNvSpPr/>
            <p:nvPr/>
          </p:nvSpPr>
          <p:spPr>
            <a:xfrm>
              <a:off x="6126325" y="2358225"/>
              <a:ext cx="409500" cy="192475"/>
            </a:xfrm>
            <a:custGeom>
              <a:avLst/>
              <a:gdLst/>
              <a:ahLst/>
              <a:cxnLst/>
              <a:rect l="l" t="t" r="r" b="b"/>
              <a:pathLst>
                <a:path w="16380" h="7699" extrusionOk="0">
                  <a:moveTo>
                    <a:pt x="16380" y="5666"/>
                  </a:moveTo>
                  <a:cubicBezTo>
                    <a:pt x="16347" y="5249"/>
                    <a:pt x="16297" y="4832"/>
                    <a:pt x="16197" y="4433"/>
                  </a:cubicBezTo>
                  <a:cubicBezTo>
                    <a:pt x="15980" y="4149"/>
                    <a:pt x="15713" y="3899"/>
                    <a:pt x="15413" y="3683"/>
                  </a:cubicBezTo>
                  <a:cubicBezTo>
                    <a:pt x="14614" y="3050"/>
                    <a:pt x="13830" y="2366"/>
                    <a:pt x="12947" y="1850"/>
                  </a:cubicBezTo>
                  <a:cubicBezTo>
                    <a:pt x="11181" y="800"/>
                    <a:pt x="8748" y="0"/>
                    <a:pt x="6666" y="17"/>
                  </a:cubicBezTo>
                  <a:cubicBezTo>
                    <a:pt x="5799" y="34"/>
                    <a:pt x="5066" y="267"/>
                    <a:pt x="4316" y="667"/>
                  </a:cubicBezTo>
                  <a:cubicBezTo>
                    <a:pt x="3283" y="1233"/>
                    <a:pt x="2083" y="2166"/>
                    <a:pt x="1400" y="3133"/>
                  </a:cubicBezTo>
                  <a:cubicBezTo>
                    <a:pt x="1000" y="3699"/>
                    <a:pt x="617" y="4349"/>
                    <a:pt x="384" y="4999"/>
                  </a:cubicBezTo>
                  <a:cubicBezTo>
                    <a:pt x="217" y="5466"/>
                    <a:pt x="0" y="6199"/>
                    <a:pt x="100" y="6715"/>
                  </a:cubicBezTo>
                  <a:cubicBezTo>
                    <a:pt x="284" y="7698"/>
                    <a:pt x="2000" y="7365"/>
                    <a:pt x="2716" y="7315"/>
                  </a:cubicBezTo>
                  <a:cubicBezTo>
                    <a:pt x="3750" y="7249"/>
                    <a:pt x="4799" y="7032"/>
                    <a:pt x="5849" y="7049"/>
                  </a:cubicBezTo>
                  <a:cubicBezTo>
                    <a:pt x="6666" y="7049"/>
                    <a:pt x="7449" y="7232"/>
                    <a:pt x="8248" y="7315"/>
                  </a:cubicBezTo>
                  <a:cubicBezTo>
                    <a:pt x="9648" y="7465"/>
                    <a:pt x="11298" y="7448"/>
                    <a:pt x="12664" y="7182"/>
                  </a:cubicBezTo>
                  <a:cubicBezTo>
                    <a:pt x="13164" y="7082"/>
                    <a:pt x="13697" y="6865"/>
                    <a:pt x="14147" y="6615"/>
                  </a:cubicBezTo>
                  <a:cubicBezTo>
                    <a:pt x="14747" y="6299"/>
                    <a:pt x="15097" y="5732"/>
                    <a:pt x="16380" y="56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0" name="Google Shape;2300;p24"/>
            <p:cNvSpPr/>
            <p:nvPr/>
          </p:nvSpPr>
          <p:spPr>
            <a:xfrm>
              <a:off x="6960300" y="2538600"/>
              <a:ext cx="118325" cy="55850"/>
            </a:xfrm>
            <a:custGeom>
              <a:avLst/>
              <a:gdLst/>
              <a:ahLst/>
              <a:cxnLst/>
              <a:rect l="l" t="t" r="r" b="b"/>
              <a:pathLst>
                <a:path w="4733" h="2234" extrusionOk="0">
                  <a:moveTo>
                    <a:pt x="0" y="1816"/>
                  </a:moveTo>
                  <a:cubicBezTo>
                    <a:pt x="400" y="1200"/>
                    <a:pt x="550" y="850"/>
                    <a:pt x="1200" y="600"/>
                  </a:cubicBezTo>
                  <a:cubicBezTo>
                    <a:pt x="1700" y="400"/>
                    <a:pt x="2183" y="267"/>
                    <a:pt x="2733" y="184"/>
                  </a:cubicBezTo>
                  <a:cubicBezTo>
                    <a:pt x="3066" y="134"/>
                    <a:pt x="4433" y="0"/>
                    <a:pt x="4616" y="550"/>
                  </a:cubicBezTo>
                  <a:cubicBezTo>
                    <a:pt x="4733" y="900"/>
                    <a:pt x="4283" y="1267"/>
                    <a:pt x="4016" y="1400"/>
                  </a:cubicBezTo>
                  <a:cubicBezTo>
                    <a:pt x="3000" y="1900"/>
                    <a:pt x="1917" y="1950"/>
                    <a:pt x="833" y="22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1" name="Google Shape;2301;p24"/>
            <p:cNvSpPr/>
            <p:nvPr/>
          </p:nvSpPr>
          <p:spPr>
            <a:xfrm>
              <a:off x="6395425" y="2554850"/>
              <a:ext cx="130000" cy="46675"/>
            </a:xfrm>
            <a:custGeom>
              <a:avLst/>
              <a:gdLst/>
              <a:ahLst/>
              <a:cxnLst/>
              <a:rect l="l" t="t" r="r" b="b"/>
              <a:pathLst>
                <a:path w="5200" h="1867" extrusionOk="0">
                  <a:moveTo>
                    <a:pt x="1" y="1433"/>
                  </a:moveTo>
                  <a:cubicBezTo>
                    <a:pt x="367" y="983"/>
                    <a:pt x="517" y="717"/>
                    <a:pt x="1050" y="600"/>
                  </a:cubicBezTo>
                  <a:cubicBezTo>
                    <a:pt x="1683" y="450"/>
                    <a:pt x="2350" y="267"/>
                    <a:pt x="3000" y="200"/>
                  </a:cubicBezTo>
                  <a:cubicBezTo>
                    <a:pt x="3500" y="150"/>
                    <a:pt x="4533" y="0"/>
                    <a:pt x="4933" y="433"/>
                  </a:cubicBezTo>
                  <a:cubicBezTo>
                    <a:pt x="5199" y="717"/>
                    <a:pt x="4866" y="1000"/>
                    <a:pt x="4566" y="1166"/>
                  </a:cubicBezTo>
                  <a:cubicBezTo>
                    <a:pt x="4183" y="1366"/>
                    <a:pt x="3700" y="1400"/>
                    <a:pt x="3283" y="1433"/>
                  </a:cubicBezTo>
                  <a:cubicBezTo>
                    <a:pt x="2317" y="1533"/>
                    <a:pt x="1367" y="1683"/>
                    <a:pt x="417" y="18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 ">
  <p:cSld name="BLANK_1_1_1_2_1_2">
    <p:bg>
      <p:bgPr>
        <a:solidFill>
          <a:schemeClr val="accent6"/>
        </a:solidFill>
        <a:effectLst/>
      </p:bgPr>
    </p:bg>
    <p:spTree>
      <p:nvGrpSpPr>
        <p:cNvPr id="1" name="Shape 2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3" name="Google Shape;2393;p26"/>
          <p:cNvSpPr/>
          <p:nvPr/>
        </p:nvSpPr>
        <p:spPr>
          <a:xfrm>
            <a:off x="-56250" y="4608575"/>
            <a:ext cx="9256374" cy="949800"/>
          </a:xfrm>
          <a:custGeom>
            <a:avLst/>
            <a:gdLst/>
            <a:ahLst/>
            <a:cxnLst/>
            <a:rect l="l" t="t" r="r" b="b"/>
            <a:pathLst>
              <a:path w="277719" h="37992" extrusionOk="0">
                <a:moveTo>
                  <a:pt x="0" y="37992"/>
                </a:moveTo>
                <a:lnTo>
                  <a:pt x="277719" y="37992"/>
                </a:lnTo>
                <a:lnTo>
                  <a:pt x="277719" y="251"/>
                </a:lnTo>
                <a:lnTo>
                  <a:pt x="0" y="1"/>
                </a:lnTo>
                <a:close/>
              </a:path>
            </a:pathLst>
          </a:custGeom>
          <a:solidFill>
            <a:srgbClr val="675D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4" name="Google Shape;2394;p26"/>
          <p:cNvSpPr txBox="1">
            <a:spLocks noGrp="1"/>
          </p:cNvSpPr>
          <p:nvPr>
            <p:ph type="title"/>
          </p:nvPr>
        </p:nvSpPr>
        <p:spPr>
          <a:xfrm>
            <a:off x="948600" y="2676513"/>
            <a:ext cx="2164800" cy="527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 b="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395" name="Google Shape;2395;p26"/>
          <p:cNvSpPr txBox="1">
            <a:spLocks noGrp="1"/>
          </p:cNvSpPr>
          <p:nvPr>
            <p:ph type="subTitle" idx="1"/>
          </p:nvPr>
        </p:nvSpPr>
        <p:spPr>
          <a:xfrm>
            <a:off x="948600" y="3185688"/>
            <a:ext cx="2164800" cy="65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96" name="Google Shape;2396;p26"/>
          <p:cNvSpPr txBox="1">
            <a:spLocks noGrp="1"/>
          </p:cNvSpPr>
          <p:nvPr>
            <p:ph type="title" idx="2"/>
          </p:nvPr>
        </p:nvSpPr>
        <p:spPr>
          <a:xfrm>
            <a:off x="3489600" y="2672875"/>
            <a:ext cx="2164800" cy="527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 b="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397" name="Google Shape;2397;p26"/>
          <p:cNvSpPr txBox="1">
            <a:spLocks noGrp="1"/>
          </p:cNvSpPr>
          <p:nvPr>
            <p:ph type="subTitle" idx="3"/>
          </p:nvPr>
        </p:nvSpPr>
        <p:spPr>
          <a:xfrm>
            <a:off x="3489600" y="3182050"/>
            <a:ext cx="2164800" cy="65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98" name="Google Shape;2398;p26"/>
          <p:cNvSpPr txBox="1">
            <a:spLocks noGrp="1"/>
          </p:cNvSpPr>
          <p:nvPr>
            <p:ph type="title" idx="4"/>
          </p:nvPr>
        </p:nvSpPr>
        <p:spPr>
          <a:xfrm>
            <a:off x="6030600" y="2672875"/>
            <a:ext cx="2164800" cy="527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 b="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399" name="Google Shape;2399;p26"/>
          <p:cNvSpPr txBox="1">
            <a:spLocks noGrp="1"/>
          </p:cNvSpPr>
          <p:nvPr>
            <p:ph type="subTitle" idx="5"/>
          </p:nvPr>
        </p:nvSpPr>
        <p:spPr>
          <a:xfrm>
            <a:off x="6030600" y="3182050"/>
            <a:ext cx="2164800" cy="65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00" name="Google Shape;2400;p26"/>
          <p:cNvSpPr txBox="1">
            <a:spLocks noGrp="1"/>
          </p:cNvSpPr>
          <p:nvPr>
            <p:ph type="title" idx="6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01" name="Google Shape;2401;p26"/>
          <p:cNvSpPr/>
          <p:nvPr/>
        </p:nvSpPr>
        <p:spPr>
          <a:xfrm>
            <a:off x="-56250" y="4614425"/>
            <a:ext cx="9256374" cy="394500"/>
          </a:xfrm>
          <a:custGeom>
            <a:avLst/>
            <a:gdLst/>
            <a:ahLst/>
            <a:cxnLst/>
            <a:rect l="l" t="t" r="r" b="b"/>
            <a:pathLst>
              <a:path w="277719" h="15780" extrusionOk="0">
                <a:moveTo>
                  <a:pt x="0" y="15780"/>
                </a:moveTo>
                <a:lnTo>
                  <a:pt x="277719" y="14363"/>
                </a:lnTo>
                <a:lnTo>
                  <a:pt x="277719" y="233"/>
                </a:lnTo>
                <a:lnTo>
                  <a:pt x="0" y="0"/>
                </a:lnTo>
                <a:close/>
              </a:path>
            </a:pathLst>
          </a:custGeom>
          <a:solidFill>
            <a:srgbClr val="9C8F9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02" name="Google Shape;2402;p26"/>
          <p:cNvGrpSpPr/>
          <p:nvPr/>
        </p:nvGrpSpPr>
        <p:grpSpPr>
          <a:xfrm>
            <a:off x="7352375" y="391875"/>
            <a:ext cx="971875" cy="444925"/>
            <a:chOff x="5149875" y="-114525"/>
            <a:chExt cx="971875" cy="444925"/>
          </a:xfrm>
        </p:grpSpPr>
        <p:sp>
          <p:nvSpPr>
            <p:cNvPr id="2403" name="Google Shape;2403;p26"/>
            <p:cNvSpPr/>
            <p:nvPr/>
          </p:nvSpPr>
          <p:spPr>
            <a:xfrm>
              <a:off x="6044250" y="37100"/>
              <a:ext cx="51675" cy="48350"/>
            </a:xfrm>
            <a:custGeom>
              <a:avLst/>
              <a:gdLst/>
              <a:ahLst/>
              <a:cxnLst/>
              <a:rect l="l" t="t" r="r" b="b"/>
              <a:pathLst>
                <a:path w="2067" h="1934" extrusionOk="0">
                  <a:moveTo>
                    <a:pt x="0" y="1367"/>
                  </a:moveTo>
                  <a:cubicBezTo>
                    <a:pt x="67" y="1000"/>
                    <a:pt x="34" y="534"/>
                    <a:pt x="334" y="284"/>
                  </a:cubicBezTo>
                  <a:cubicBezTo>
                    <a:pt x="483" y="151"/>
                    <a:pt x="767" y="34"/>
                    <a:pt x="967" y="17"/>
                  </a:cubicBezTo>
                  <a:cubicBezTo>
                    <a:pt x="1300" y="1"/>
                    <a:pt x="1583" y="334"/>
                    <a:pt x="1700" y="617"/>
                  </a:cubicBezTo>
                  <a:cubicBezTo>
                    <a:pt x="2066" y="1584"/>
                    <a:pt x="1150" y="1934"/>
                    <a:pt x="317" y="19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04" name="Google Shape;2404;p26"/>
            <p:cNvGrpSpPr/>
            <p:nvPr/>
          </p:nvGrpSpPr>
          <p:grpSpPr>
            <a:xfrm>
              <a:off x="5149875" y="-114525"/>
              <a:ext cx="971875" cy="444925"/>
              <a:chOff x="5149875" y="-114525"/>
              <a:chExt cx="971875" cy="444925"/>
            </a:xfrm>
          </p:grpSpPr>
          <p:sp>
            <p:nvSpPr>
              <p:cNvPr id="2405" name="Google Shape;2405;p26"/>
              <p:cNvSpPr/>
              <p:nvPr/>
            </p:nvSpPr>
            <p:spPr>
              <a:xfrm>
                <a:off x="5149875" y="-40800"/>
                <a:ext cx="971875" cy="371200"/>
              </a:xfrm>
              <a:custGeom>
                <a:avLst/>
                <a:gdLst/>
                <a:ahLst/>
                <a:cxnLst/>
                <a:rect l="l" t="t" r="r" b="b"/>
                <a:pathLst>
                  <a:path w="38875" h="14848" extrusionOk="0">
                    <a:moveTo>
                      <a:pt x="9531" y="634"/>
                    </a:moveTo>
                    <a:cubicBezTo>
                      <a:pt x="7782" y="1700"/>
                      <a:pt x="5899" y="3183"/>
                      <a:pt x="5149" y="5099"/>
                    </a:cubicBezTo>
                    <a:lnTo>
                      <a:pt x="5149" y="5099"/>
                    </a:lnTo>
                    <a:cubicBezTo>
                      <a:pt x="4816" y="5966"/>
                      <a:pt x="4999" y="6649"/>
                      <a:pt x="4849" y="7549"/>
                    </a:cubicBezTo>
                    <a:lnTo>
                      <a:pt x="4849" y="7549"/>
                    </a:lnTo>
                    <a:cubicBezTo>
                      <a:pt x="4633" y="8882"/>
                      <a:pt x="3499" y="9298"/>
                      <a:pt x="2400" y="9748"/>
                    </a:cubicBezTo>
                    <a:lnTo>
                      <a:pt x="2400" y="9748"/>
                    </a:lnTo>
                    <a:cubicBezTo>
                      <a:pt x="1817" y="9982"/>
                      <a:pt x="1117" y="10182"/>
                      <a:pt x="717" y="10698"/>
                    </a:cubicBezTo>
                    <a:lnTo>
                      <a:pt x="717" y="10698"/>
                    </a:lnTo>
                    <a:cubicBezTo>
                      <a:pt x="0" y="11615"/>
                      <a:pt x="767" y="12814"/>
                      <a:pt x="1050" y="13864"/>
                    </a:cubicBezTo>
                    <a:lnTo>
                      <a:pt x="1050" y="13864"/>
                    </a:lnTo>
                    <a:cubicBezTo>
                      <a:pt x="4816" y="14847"/>
                      <a:pt x="8265" y="14497"/>
                      <a:pt x="11714" y="14481"/>
                    </a:cubicBezTo>
                    <a:lnTo>
                      <a:pt x="11714" y="14481"/>
                    </a:lnTo>
                    <a:cubicBezTo>
                      <a:pt x="14780" y="14447"/>
                      <a:pt x="17679" y="14247"/>
                      <a:pt x="20745" y="13931"/>
                    </a:cubicBezTo>
                    <a:lnTo>
                      <a:pt x="20745" y="13931"/>
                    </a:lnTo>
                    <a:cubicBezTo>
                      <a:pt x="23062" y="13697"/>
                      <a:pt x="25361" y="13414"/>
                      <a:pt x="27660" y="13131"/>
                    </a:cubicBezTo>
                    <a:lnTo>
                      <a:pt x="27660" y="13131"/>
                    </a:lnTo>
                    <a:cubicBezTo>
                      <a:pt x="28677" y="12998"/>
                      <a:pt x="29693" y="12948"/>
                      <a:pt x="30660" y="12681"/>
                    </a:cubicBezTo>
                    <a:lnTo>
                      <a:pt x="30660" y="12681"/>
                    </a:lnTo>
                    <a:cubicBezTo>
                      <a:pt x="32343" y="12231"/>
                      <a:pt x="33659" y="10965"/>
                      <a:pt x="35092" y="10048"/>
                    </a:cubicBezTo>
                    <a:lnTo>
                      <a:pt x="35092" y="10048"/>
                    </a:lnTo>
                    <a:cubicBezTo>
                      <a:pt x="36225" y="9332"/>
                      <a:pt x="37542" y="8349"/>
                      <a:pt x="38258" y="7216"/>
                    </a:cubicBezTo>
                    <a:lnTo>
                      <a:pt x="38258" y="7216"/>
                    </a:lnTo>
                    <a:cubicBezTo>
                      <a:pt x="38641" y="6599"/>
                      <a:pt x="38875" y="5683"/>
                      <a:pt x="38258" y="5233"/>
                    </a:cubicBezTo>
                    <a:lnTo>
                      <a:pt x="38258" y="5233"/>
                    </a:lnTo>
                    <a:cubicBezTo>
                      <a:pt x="37725" y="4833"/>
                      <a:pt x="36425" y="4916"/>
                      <a:pt x="35809" y="4716"/>
                    </a:cubicBezTo>
                    <a:lnTo>
                      <a:pt x="35809" y="4716"/>
                    </a:lnTo>
                    <a:cubicBezTo>
                      <a:pt x="34526" y="4333"/>
                      <a:pt x="33259" y="3866"/>
                      <a:pt x="31976" y="3433"/>
                    </a:cubicBezTo>
                    <a:lnTo>
                      <a:pt x="31976" y="3433"/>
                    </a:lnTo>
                    <a:cubicBezTo>
                      <a:pt x="31060" y="3117"/>
                      <a:pt x="30093" y="2900"/>
                      <a:pt x="29210" y="2500"/>
                    </a:cubicBezTo>
                    <a:lnTo>
                      <a:pt x="29210" y="2500"/>
                    </a:lnTo>
                    <a:cubicBezTo>
                      <a:pt x="28677" y="2250"/>
                      <a:pt x="28194" y="1867"/>
                      <a:pt x="27561" y="1834"/>
                    </a:cubicBezTo>
                    <a:lnTo>
                      <a:pt x="27561" y="1834"/>
                    </a:lnTo>
                    <a:cubicBezTo>
                      <a:pt x="26677" y="1800"/>
                      <a:pt x="25628" y="2267"/>
                      <a:pt x="24794" y="2567"/>
                    </a:cubicBezTo>
                    <a:lnTo>
                      <a:pt x="24794" y="2567"/>
                    </a:lnTo>
                    <a:cubicBezTo>
                      <a:pt x="24378" y="2717"/>
                      <a:pt x="24378" y="2850"/>
                      <a:pt x="23845" y="2733"/>
                    </a:cubicBezTo>
                    <a:lnTo>
                      <a:pt x="23845" y="2733"/>
                    </a:lnTo>
                    <a:cubicBezTo>
                      <a:pt x="23578" y="2667"/>
                      <a:pt x="23162" y="2333"/>
                      <a:pt x="22828" y="2250"/>
                    </a:cubicBezTo>
                    <a:lnTo>
                      <a:pt x="22828" y="2250"/>
                    </a:lnTo>
                    <a:cubicBezTo>
                      <a:pt x="21895" y="2017"/>
                      <a:pt x="20879" y="2200"/>
                      <a:pt x="19996" y="2417"/>
                    </a:cubicBezTo>
                    <a:lnTo>
                      <a:pt x="19996" y="2417"/>
                    </a:lnTo>
                    <a:cubicBezTo>
                      <a:pt x="19412" y="2567"/>
                      <a:pt x="19279" y="2417"/>
                      <a:pt x="18746" y="2250"/>
                    </a:cubicBezTo>
                    <a:lnTo>
                      <a:pt x="18746" y="2250"/>
                    </a:lnTo>
                    <a:cubicBezTo>
                      <a:pt x="17963" y="2017"/>
                      <a:pt x="17046" y="1967"/>
                      <a:pt x="16230" y="1800"/>
                    </a:cubicBezTo>
                    <a:lnTo>
                      <a:pt x="16230" y="1800"/>
                    </a:lnTo>
                    <a:cubicBezTo>
                      <a:pt x="14797" y="1500"/>
                      <a:pt x="13614" y="984"/>
                      <a:pt x="12314" y="317"/>
                    </a:cubicBezTo>
                    <a:lnTo>
                      <a:pt x="12314" y="317"/>
                    </a:lnTo>
                    <a:cubicBezTo>
                      <a:pt x="11864" y="101"/>
                      <a:pt x="11514" y="1"/>
                      <a:pt x="11181" y="1"/>
                    </a:cubicBezTo>
                    <a:lnTo>
                      <a:pt x="11181" y="1"/>
                    </a:lnTo>
                    <a:cubicBezTo>
                      <a:pt x="10631" y="1"/>
                      <a:pt x="10165" y="251"/>
                      <a:pt x="9531" y="634"/>
                    </a:cubicBezTo>
                  </a:path>
                </a:pathLst>
              </a:custGeom>
              <a:solidFill>
                <a:srgbClr val="F4F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6" name="Google Shape;2406;p26"/>
              <p:cNvSpPr/>
              <p:nvPr/>
            </p:nvSpPr>
            <p:spPr>
              <a:xfrm>
                <a:off x="5246100" y="-47450"/>
                <a:ext cx="502400" cy="242875"/>
              </a:xfrm>
              <a:custGeom>
                <a:avLst/>
                <a:gdLst/>
                <a:ahLst/>
                <a:cxnLst/>
                <a:rect l="l" t="t" r="r" b="b"/>
                <a:pathLst>
                  <a:path w="20096" h="9715" extrusionOk="0">
                    <a:moveTo>
                      <a:pt x="15797" y="2733"/>
                    </a:moveTo>
                    <a:cubicBezTo>
                      <a:pt x="15830" y="2516"/>
                      <a:pt x="15880" y="2266"/>
                      <a:pt x="15930" y="2016"/>
                    </a:cubicBezTo>
                    <a:cubicBezTo>
                      <a:pt x="14014" y="1400"/>
                      <a:pt x="11914" y="1133"/>
                      <a:pt x="9931" y="750"/>
                    </a:cubicBezTo>
                    <a:cubicBezTo>
                      <a:pt x="9132" y="600"/>
                      <a:pt x="8315" y="483"/>
                      <a:pt x="7515" y="283"/>
                    </a:cubicBezTo>
                    <a:cubicBezTo>
                      <a:pt x="6449" y="0"/>
                      <a:pt x="5582" y="400"/>
                      <a:pt x="4566" y="750"/>
                    </a:cubicBezTo>
                    <a:cubicBezTo>
                      <a:pt x="3050" y="1266"/>
                      <a:pt x="1867" y="2283"/>
                      <a:pt x="1117" y="3699"/>
                    </a:cubicBezTo>
                    <a:cubicBezTo>
                      <a:pt x="600" y="4666"/>
                      <a:pt x="417" y="5999"/>
                      <a:pt x="200" y="7065"/>
                    </a:cubicBezTo>
                    <a:cubicBezTo>
                      <a:pt x="0" y="8015"/>
                      <a:pt x="250" y="9481"/>
                      <a:pt x="1383" y="9614"/>
                    </a:cubicBezTo>
                    <a:cubicBezTo>
                      <a:pt x="2200" y="9714"/>
                      <a:pt x="3100" y="9415"/>
                      <a:pt x="3866" y="9181"/>
                    </a:cubicBezTo>
                    <a:cubicBezTo>
                      <a:pt x="4883" y="8881"/>
                      <a:pt x="5916" y="8781"/>
                      <a:pt x="6982" y="8748"/>
                    </a:cubicBezTo>
                    <a:cubicBezTo>
                      <a:pt x="8898" y="8698"/>
                      <a:pt x="11481" y="8465"/>
                      <a:pt x="13164" y="7448"/>
                    </a:cubicBezTo>
                    <a:cubicBezTo>
                      <a:pt x="14147" y="6848"/>
                      <a:pt x="15164" y="6282"/>
                      <a:pt x="15497" y="5099"/>
                    </a:cubicBezTo>
                    <a:cubicBezTo>
                      <a:pt x="15563" y="4832"/>
                      <a:pt x="15597" y="4549"/>
                      <a:pt x="15663" y="4282"/>
                    </a:cubicBezTo>
                    <a:cubicBezTo>
                      <a:pt x="15763" y="3833"/>
                      <a:pt x="15863" y="3383"/>
                      <a:pt x="16030" y="2966"/>
                    </a:cubicBezTo>
                    <a:cubicBezTo>
                      <a:pt x="16330" y="2250"/>
                      <a:pt x="16813" y="1716"/>
                      <a:pt x="17613" y="1616"/>
                    </a:cubicBezTo>
                    <a:cubicBezTo>
                      <a:pt x="18196" y="1550"/>
                      <a:pt x="20096" y="1916"/>
                      <a:pt x="19446" y="2899"/>
                    </a:cubicBezTo>
                    <a:cubicBezTo>
                      <a:pt x="19063" y="3466"/>
                      <a:pt x="17980" y="3283"/>
                      <a:pt x="17413" y="328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7" name="Google Shape;2407;p26"/>
              <p:cNvSpPr/>
              <p:nvPr/>
            </p:nvSpPr>
            <p:spPr>
              <a:xfrm>
                <a:off x="5773050" y="-9550"/>
                <a:ext cx="329950" cy="191650"/>
              </a:xfrm>
              <a:custGeom>
                <a:avLst/>
                <a:gdLst/>
                <a:ahLst/>
                <a:cxnLst/>
                <a:rect l="l" t="t" r="r" b="b"/>
                <a:pathLst>
                  <a:path w="13198" h="7666" extrusionOk="0">
                    <a:moveTo>
                      <a:pt x="534" y="1133"/>
                    </a:moveTo>
                    <a:cubicBezTo>
                      <a:pt x="1434" y="567"/>
                      <a:pt x="2134" y="117"/>
                      <a:pt x="3200" y="67"/>
                    </a:cubicBezTo>
                    <a:cubicBezTo>
                      <a:pt x="4300" y="17"/>
                      <a:pt x="5450" y="0"/>
                      <a:pt x="6516" y="184"/>
                    </a:cubicBezTo>
                    <a:cubicBezTo>
                      <a:pt x="7549" y="367"/>
                      <a:pt x="8682" y="834"/>
                      <a:pt x="9565" y="1400"/>
                    </a:cubicBezTo>
                    <a:cubicBezTo>
                      <a:pt x="9882" y="1600"/>
                      <a:pt x="10132" y="1883"/>
                      <a:pt x="10448" y="2083"/>
                    </a:cubicBezTo>
                    <a:cubicBezTo>
                      <a:pt x="10782" y="2300"/>
                      <a:pt x="11148" y="2400"/>
                      <a:pt x="11448" y="2650"/>
                    </a:cubicBezTo>
                    <a:cubicBezTo>
                      <a:pt x="12048" y="3166"/>
                      <a:pt x="13114" y="4183"/>
                      <a:pt x="13181" y="5033"/>
                    </a:cubicBezTo>
                    <a:cubicBezTo>
                      <a:pt x="13198" y="5382"/>
                      <a:pt x="13014" y="5466"/>
                      <a:pt x="12948" y="5749"/>
                    </a:cubicBezTo>
                    <a:cubicBezTo>
                      <a:pt x="12848" y="6166"/>
                      <a:pt x="12981" y="6216"/>
                      <a:pt x="12698" y="6549"/>
                    </a:cubicBezTo>
                    <a:cubicBezTo>
                      <a:pt x="11865" y="7499"/>
                      <a:pt x="10515" y="7665"/>
                      <a:pt x="9399" y="7115"/>
                    </a:cubicBezTo>
                    <a:cubicBezTo>
                      <a:pt x="7682" y="6282"/>
                      <a:pt x="6033" y="5332"/>
                      <a:pt x="4333" y="4449"/>
                    </a:cubicBezTo>
                    <a:cubicBezTo>
                      <a:pt x="3083" y="3783"/>
                      <a:pt x="1" y="3333"/>
                      <a:pt x="534" y="113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8" name="Google Shape;2408;p26"/>
              <p:cNvSpPr/>
              <p:nvPr/>
            </p:nvSpPr>
            <p:spPr>
              <a:xfrm>
                <a:off x="5886375" y="-78700"/>
                <a:ext cx="176225" cy="138325"/>
              </a:xfrm>
              <a:custGeom>
                <a:avLst/>
                <a:gdLst/>
                <a:ahLst/>
                <a:cxnLst/>
                <a:rect l="l" t="t" r="r" b="b"/>
                <a:pathLst>
                  <a:path w="7049" h="5533" extrusionOk="0">
                    <a:moveTo>
                      <a:pt x="317" y="3583"/>
                    </a:moveTo>
                    <a:cubicBezTo>
                      <a:pt x="183" y="3233"/>
                      <a:pt x="0" y="2966"/>
                      <a:pt x="150" y="2633"/>
                    </a:cubicBezTo>
                    <a:cubicBezTo>
                      <a:pt x="267" y="2333"/>
                      <a:pt x="583" y="2017"/>
                      <a:pt x="800" y="1767"/>
                    </a:cubicBezTo>
                    <a:cubicBezTo>
                      <a:pt x="1400" y="1083"/>
                      <a:pt x="2250" y="534"/>
                      <a:pt x="3149" y="300"/>
                    </a:cubicBezTo>
                    <a:cubicBezTo>
                      <a:pt x="4349" y="0"/>
                      <a:pt x="6082" y="317"/>
                      <a:pt x="6582" y="1583"/>
                    </a:cubicBezTo>
                    <a:cubicBezTo>
                      <a:pt x="7048" y="2750"/>
                      <a:pt x="6349" y="4166"/>
                      <a:pt x="5382" y="4866"/>
                    </a:cubicBezTo>
                    <a:cubicBezTo>
                      <a:pt x="4732" y="5332"/>
                      <a:pt x="4099" y="5532"/>
                      <a:pt x="3283" y="5399"/>
                    </a:cubicBezTo>
                    <a:cubicBezTo>
                      <a:pt x="2366" y="5266"/>
                      <a:pt x="1366" y="4833"/>
                      <a:pt x="317" y="358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9" name="Google Shape;2409;p26"/>
              <p:cNvSpPr/>
              <p:nvPr/>
            </p:nvSpPr>
            <p:spPr>
              <a:xfrm>
                <a:off x="5226925" y="-102875"/>
                <a:ext cx="191650" cy="172075"/>
              </a:xfrm>
              <a:custGeom>
                <a:avLst/>
                <a:gdLst/>
                <a:ahLst/>
                <a:cxnLst/>
                <a:rect l="l" t="t" r="r" b="b"/>
                <a:pathLst>
                  <a:path w="7666" h="6883" extrusionOk="0">
                    <a:moveTo>
                      <a:pt x="7649" y="3717"/>
                    </a:moveTo>
                    <a:cubicBezTo>
                      <a:pt x="7666" y="3017"/>
                      <a:pt x="7616" y="2500"/>
                      <a:pt x="7283" y="1867"/>
                    </a:cubicBezTo>
                    <a:cubicBezTo>
                      <a:pt x="6883" y="1134"/>
                      <a:pt x="6266" y="634"/>
                      <a:pt x="5450" y="451"/>
                    </a:cubicBezTo>
                    <a:cubicBezTo>
                      <a:pt x="3500" y="1"/>
                      <a:pt x="551" y="617"/>
                      <a:pt x="234" y="2967"/>
                    </a:cubicBezTo>
                    <a:cubicBezTo>
                      <a:pt x="1" y="4733"/>
                      <a:pt x="1284" y="6449"/>
                      <a:pt x="3034" y="6733"/>
                    </a:cubicBezTo>
                    <a:cubicBezTo>
                      <a:pt x="3917" y="6883"/>
                      <a:pt x="4866" y="6766"/>
                      <a:pt x="5666" y="6383"/>
                    </a:cubicBezTo>
                    <a:cubicBezTo>
                      <a:pt x="6349" y="6066"/>
                      <a:pt x="6883" y="5450"/>
                      <a:pt x="7649" y="371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0" name="Google Shape;2410;p26"/>
              <p:cNvSpPr/>
              <p:nvPr/>
            </p:nvSpPr>
            <p:spPr>
              <a:xfrm>
                <a:off x="5436475" y="-114525"/>
                <a:ext cx="67500" cy="88750"/>
              </a:xfrm>
              <a:custGeom>
                <a:avLst/>
                <a:gdLst/>
                <a:ahLst/>
                <a:cxnLst/>
                <a:rect l="l" t="t" r="r" b="b"/>
                <a:pathLst>
                  <a:path w="2700" h="3550" extrusionOk="0">
                    <a:moveTo>
                      <a:pt x="1267" y="3550"/>
                    </a:moveTo>
                    <a:cubicBezTo>
                      <a:pt x="933" y="3316"/>
                      <a:pt x="600" y="3166"/>
                      <a:pt x="400" y="2800"/>
                    </a:cubicBezTo>
                    <a:cubicBezTo>
                      <a:pt x="167" y="2400"/>
                      <a:pt x="0" y="2017"/>
                      <a:pt x="0" y="1533"/>
                    </a:cubicBezTo>
                    <a:cubicBezTo>
                      <a:pt x="34" y="734"/>
                      <a:pt x="550" y="0"/>
                      <a:pt x="1400" y="67"/>
                    </a:cubicBezTo>
                    <a:cubicBezTo>
                      <a:pt x="2133" y="117"/>
                      <a:pt x="2583" y="617"/>
                      <a:pt x="2650" y="1350"/>
                    </a:cubicBezTo>
                    <a:cubicBezTo>
                      <a:pt x="2700" y="2117"/>
                      <a:pt x="2100" y="2850"/>
                      <a:pt x="1483" y="323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411" name="Google Shape;2411;p26"/>
          <p:cNvGrpSpPr/>
          <p:nvPr/>
        </p:nvGrpSpPr>
        <p:grpSpPr>
          <a:xfrm>
            <a:off x="6960425" y="996013"/>
            <a:ext cx="1591750" cy="538225"/>
            <a:chOff x="5184025" y="-943075"/>
            <a:chExt cx="1591750" cy="538225"/>
          </a:xfrm>
        </p:grpSpPr>
        <p:sp>
          <p:nvSpPr>
            <p:cNvPr id="2412" name="Google Shape;2412;p26"/>
            <p:cNvSpPr/>
            <p:nvPr/>
          </p:nvSpPr>
          <p:spPr>
            <a:xfrm>
              <a:off x="5184025" y="-943075"/>
              <a:ext cx="1591750" cy="538225"/>
            </a:xfrm>
            <a:custGeom>
              <a:avLst/>
              <a:gdLst/>
              <a:ahLst/>
              <a:cxnLst/>
              <a:rect l="l" t="t" r="r" b="b"/>
              <a:pathLst>
                <a:path w="63670" h="21529" extrusionOk="0">
                  <a:moveTo>
                    <a:pt x="51305" y="50"/>
                  </a:moveTo>
                  <a:cubicBezTo>
                    <a:pt x="46623" y="84"/>
                    <a:pt x="41941" y="100"/>
                    <a:pt x="37275" y="50"/>
                  </a:cubicBezTo>
                  <a:lnTo>
                    <a:pt x="37275" y="50"/>
                  </a:lnTo>
                  <a:cubicBezTo>
                    <a:pt x="32043" y="0"/>
                    <a:pt x="26361" y="1650"/>
                    <a:pt x="21979" y="4483"/>
                  </a:cubicBezTo>
                  <a:lnTo>
                    <a:pt x="21979" y="4483"/>
                  </a:lnTo>
                  <a:cubicBezTo>
                    <a:pt x="21496" y="4783"/>
                    <a:pt x="20929" y="5182"/>
                    <a:pt x="20396" y="5282"/>
                  </a:cubicBezTo>
                  <a:lnTo>
                    <a:pt x="20396" y="5282"/>
                  </a:lnTo>
                  <a:cubicBezTo>
                    <a:pt x="19846" y="5382"/>
                    <a:pt x="19846" y="5299"/>
                    <a:pt x="19296" y="4966"/>
                  </a:cubicBezTo>
                  <a:lnTo>
                    <a:pt x="19296" y="4966"/>
                  </a:lnTo>
                  <a:cubicBezTo>
                    <a:pt x="18013" y="4133"/>
                    <a:pt x="15947" y="3549"/>
                    <a:pt x="14481" y="3283"/>
                  </a:cubicBezTo>
                  <a:lnTo>
                    <a:pt x="14481" y="3283"/>
                  </a:lnTo>
                  <a:cubicBezTo>
                    <a:pt x="13231" y="3066"/>
                    <a:pt x="11815" y="3166"/>
                    <a:pt x="10581" y="3400"/>
                  </a:cubicBezTo>
                  <a:lnTo>
                    <a:pt x="10581" y="3400"/>
                  </a:lnTo>
                  <a:cubicBezTo>
                    <a:pt x="8482" y="3816"/>
                    <a:pt x="6649" y="3883"/>
                    <a:pt x="4733" y="4916"/>
                  </a:cubicBezTo>
                  <a:lnTo>
                    <a:pt x="4733" y="4916"/>
                  </a:lnTo>
                  <a:cubicBezTo>
                    <a:pt x="3017" y="5849"/>
                    <a:pt x="1" y="8015"/>
                    <a:pt x="2050" y="10181"/>
                  </a:cubicBezTo>
                  <a:lnTo>
                    <a:pt x="2050" y="10181"/>
                  </a:lnTo>
                  <a:cubicBezTo>
                    <a:pt x="2950" y="11131"/>
                    <a:pt x="4450" y="11748"/>
                    <a:pt x="5516" y="12531"/>
                  </a:cubicBezTo>
                  <a:lnTo>
                    <a:pt x="5516" y="12531"/>
                  </a:lnTo>
                  <a:cubicBezTo>
                    <a:pt x="6832" y="13480"/>
                    <a:pt x="7782" y="14564"/>
                    <a:pt x="9398" y="15080"/>
                  </a:cubicBezTo>
                  <a:lnTo>
                    <a:pt x="9398" y="15080"/>
                  </a:lnTo>
                  <a:cubicBezTo>
                    <a:pt x="13348" y="16363"/>
                    <a:pt x="17663" y="15813"/>
                    <a:pt x="21646" y="16863"/>
                  </a:cubicBezTo>
                  <a:lnTo>
                    <a:pt x="21646" y="16863"/>
                  </a:lnTo>
                  <a:cubicBezTo>
                    <a:pt x="22095" y="16980"/>
                    <a:pt x="22945" y="17196"/>
                    <a:pt x="23279" y="17496"/>
                  </a:cubicBezTo>
                  <a:lnTo>
                    <a:pt x="23279" y="17496"/>
                  </a:lnTo>
                  <a:cubicBezTo>
                    <a:pt x="23512" y="17713"/>
                    <a:pt x="23545" y="17979"/>
                    <a:pt x="23728" y="18213"/>
                  </a:cubicBezTo>
                  <a:lnTo>
                    <a:pt x="23728" y="18213"/>
                  </a:lnTo>
                  <a:cubicBezTo>
                    <a:pt x="24295" y="18946"/>
                    <a:pt x="24895" y="19129"/>
                    <a:pt x="25778" y="19329"/>
                  </a:cubicBezTo>
                  <a:lnTo>
                    <a:pt x="25778" y="19329"/>
                  </a:lnTo>
                  <a:cubicBezTo>
                    <a:pt x="29044" y="20096"/>
                    <a:pt x="32710" y="20279"/>
                    <a:pt x="36042" y="20262"/>
                  </a:cubicBezTo>
                  <a:lnTo>
                    <a:pt x="36042" y="20262"/>
                  </a:lnTo>
                  <a:cubicBezTo>
                    <a:pt x="42207" y="20245"/>
                    <a:pt x="48556" y="19879"/>
                    <a:pt x="54488" y="21529"/>
                  </a:cubicBezTo>
                  <a:lnTo>
                    <a:pt x="54488" y="21529"/>
                  </a:lnTo>
                  <a:cubicBezTo>
                    <a:pt x="53471" y="20912"/>
                    <a:pt x="52772" y="20179"/>
                    <a:pt x="52888" y="19629"/>
                  </a:cubicBezTo>
                  <a:lnTo>
                    <a:pt x="52888" y="19629"/>
                  </a:lnTo>
                  <a:cubicBezTo>
                    <a:pt x="52972" y="19229"/>
                    <a:pt x="53455" y="18879"/>
                    <a:pt x="53621" y="18446"/>
                  </a:cubicBezTo>
                  <a:lnTo>
                    <a:pt x="53621" y="18446"/>
                  </a:lnTo>
                  <a:cubicBezTo>
                    <a:pt x="53821" y="17979"/>
                    <a:pt x="53871" y="17579"/>
                    <a:pt x="54255" y="17196"/>
                  </a:cubicBezTo>
                  <a:lnTo>
                    <a:pt x="54255" y="17196"/>
                  </a:lnTo>
                  <a:cubicBezTo>
                    <a:pt x="54671" y="16780"/>
                    <a:pt x="54954" y="16796"/>
                    <a:pt x="55371" y="16813"/>
                  </a:cubicBezTo>
                  <a:lnTo>
                    <a:pt x="55371" y="16813"/>
                  </a:lnTo>
                  <a:cubicBezTo>
                    <a:pt x="55554" y="16830"/>
                    <a:pt x="55754" y="16830"/>
                    <a:pt x="55988" y="16813"/>
                  </a:cubicBezTo>
                  <a:lnTo>
                    <a:pt x="55988" y="16813"/>
                  </a:lnTo>
                  <a:cubicBezTo>
                    <a:pt x="57437" y="16663"/>
                    <a:pt x="58337" y="15580"/>
                    <a:pt x="59470" y="14830"/>
                  </a:cubicBezTo>
                  <a:lnTo>
                    <a:pt x="59470" y="14830"/>
                  </a:lnTo>
                  <a:cubicBezTo>
                    <a:pt x="60037" y="14447"/>
                    <a:pt x="60703" y="13980"/>
                    <a:pt x="61053" y="13414"/>
                  </a:cubicBezTo>
                  <a:lnTo>
                    <a:pt x="61053" y="13414"/>
                  </a:lnTo>
                  <a:cubicBezTo>
                    <a:pt x="61453" y="12747"/>
                    <a:pt x="61720" y="11931"/>
                    <a:pt x="62069" y="11231"/>
                  </a:cubicBezTo>
                  <a:lnTo>
                    <a:pt x="62069" y="11231"/>
                  </a:lnTo>
                  <a:cubicBezTo>
                    <a:pt x="62519" y="10315"/>
                    <a:pt x="63086" y="9631"/>
                    <a:pt x="63303" y="8582"/>
                  </a:cubicBezTo>
                  <a:lnTo>
                    <a:pt x="63303" y="8582"/>
                  </a:lnTo>
                  <a:cubicBezTo>
                    <a:pt x="63469" y="7782"/>
                    <a:pt x="63669" y="7065"/>
                    <a:pt x="63652" y="6249"/>
                  </a:cubicBezTo>
                  <a:lnTo>
                    <a:pt x="63652" y="6249"/>
                  </a:lnTo>
                  <a:cubicBezTo>
                    <a:pt x="63636" y="4783"/>
                    <a:pt x="63619" y="3616"/>
                    <a:pt x="62386" y="2583"/>
                  </a:cubicBezTo>
                  <a:lnTo>
                    <a:pt x="62386" y="2583"/>
                  </a:lnTo>
                  <a:cubicBezTo>
                    <a:pt x="60986" y="1433"/>
                    <a:pt x="59054" y="967"/>
                    <a:pt x="57304" y="683"/>
                  </a:cubicBezTo>
                  <a:lnTo>
                    <a:pt x="57304" y="683"/>
                  </a:lnTo>
                  <a:cubicBezTo>
                    <a:pt x="55371" y="384"/>
                    <a:pt x="53372" y="50"/>
                    <a:pt x="51405" y="50"/>
                  </a:cubicBezTo>
                  <a:lnTo>
                    <a:pt x="51405" y="50"/>
                  </a:lnTo>
                  <a:cubicBezTo>
                    <a:pt x="51372" y="50"/>
                    <a:pt x="51339" y="50"/>
                    <a:pt x="51305" y="50"/>
                  </a:cubicBezTo>
                </a:path>
              </a:pathLst>
            </a:custGeom>
            <a:solidFill>
              <a:srgbClr val="F4F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3" name="Google Shape;2413;p26"/>
            <p:cNvSpPr/>
            <p:nvPr/>
          </p:nvSpPr>
          <p:spPr>
            <a:xfrm>
              <a:off x="6234625" y="-882250"/>
              <a:ext cx="521550" cy="340350"/>
            </a:xfrm>
            <a:custGeom>
              <a:avLst/>
              <a:gdLst/>
              <a:ahLst/>
              <a:cxnLst/>
              <a:rect l="l" t="t" r="r" b="b"/>
              <a:pathLst>
                <a:path w="20862" h="13614" extrusionOk="0">
                  <a:moveTo>
                    <a:pt x="18279" y="683"/>
                  </a:moveTo>
                  <a:cubicBezTo>
                    <a:pt x="17663" y="383"/>
                    <a:pt x="17113" y="0"/>
                    <a:pt x="16430" y="33"/>
                  </a:cubicBezTo>
                  <a:cubicBezTo>
                    <a:pt x="15896" y="50"/>
                    <a:pt x="15313" y="250"/>
                    <a:pt x="14797" y="367"/>
                  </a:cubicBezTo>
                  <a:cubicBezTo>
                    <a:pt x="12930" y="750"/>
                    <a:pt x="11048" y="1033"/>
                    <a:pt x="9181" y="1466"/>
                  </a:cubicBezTo>
                  <a:cubicBezTo>
                    <a:pt x="7065" y="1950"/>
                    <a:pt x="4782" y="2499"/>
                    <a:pt x="2916" y="3666"/>
                  </a:cubicBezTo>
                  <a:cubicBezTo>
                    <a:pt x="1866" y="4332"/>
                    <a:pt x="633" y="5465"/>
                    <a:pt x="283" y="6715"/>
                  </a:cubicBezTo>
                  <a:cubicBezTo>
                    <a:pt x="0" y="7698"/>
                    <a:pt x="500" y="8148"/>
                    <a:pt x="1416" y="8481"/>
                  </a:cubicBezTo>
                  <a:cubicBezTo>
                    <a:pt x="2616" y="8931"/>
                    <a:pt x="3899" y="9048"/>
                    <a:pt x="5116" y="9431"/>
                  </a:cubicBezTo>
                  <a:cubicBezTo>
                    <a:pt x="6249" y="9798"/>
                    <a:pt x="7215" y="10364"/>
                    <a:pt x="8198" y="10997"/>
                  </a:cubicBezTo>
                  <a:cubicBezTo>
                    <a:pt x="8931" y="11481"/>
                    <a:pt x="9698" y="12214"/>
                    <a:pt x="10498" y="12597"/>
                  </a:cubicBezTo>
                  <a:cubicBezTo>
                    <a:pt x="11731" y="13164"/>
                    <a:pt x="12897" y="13613"/>
                    <a:pt x="14280" y="13530"/>
                  </a:cubicBezTo>
                  <a:cubicBezTo>
                    <a:pt x="15680" y="13447"/>
                    <a:pt x="17296" y="12747"/>
                    <a:pt x="18229" y="11681"/>
                  </a:cubicBezTo>
                  <a:cubicBezTo>
                    <a:pt x="19262" y="10531"/>
                    <a:pt x="19779" y="9198"/>
                    <a:pt x="20295" y="7765"/>
                  </a:cubicBezTo>
                  <a:cubicBezTo>
                    <a:pt x="20579" y="6915"/>
                    <a:pt x="20862" y="5965"/>
                    <a:pt x="20795" y="5066"/>
                  </a:cubicBezTo>
                  <a:cubicBezTo>
                    <a:pt x="20662" y="3466"/>
                    <a:pt x="19846" y="2483"/>
                    <a:pt x="18279" y="68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4" name="Google Shape;2414;p26"/>
            <p:cNvSpPr/>
            <p:nvPr/>
          </p:nvSpPr>
          <p:spPr>
            <a:xfrm>
              <a:off x="5239025" y="-832275"/>
              <a:ext cx="371175" cy="256225"/>
            </a:xfrm>
            <a:custGeom>
              <a:avLst/>
              <a:gdLst/>
              <a:ahLst/>
              <a:cxnLst/>
              <a:rect l="l" t="t" r="r" b="b"/>
              <a:pathLst>
                <a:path w="14847" h="10249" extrusionOk="0">
                  <a:moveTo>
                    <a:pt x="12081" y="650"/>
                  </a:moveTo>
                  <a:cubicBezTo>
                    <a:pt x="11347" y="384"/>
                    <a:pt x="10814" y="184"/>
                    <a:pt x="10031" y="117"/>
                  </a:cubicBezTo>
                  <a:cubicBezTo>
                    <a:pt x="8731" y="1"/>
                    <a:pt x="7398" y="117"/>
                    <a:pt x="6132" y="401"/>
                  </a:cubicBezTo>
                  <a:cubicBezTo>
                    <a:pt x="4616" y="734"/>
                    <a:pt x="2749" y="1167"/>
                    <a:pt x="1533" y="2217"/>
                  </a:cubicBezTo>
                  <a:cubicBezTo>
                    <a:pt x="600" y="3017"/>
                    <a:pt x="0" y="4383"/>
                    <a:pt x="833" y="5466"/>
                  </a:cubicBezTo>
                  <a:cubicBezTo>
                    <a:pt x="1216" y="5949"/>
                    <a:pt x="1733" y="6316"/>
                    <a:pt x="2116" y="6799"/>
                  </a:cubicBezTo>
                  <a:cubicBezTo>
                    <a:pt x="2400" y="7116"/>
                    <a:pt x="2666" y="7399"/>
                    <a:pt x="2883" y="7749"/>
                  </a:cubicBezTo>
                  <a:cubicBezTo>
                    <a:pt x="4232" y="9965"/>
                    <a:pt x="7015" y="10248"/>
                    <a:pt x="9365" y="9698"/>
                  </a:cubicBezTo>
                  <a:cubicBezTo>
                    <a:pt x="11347" y="9232"/>
                    <a:pt x="12980" y="8149"/>
                    <a:pt x="13897" y="6266"/>
                  </a:cubicBezTo>
                  <a:cubicBezTo>
                    <a:pt x="14847" y="4300"/>
                    <a:pt x="14063" y="2300"/>
                    <a:pt x="12081" y="65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5" name="Google Shape;2415;p26"/>
            <p:cNvSpPr/>
            <p:nvPr/>
          </p:nvSpPr>
          <p:spPr>
            <a:xfrm>
              <a:off x="5453125" y="-588575"/>
              <a:ext cx="255800" cy="66675"/>
            </a:xfrm>
            <a:custGeom>
              <a:avLst/>
              <a:gdLst/>
              <a:ahLst/>
              <a:cxnLst/>
              <a:rect l="l" t="t" r="r" b="b"/>
              <a:pathLst>
                <a:path w="10232" h="2667" extrusionOk="0">
                  <a:moveTo>
                    <a:pt x="1" y="1417"/>
                  </a:moveTo>
                  <a:cubicBezTo>
                    <a:pt x="2517" y="217"/>
                    <a:pt x="5566" y="0"/>
                    <a:pt x="8249" y="717"/>
                  </a:cubicBezTo>
                  <a:cubicBezTo>
                    <a:pt x="8815" y="867"/>
                    <a:pt x="9299" y="1150"/>
                    <a:pt x="9699" y="1567"/>
                  </a:cubicBezTo>
                  <a:cubicBezTo>
                    <a:pt x="9798" y="1667"/>
                    <a:pt x="10215" y="2083"/>
                    <a:pt x="10232" y="2233"/>
                  </a:cubicBezTo>
                  <a:cubicBezTo>
                    <a:pt x="10065" y="2250"/>
                    <a:pt x="9982" y="2366"/>
                    <a:pt x="9832" y="2416"/>
                  </a:cubicBezTo>
                  <a:cubicBezTo>
                    <a:pt x="9665" y="2466"/>
                    <a:pt x="9449" y="2516"/>
                    <a:pt x="9265" y="2550"/>
                  </a:cubicBezTo>
                  <a:cubicBezTo>
                    <a:pt x="8765" y="2666"/>
                    <a:pt x="8099" y="2550"/>
                    <a:pt x="7599" y="2550"/>
                  </a:cubicBezTo>
                  <a:cubicBezTo>
                    <a:pt x="6599" y="2550"/>
                    <a:pt x="5583" y="2633"/>
                    <a:pt x="4616" y="2416"/>
                  </a:cubicBezTo>
                  <a:cubicBezTo>
                    <a:pt x="3867" y="2233"/>
                    <a:pt x="3100" y="2150"/>
                    <a:pt x="2350" y="1983"/>
                  </a:cubicBezTo>
                  <a:cubicBezTo>
                    <a:pt x="1817" y="1866"/>
                    <a:pt x="1250" y="1633"/>
                    <a:pt x="1" y="141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6" name="Google Shape;2416;p26"/>
            <p:cNvSpPr/>
            <p:nvPr/>
          </p:nvSpPr>
          <p:spPr>
            <a:xfrm>
              <a:off x="5726825" y="-537350"/>
              <a:ext cx="38350" cy="33775"/>
            </a:xfrm>
            <a:custGeom>
              <a:avLst/>
              <a:gdLst/>
              <a:ahLst/>
              <a:cxnLst/>
              <a:rect l="l" t="t" r="r" b="b"/>
              <a:pathLst>
                <a:path w="1534" h="1351" extrusionOk="0">
                  <a:moveTo>
                    <a:pt x="0" y="784"/>
                  </a:moveTo>
                  <a:cubicBezTo>
                    <a:pt x="483" y="551"/>
                    <a:pt x="1183" y="1"/>
                    <a:pt x="1450" y="751"/>
                  </a:cubicBezTo>
                  <a:cubicBezTo>
                    <a:pt x="1533" y="967"/>
                    <a:pt x="1317" y="1350"/>
                    <a:pt x="983" y="133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7" name="Google Shape;2417;p26"/>
            <p:cNvSpPr/>
            <p:nvPr/>
          </p:nvSpPr>
          <p:spPr>
            <a:xfrm>
              <a:off x="5638925" y="-693550"/>
              <a:ext cx="915225" cy="267050"/>
            </a:xfrm>
            <a:custGeom>
              <a:avLst/>
              <a:gdLst/>
              <a:ahLst/>
              <a:cxnLst/>
              <a:rect l="l" t="t" r="r" b="b"/>
              <a:pathLst>
                <a:path w="36609" h="10682" extrusionOk="0">
                  <a:moveTo>
                    <a:pt x="33826" y="10681"/>
                  </a:moveTo>
                  <a:cubicBezTo>
                    <a:pt x="33309" y="10281"/>
                    <a:pt x="33293" y="10198"/>
                    <a:pt x="32809" y="10115"/>
                  </a:cubicBezTo>
                  <a:cubicBezTo>
                    <a:pt x="32643" y="10081"/>
                    <a:pt x="32476" y="10048"/>
                    <a:pt x="32293" y="9998"/>
                  </a:cubicBezTo>
                  <a:cubicBezTo>
                    <a:pt x="31660" y="9881"/>
                    <a:pt x="30926" y="9948"/>
                    <a:pt x="30293" y="9965"/>
                  </a:cubicBezTo>
                  <a:cubicBezTo>
                    <a:pt x="29543" y="9998"/>
                    <a:pt x="28827" y="10115"/>
                    <a:pt x="28077" y="10115"/>
                  </a:cubicBezTo>
                  <a:cubicBezTo>
                    <a:pt x="27661" y="10115"/>
                    <a:pt x="27227" y="10148"/>
                    <a:pt x="26811" y="10115"/>
                  </a:cubicBezTo>
                  <a:cubicBezTo>
                    <a:pt x="26411" y="10098"/>
                    <a:pt x="26028" y="9981"/>
                    <a:pt x="25628" y="9965"/>
                  </a:cubicBezTo>
                  <a:cubicBezTo>
                    <a:pt x="23745" y="9881"/>
                    <a:pt x="21829" y="9965"/>
                    <a:pt x="19946" y="9981"/>
                  </a:cubicBezTo>
                  <a:cubicBezTo>
                    <a:pt x="18629" y="9981"/>
                    <a:pt x="17330" y="9865"/>
                    <a:pt x="16013" y="9831"/>
                  </a:cubicBezTo>
                  <a:cubicBezTo>
                    <a:pt x="14580" y="9815"/>
                    <a:pt x="13264" y="9515"/>
                    <a:pt x="11864" y="9298"/>
                  </a:cubicBezTo>
                  <a:cubicBezTo>
                    <a:pt x="10465" y="9081"/>
                    <a:pt x="9065" y="8948"/>
                    <a:pt x="7699" y="8598"/>
                  </a:cubicBezTo>
                  <a:cubicBezTo>
                    <a:pt x="6965" y="8432"/>
                    <a:pt x="5799" y="8348"/>
                    <a:pt x="5349" y="7732"/>
                  </a:cubicBezTo>
                  <a:cubicBezTo>
                    <a:pt x="5016" y="7282"/>
                    <a:pt x="5349" y="6715"/>
                    <a:pt x="5649" y="6315"/>
                  </a:cubicBezTo>
                  <a:cubicBezTo>
                    <a:pt x="5949" y="5949"/>
                    <a:pt x="6832" y="5632"/>
                    <a:pt x="6715" y="5066"/>
                  </a:cubicBezTo>
                  <a:cubicBezTo>
                    <a:pt x="6682" y="4849"/>
                    <a:pt x="6432" y="4732"/>
                    <a:pt x="6266" y="4649"/>
                  </a:cubicBezTo>
                  <a:cubicBezTo>
                    <a:pt x="5866" y="4449"/>
                    <a:pt x="5449" y="4366"/>
                    <a:pt x="5033" y="4216"/>
                  </a:cubicBezTo>
                  <a:cubicBezTo>
                    <a:pt x="4383" y="3999"/>
                    <a:pt x="3666" y="3899"/>
                    <a:pt x="2983" y="3833"/>
                  </a:cubicBezTo>
                  <a:cubicBezTo>
                    <a:pt x="2317" y="3766"/>
                    <a:pt x="1600" y="3799"/>
                    <a:pt x="1000" y="3449"/>
                  </a:cubicBezTo>
                  <a:cubicBezTo>
                    <a:pt x="534" y="3183"/>
                    <a:pt x="0" y="2600"/>
                    <a:pt x="317" y="2000"/>
                  </a:cubicBezTo>
                  <a:cubicBezTo>
                    <a:pt x="417" y="1833"/>
                    <a:pt x="684" y="1733"/>
                    <a:pt x="850" y="1667"/>
                  </a:cubicBezTo>
                  <a:cubicBezTo>
                    <a:pt x="1283" y="1450"/>
                    <a:pt x="1800" y="1283"/>
                    <a:pt x="2267" y="1167"/>
                  </a:cubicBezTo>
                  <a:cubicBezTo>
                    <a:pt x="2816" y="1017"/>
                    <a:pt x="3450" y="983"/>
                    <a:pt x="4033" y="850"/>
                  </a:cubicBezTo>
                  <a:cubicBezTo>
                    <a:pt x="4999" y="633"/>
                    <a:pt x="6016" y="617"/>
                    <a:pt x="6982" y="434"/>
                  </a:cubicBezTo>
                  <a:cubicBezTo>
                    <a:pt x="9298" y="0"/>
                    <a:pt x="11764" y="350"/>
                    <a:pt x="14080" y="600"/>
                  </a:cubicBezTo>
                  <a:cubicBezTo>
                    <a:pt x="15114" y="717"/>
                    <a:pt x="16147" y="917"/>
                    <a:pt x="17196" y="817"/>
                  </a:cubicBezTo>
                  <a:cubicBezTo>
                    <a:pt x="18313" y="733"/>
                    <a:pt x="19413" y="767"/>
                    <a:pt x="20529" y="683"/>
                  </a:cubicBezTo>
                  <a:cubicBezTo>
                    <a:pt x="21712" y="583"/>
                    <a:pt x="22812" y="600"/>
                    <a:pt x="23978" y="850"/>
                  </a:cubicBezTo>
                  <a:cubicBezTo>
                    <a:pt x="24995" y="1067"/>
                    <a:pt x="26144" y="1150"/>
                    <a:pt x="27094" y="1583"/>
                  </a:cubicBezTo>
                  <a:cubicBezTo>
                    <a:pt x="28444" y="2200"/>
                    <a:pt x="29827" y="2800"/>
                    <a:pt x="31076" y="3583"/>
                  </a:cubicBezTo>
                  <a:cubicBezTo>
                    <a:pt x="31460" y="3816"/>
                    <a:pt x="31793" y="4116"/>
                    <a:pt x="32143" y="4366"/>
                  </a:cubicBezTo>
                  <a:cubicBezTo>
                    <a:pt x="32459" y="4583"/>
                    <a:pt x="32826" y="4699"/>
                    <a:pt x="33126" y="4916"/>
                  </a:cubicBezTo>
                  <a:cubicBezTo>
                    <a:pt x="33709" y="5332"/>
                    <a:pt x="34426" y="5599"/>
                    <a:pt x="34976" y="6065"/>
                  </a:cubicBezTo>
                  <a:cubicBezTo>
                    <a:pt x="35342" y="6365"/>
                    <a:pt x="35725" y="6599"/>
                    <a:pt x="36075" y="6882"/>
                  </a:cubicBezTo>
                  <a:cubicBezTo>
                    <a:pt x="36275" y="7032"/>
                    <a:pt x="36559" y="7332"/>
                    <a:pt x="36609" y="7548"/>
                  </a:cubicBezTo>
                  <a:cubicBezTo>
                    <a:pt x="36525" y="7632"/>
                    <a:pt x="36425" y="7782"/>
                    <a:pt x="36325" y="7848"/>
                  </a:cubicBezTo>
                  <a:cubicBezTo>
                    <a:pt x="36225" y="7898"/>
                    <a:pt x="36009" y="7865"/>
                    <a:pt x="35909" y="7898"/>
                  </a:cubicBezTo>
                  <a:cubicBezTo>
                    <a:pt x="35675" y="7948"/>
                    <a:pt x="35509" y="8082"/>
                    <a:pt x="35292" y="8132"/>
                  </a:cubicBezTo>
                  <a:cubicBezTo>
                    <a:pt x="35059" y="8198"/>
                    <a:pt x="34876" y="8215"/>
                    <a:pt x="34676" y="8332"/>
                  </a:cubicBezTo>
                  <a:cubicBezTo>
                    <a:pt x="34292" y="8498"/>
                    <a:pt x="33992" y="8615"/>
                    <a:pt x="33792" y="8998"/>
                  </a:cubicBezTo>
                  <a:cubicBezTo>
                    <a:pt x="33626" y="9298"/>
                    <a:pt x="33509" y="9715"/>
                    <a:pt x="33826" y="10681"/>
                  </a:cubicBezTo>
                  <a:close/>
                </a:path>
              </a:pathLst>
            </a:custGeom>
            <a:solidFill>
              <a:srgbClr val="E8E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8" name="Google Shape;2418;p26"/>
            <p:cNvSpPr/>
            <p:nvPr/>
          </p:nvSpPr>
          <p:spPr>
            <a:xfrm>
              <a:off x="6192125" y="-595250"/>
              <a:ext cx="320775" cy="164150"/>
            </a:xfrm>
            <a:custGeom>
              <a:avLst/>
              <a:gdLst/>
              <a:ahLst/>
              <a:cxnLst/>
              <a:rect l="l" t="t" r="r" b="b"/>
              <a:pathLst>
                <a:path w="12831" h="6566" extrusionOk="0">
                  <a:moveTo>
                    <a:pt x="12398" y="2250"/>
                  </a:moveTo>
                  <a:cubicBezTo>
                    <a:pt x="11565" y="1800"/>
                    <a:pt x="10715" y="1350"/>
                    <a:pt x="9798" y="1067"/>
                  </a:cubicBezTo>
                  <a:cubicBezTo>
                    <a:pt x="8449" y="667"/>
                    <a:pt x="6999" y="467"/>
                    <a:pt x="5583" y="317"/>
                  </a:cubicBezTo>
                  <a:cubicBezTo>
                    <a:pt x="4200" y="167"/>
                    <a:pt x="2667" y="1"/>
                    <a:pt x="1317" y="434"/>
                  </a:cubicBezTo>
                  <a:cubicBezTo>
                    <a:pt x="850" y="584"/>
                    <a:pt x="1" y="900"/>
                    <a:pt x="201" y="1550"/>
                  </a:cubicBezTo>
                  <a:cubicBezTo>
                    <a:pt x="417" y="2267"/>
                    <a:pt x="1634" y="2417"/>
                    <a:pt x="2200" y="2600"/>
                  </a:cubicBezTo>
                  <a:cubicBezTo>
                    <a:pt x="2833" y="2817"/>
                    <a:pt x="3450" y="3050"/>
                    <a:pt x="4033" y="3383"/>
                  </a:cubicBezTo>
                  <a:cubicBezTo>
                    <a:pt x="4799" y="3816"/>
                    <a:pt x="5333" y="4650"/>
                    <a:pt x="6082" y="5183"/>
                  </a:cubicBezTo>
                  <a:cubicBezTo>
                    <a:pt x="6516" y="5483"/>
                    <a:pt x="7082" y="5549"/>
                    <a:pt x="7599" y="5649"/>
                  </a:cubicBezTo>
                  <a:cubicBezTo>
                    <a:pt x="8082" y="5766"/>
                    <a:pt x="8549" y="5916"/>
                    <a:pt x="9032" y="6049"/>
                  </a:cubicBezTo>
                  <a:cubicBezTo>
                    <a:pt x="9648" y="6199"/>
                    <a:pt x="10581" y="6566"/>
                    <a:pt x="11115" y="6049"/>
                  </a:cubicBezTo>
                  <a:cubicBezTo>
                    <a:pt x="11581" y="5583"/>
                    <a:pt x="11598" y="4800"/>
                    <a:pt x="12048" y="4283"/>
                  </a:cubicBezTo>
                  <a:cubicBezTo>
                    <a:pt x="12281" y="4033"/>
                    <a:pt x="12564" y="3850"/>
                    <a:pt x="12681" y="3516"/>
                  </a:cubicBezTo>
                  <a:cubicBezTo>
                    <a:pt x="12831" y="3117"/>
                    <a:pt x="12814" y="2750"/>
                    <a:pt x="12398" y="2250"/>
                  </a:cubicBezTo>
                  <a:close/>
                </a:path>
              </a:pathLst>
            </a:custGeom>
            <a:solidFill>
              <a:srgbClr val="E8E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9" name="Google Shape;2419;p26"/>
            <p:cNvSpPr/>
            <p:nvPr/>
          </p:nvSpPr>
          <p:spPr>
            <a:xfrm>
              <a:off x="5414800" y="-557350"/>
              <a:ext cx="177500" cy="72525"/>
            </a:xfrm>
            <a:custGeom>
              <a:avLst/>
              <a:gdLst/>
              <a:ahLst/>
              <a:cxnLst/>
              <a:rect l="l" t="t" r="r" b="b"/>
              <a:pathLst>
                <a:path w="7100" h="2901" extrusionOk="0">
                  <a:moveTo>
                    <a:pt x="4033" y="101"/>
                  </a:moveTo>
                  <a:cubicBezTo>
                    <a:pt x="3350" y="34"/>
                    <a:pt x="2717" y="34"/>
                    <a:pt x="2084" y="318"/>
                  </a:cubicBezTo>
                  <a:cubicBezTo>
                    <a:pt x="1634" y="518"/>
                    <a:pt x="1051" y="717"/>
                    <a:pt x="701" y="1101"/>
                  </a:cubicBezTo>
                  <a:cubicBezTo>
                    <a:pt x="1" y="1851"/>
                    <a:pt x="2100" y="2417"/>
                    <a:pt x="2467" y="2467"/>
                  </a:cubicBezTo>
                  <a:cubicBezTo>
                    <a:pt x="3767" y="2650"/>
                    <a:pt x="5433" y="2900"/>
                    <a:pt x="6549" y="2000"/>
                  </a:cubicBezTo>
                  <a:cubicBezTo>
                    <a:pt x="6849" y="1767"/>
                    <a:pt x="7099" y="1434"/>
                    <a:pt x="6933" y="1067"/>
                  </a:cubicBezTo>
                  <a:cubicBezTo>
                    <a:pt x="6633" y="384"/>
                    <a:pt x="5649" y="84"/>
                    <a:pt x="498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0" name="Google Shape;2420;p26"/>
            <p:cNvSpPr/>
            <p:nvPr/>
          </p:nvSpPr>
          <p:spPr>
            <a:xfrm>
              <a:off x="5189450" y="-744375"/>
              <a:ext cx="177475" cy="121650"/>
            </a:xfrm>
            <a:custGeom>
              <a:avLst/>
              <a:gdLst/>
              <a:ahLst/>
              <a:cxnLst/>
              <a:rect l="l" t="t" r="r" b="b"/>
              <a:pathLst>
                <a:path w="7099" h="4866" extrusionOk="0">
                  <a:moveTo>
                    <a:pt x="2316" y="317"/>
                  </a:moveTo>
                  <a:cubicBezTo>
                    <a:pt x="1866" y="184"/>
                    <a:pt x="1600" y="0"/>
                    <a:pt x="1200" y="217"/>
                  </a:cubicBezTo>
                  <a:cubicBezTo>
                    <a:pt x="867" y="400"/>
                    <a:pt x="500" y="717"/>
                    <a:pt x="317" y="1050"/>
                  </a:cubicBezTo>
                  <a:cubicBezTo>
                    <a:pt x="17" y="1600"/>
                    <a:pt x="0" y="2450"/>
                    <a:pt x="217" y="3033"/>
                  </a:cubicBezTo>
                  <a:cubicBezTo>
                    <a:pt x="483" y="3716"/>
                    <a:pt x="1067" y="4133"/>
                    <a:pt x="1733" y="4383"/>
                  </a:cubicBezTo>
                  <a:cubicBezTo>
                    <a:pt x="2700" y="4733"/>
                    <a:pt x="3766" y="4666"/>
                    <a:pt x="4766" y="4733"/>
                  </a:cubicBezTo>
                  <a:cubicBezTo>
                    <a:pt x="5316" y="4749"/>
                    <a:pt x="5966" y="4866"/>
                    <a:pt x="6465" y="4533"/>
                  </a:cubicBezTo>
                  <a:cubicBezTo>
                    <a:pt x="6982" y="4199"/>
                    <a:pt x="7099" y="3533"/>
                    <a:pt x="7065" y="2933"/>
                  </a:cubicBezTo>
                  <a:cubicBezTo>
                    <a:pt x="7015" y="1917"/>
                    <a:pt x="6415" y="1150"/>
                    <a:pt x="6099" y="21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21" name="Google Shape;2421;p26"/>
          <p:cNvGrpSpPr/>
          <p:nvPr/>
        </p:nvGrpSpPr>
        <p:grpSpPr>
          <a:xfrm>
            <a:off x="5339550" y="674838"/>
            <a:ext cx="1620875" cy="302025"/>
            <a:chOff x="8952325" y="214150"/>
            <a:chExt cx="1620875" cy="302025"/>
          </a:xfrm>
        </p:grpSpPr>
        <p:sp>
          <p:nvSpPr>
            <p:cNvPr id="2422" name="Google Shape;2422;p26"/>
            <p:cNvSpPr/>
            <p:nvPr/>
          </p:nvSpPr>
          <p:spPr>
            <a:xfrm>
              <a:off x="8952325" y="279125"/>
              <a:ext cx="1620875" cy="237050"/>
            </a:xfrm>
            <a:custGeom>
              <a:avLst/>
              <a:gdLst/>
              <a:ahLst/>
              <a:cxnLst/>
              <a:rect l="l" t="t" r="r" b="b"/>
              <a:pathLst>
                <a:path w="64835" h="9482" extrusionOk="0">
                  <a:moveTo>
                    <a:pt x="27910" y="34"/>
                  </a:moveTo>
                  <a:cubicBezTo>
                    <a:pt x="25428" y="384"/>
                    <a:pt x="23178" y="1617"/>
                    <a:pt x="21045" y="2917"/>
                  </a:cubicBezTo>
                  <a:lnTo>
                    <a:pt x="21045" y="2917"/>
                  </a:lnTo>
                  <a:cubicBezTo>
                    <a:pt x="19712" y="3716"/>
                    <a:pt x="18562" y="4683"/>
                    <a:pt x="17129" y="5316"/>
                  </a:cubicBezTo>
                  <a:lnTo>
                    <a:pt x="17129" y="5316"/>
                  </a:lnTo>
                  <a:cubicBezTo>
                    <a:pt x="15830" y="5866"/>
                    <a:pt x="15380" y="6716"/>
                    <a:pt x="14430" y="7899"/>
                  </a:cubicBezTo>
                  <a:lnTo>
                    <a:pt x="14430" y="7899"/>
                  </a:lnTo>
                  <a:cubicBezTo>
                    <a:pt x="11831" y="8015"/>
                    <a:pt x="7182" y="8132"/>
                    <a:pt x="2733" y="8849"/>
                  </a:cubicBezTo>
                  <a:lnTo>
                    <a:pt x="2733" y="8849"/>
                  </a:lnTo>
                  <a:cubicBezTo>
                    <a:pt x="1950" y="8965"/>
                    <a:pt x="717" y="9015"/>
                    <a:pt x="0" y="9482"/>
                  </a:cubicBezTo>
                  <a:lnTo>
                    <a:pt x="0" y="9482"/>
                  </a:lnTo>
                  <a:cubicBezTo>
                    <a:pt x="617" y="9448"/>
                    <a:pt x="1233" y="9465"/>
                    <a:pt x="1833" y="9465"/>
                  </a:cubicBezTo>
                  <a:lnTo>
                    <a:pt x="1833" y="9465"/>
                  </a:lnTo>
                  <a:cubicBezTo>
                    <a:pt x="3749" y="9482"/>
                    <a:pt x="5599" y="9198"/>
                    <a:pt x="7498" y="9132"/>
                  </a:cubicBezTo>
                  <a:lnTo>
                    <a:pt x="7498" y="9132"/>
                  </a:lnTo>
                  <a:cubicBezTo>
                    <a:pt x="8481" y="9098"/>
                    <a:pt x="9465" y="9132"/>
                    <a:pt x="10448" y="9148"/>
                  </a:cubicBezTo>
                  <a:lnTo>
                    <a:pt x="10448" y="9148"/>
                  </a:lnTo>
                  <a:cubicBezTo>
                    <a:pt x="11431" y="9182"/>
                    <a:pt x="12414" y="9198"/>
                    <a:pt x="13397" y="9165"/>
                  </a:cubicBezTo>
                  <a:lnTo>
                    <a:pt x="13397" y="9165"/>
                  </a:lnTo>
                  <a:cubicBezTo>
                    <a:pt x="15030" y="9115"/>
                    <a:pt x="16613" y="8832"/>
                    <a:pt x="18263" y="8832"/>
                  </a:cubicBezTo>
                  <a:lnTo>
                    <a:pt x="18263" y="8832"/>
                  </a:lnTo>
                  <a:cubicBezTo>
                    <a:pt x="24061" y="8865"/>
                    <a:pt x="29860" y="8832"/>
                    <a:pt x="35658" y="8832"/>
                  </a:cubicBezTo>
                  <a:lnTo>
                    <a:pt x="35658" y="8832"/>
                  </a:lnTo>
                  <a:cubicBezTo>
                    <a:pt x="38458" y="8832"/>
                    <a:pt x="41374" y="9082"/>
                    <a:pt x="44123" y="8599"/>
                  </a:cubicBezTo>
                  <a:lnTo>
                    <a:pt x="44123" y="8599"/>
                  </a:lnTo>
                  <a:cubicBezTo>
                    <a:pt x="44723" y="8482"/>
                    <a:pt x="45340" y="8499"/>
                    <a:pt x="45939" y="8515"/>
                  </a:cubicBezTo>
                  <a:lnTo>
                    <a:pt x="45939" y="8515"/>
                  </a:lnTo>
                  <a:cubicBezTo>
                    <a:pt x="46506" y="8532"/>
                    <a:pt x="47072" y="8532"/>
                    <a:pt x="47639" y="8449"/>
                  </a:cubicBezTo>
                  <a:lnTo>
                    <a:pt x="47639" y="8449"/>
                  </a:lnTo>
                  <a:cubicBezTo>
                    <a:pt x="49289" y="8199"/>
                    <a:pt x="50855" y="8215"/>
                    <a:pt x="52521" y="8199"/>
                  </a:cubicBezTo>
                  <a:lnTo>
                    <a:pt x="52521" y="8199"/>
                  </a:lnTo>
                  <a:cubicBezTo>
                    <a:pt x="53054" y="8199"/>
                    <a:pt x="53604" y="8215"/>
                    <a:pt x="54138" y="8215"/>
                  </a:cubicBezTo>
                  <a:lnTo>
                    <a:pt x="54138" y="8215"/>
                  </a:lnTo>
                  <a:cubicBezTo>
                    <a:pt x="55920" y="8232"/>
                    <a:pt x="57687" y="8265"/>
                    <a:pt x="59436" y="8049"/>
                  </a:cubicBezTo>
                  <a:lnTo>
                    <a:pt x="59436" y="8049"/>
                  </a:lnTo>
                  <a:cubicBezTo>
                    <a:pt x="60003" y="7982"/>
                    <a:pt x="60586" y="7982"/>
                    <a:pt x="61169" y="7999"/>
                  </a:cubicBezTo>
                  <a:lnTo>
                    <a:pt x="61169" y="7999"/>
                  </a:lnTo>
                  <a:cubicBezTo>
                    <a:pt x="62002" y="8015"/>
                    <a:pt x="62835" y="8015"/>
                    <a:pt x="63585" y="7815"/>
                  </a:cubicBezTo>
                  <a:lnTo>
                    <a:pt x="63585" y="7815"/>
                  </a:lnTo>
                  <a:cubicBezTo>
                    <a:pt x="64069" y="7699"/>
                    <a:pt x="64235" y="7566"/>
                    <a:pt x="64835" y="7582"/>
                  </a:cubicBezTo>
                  <a:lnTo>
                    <a:pt x="64835" y="7582"/>
                  </a:lnTo>
                  <a:cubicBezTo>
                    <a:pt x="64385" y="7232"/>
                    <a:pt x="64235" y="7066"/>
                    <a:pt x="63702" y="6866"/>
                  </a:cubicBezTo>
                  <a:lnTo>
                    <a:pt x="63702" y="6866"/>
                  </a:lnTo>
                  <a:cubicBezTo>
                    <a:pt x="62935" y="6582"/>
                    <a:pt x="62036" y="6582"/>
                    <a:pt x="61336" y="6133"/>
                  </a:cubicBezTo>
                  <a:lnTo>
                    <a:pt x="61336" y="6133"/>
                  </a:lnTo>
                  <a:cubicBezTo>
                    <a:pt x="60836" y="5799"/>
                    <a:pt x="60403" y="5266"/>
                    <a:pt x="59820" y="5116"/>
                  </a:cubicBezTo>
                  <a:lnTo>
                    <a:pt x="59820" y="5116"/>
                  </a:lnTo>
                  <a:cubicBezTo>
                    <a:pt x="59603" y="5066"/>
                    <a:pt x="59336" y="5083"/>
                    <a:pt x="59070" y="5099"/>
                  </a:cubicBezTo>
                  <a:lnTo>
                    <a:pt x="59070" y="5099"/>
                  </a:lnTo>
                  <a:cubicBezTo>
                    <a:pt x="58753" y="5116"/>
                    <a:pt x="58437" y="5133"/>
                    <a:pt x="58187" y="5033"/>
                  </a:cubicBezTo>
                  <a:lnTo>
                    <a:pt x="58187" y="5033"/>
                  </a:lnTo>
                  <a:cubicBezTo>
                    <a:pt x="57620" y="4766"/>
                    <a:pt x="57770" y="4350"/>
                    <a:pt x="57620" y="3850"/>
                  </a:cubicBezTo>
                  <a:lnTo>
                    <a:pt x="57620" y="3850"/>
                  </a:lnTo>
                  <a:cubicBezTo>
                    <a:pt x="57487" y="3466"/>
                    <a:pt x="57170" y="3133"/>
                    <a:pt x="56870" y="2850"/>
                  </a:cubicBezTo>
                  <a:lnTo>
                    <a:pt x="56870" y="2850"/>
                  </a:lnTo>
                  <a:cubicBezTo>
                    <a:pt x="56104" y="2100"/>
                    <a:pt x="54787" y="1250"/>
                    <a:pt x="53754" y="967"/>
                  </a:cubicBezTo>
                  <a:lnTo>
                    <a:pt x="53754" y="967"/>
                  </a:lnTo>
                  <a:cubicBezTo>
                    <a:pt x="52988" y="750"/>
                    <a:pt x="51688" y="884"/>
                    <a:pt x="50905" y="1017"/>
                  </a:cubicBezTo>
                  <a:lnTo>
                    <a:pt x="50905" y="1017"/>
                  </a:lnTo>
                  <a:cubicBezTo>
                    <a:pt x="49189" y="1317"/>
                    <a:pt x="47489" y="1217"/>
                    <a:pt x="45756" y="1484"/>
                  </a:cubicBezTo>
                  <a:lnTo>
                    <a:pt x="45756" y="1484"/>
                  </a:lnTo>
                  <a:cubicBezTo>
                    <a:pt x="42957" y="1934"/>
                    <a:pt x="39974" y="2183"/>
                    <a:pt x="37191" y="1650"/>
                  </a:cubicBezTo>
                  <a:lnTo>
                    <a:pt x="37191" y="1650"/>
                  </a:lnTo>
                  <a:cubicBezTo>
                    <a:pt x="35692" y="1367"/>
                    <a:pt x="34142" y="1450"/>
                    <a:pt x="32659" y="1200"/>
                  </a:cubicBezTo>
                  <a:lnTo>
                    <a:pt x="32659" y="1200"/>
                  </a:lnTo>
                  <a:cubicBezTo>
                    <a:pt x="31160" y="950"/>
                    <a:pt x="29910" y="1"/>
                    <a:pt x="28410" y="1"/>
                  </a:cubicBezTo>
                  <a:lnTo>
                    <a:pt x="28410" y="1"/>
                  </a:lnTo>
                  <a:cubicBezTo>
                    <a:pt x="28244" y="1"/>
                    <a:pt x="28077" y="17"/>
                    <a:pt x="27910" y="34"/>
                  </a:cubicBezTo>
                </a:path>
              </a:pathLst>
            </a:custGeom>
            <a:solidFill>
              <a:srgbClr val="F4F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3" name="Google Shape;2423;p26"/>
            <p:cNvSpPr/>
            <p:nvPr/>
          </p:nvSpPr>
          <p:spPr>
            <a:xfrm>
              <a:off x="9985825" y="291625"/>
              <a:ext cx="398275" cy="151650"/>
            </a:xfrm>
            <a:custGeom>
              <a:avLst/>
              <a:gdLst/>
              <a:ahLst/>
              <a:cxnLst/>
              <a:rect l="l" t="t" r="r" b="b"/>
              <a:pathLst>
                <a:path w="15931" h="6066" extrusionOk="0">
                  <a:moveTo>
                    <a:pt x="134" y="5366"/>
                  </a:moveTo>
                  <a:cubicBezTo>
                    <a:pt x="0" y="4916"/>
                    <a:pt x="34" y="4499"/>
                    <a:pt x="217" y="4100"/>
                  </a:cubicBezTo>
                  <a:cubicBezTo>
                    <a:pt x="667" y="3650"/>
                    <a:pt x="1150" y="3233"/>
                    <a:pt x="1667" y="2883"/>
                  </a:cubicBezTo>
                  <a:cubicBezTo>
                    <a:pt x="2966" y="1950"/>
                    <a:pt x="4433" y="1217"/>
                    <a:pt x="5982" y="767"/>
                  </a:cubicBezTo>
                  <a:cubicBezTo>
                    <a:pt x="7565" y="317"/>
                    <a:pt x="9298" y="1"/>
                    <a:pt x="10948" y="284"/>
                  </a:cubicBezTo>
                  <a:cubicBezTo>
                    <a:pt x="12614" y="550"/>
                    <a:pt x="14847" y="584"/>
                    <a:pt x="15364" y="2567"/>
                  </a:cubicBezTo>
                  <a:cubicBezTo>
                    <a:pt x="15930" y="4783"/>
                    <a:pt x="12664" y="5033"/>
                    <a:pt x="11215" y="5216"/>
                  </a:cubicBezTo>
                  <a:cubicBezTo>
                    <a:pt x="9665" y="5416"/>
                    <a:pt x="8149" y="5766"/>
                    <a:pt x="6582" y="5899"/>
                  </a:cubicBezTo>
                  <a:cubicBezTo>
                    <a:pt x="4683" y="6066"/>
                    <a:pt x="2683" y="5882"/>
                    <a:pt x="134" y="53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4" name="Google Shape;2424;p26"/>
            <p:cNvSpPr/>
            <p:nvPr/>
          </p:nvSpPr>
          <p:spPr>
            <a:xfrm>
              <a:off x="9960825" y="307450"/>
              <a:ext cx="102925" cy="62100"/>
            </a:xfrm>
            <a:custGeom>
              <a:avLst/>
              <a:gdLst/>
              <a:ahLst/>
              <a:cxnLst/>
              <a:rect l="l" t="t" r="r" b="b"/>
              <a:pathLst>
                <a:path w="4117" h="2484" extrusionOk="0">
                  <a:moveTo>
                    <a:pt x="1" y="2483"/>
                  </a:moveTo>
                  <a:cubicBezTo>
                    <a:pt x="17" y="1517"/>
                    <a:pt x="1" y="1184"/>
                    <a:pt x="834" y="701"/>
                  </a:cubicBezTo>
                  <a:cubicBezTo>
                    <a:pt x="1234" y="467"/>
                    <a:pt x="1767" y="201"/>
                    <a:pt x="2250" y="117"/>
                  </a:cubicBezTo>
                  <a:cubicBezTo>
                    <a:pt x="2667" y="34"/>
                    <a:pt x="3367" y="1"/>
                    <a:pt x="3600" y="451"/>
                  </a:cubicBezTo>
                  <a:cubicBezTo>
                    <a:pt x="4116" y="1500"/>
                    <a:pt x="1134" y="1934"/>
                    <a:pt x="717" y="206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5" name="Google Shape;2425;p26"/>
            <p:cNvSpPr/>
            <p:nvPr/>
          </p:nvSpPr>
          <p:spPr>
            <a:xfrm>
              <a:off x="9495525" y="214150"/>
              <a:ext cx="409500" cy="192475"/>
            </a:xfrm>
            <a:custGeom>
              <a:avLst/>
              <a:gdLst/>
              <a:ahLst/>
              <a:cxnLst/>
              <a:rect l="l" t="t" r="r" b="b"/>
              <a:pathLst>
                <a:path w="16380" h="7699" extrusionOk="0">
                  <a:moveTo>
                    <a:pt x="16380" y="5666"/>
                  </a:moveTo>
                  <a:cubicBezTo>
                    <a:pt x="16347" y="5249"/>
                    <a:pt x="16297" y="4832"/>
                    <a:pt x="16197" y="4433"/>
                  </a:cubicBezTo>
                  <a:cubicBezTo>
                    <a:pt x="15980" y="4149"/>
                    <a:pt x="15713" y="3899"/>
                    <a:pt x="15413" y="3683"/>
                  </a:cubicBezTo>
                  <a:cubicBezTo>
                    <a:pt x="14614" y="3050"/>
                    <a:pt x="13830" y="2366"/>
                    <a:pt x="12947" y="1850"/>
                  </a:cubicBezTo>
                  <a:cubicBezTo>
                    <a:pt x="11181" y="800"/>
                    <a:pt x="8748" y="0"/>
                    <a:pt x="6666" y="17"/>
                  </a:cubicBezTo>
                  <a:cubicBezTo>
                    <a:pt x="5799" y="34"/>
                    <a:pt x="5066" y="267"/>
                    <a:pt x="4316" y="667"/>
                  </a:cubicBezTo>
                  <a:cubicBezTo>
                    <a:pt x="3283" y="1233"/>
                    <a:pt x="2083" y="2166"/>
                    <a:pt x="1400" y="3133"/>
                  </a:cubicBezTo>
                  <a:cubicBezTo>
                    <a:pt x="1000" y="3699"/>
                    <a:pt x="617" y="4349"/>
                    <a:pt x="384" y="4999"/>
                  </a:cubicBezTo>
                  <a:cubicBezTo>
                    <a:pt x="217" y="5466"/>
                    <a:pt x="0" y="6199"/>
                    <a:pt x="100" y="6715"/>
                  </a:cubicBezTo>
                  <a:cubicBezTo>
                    <a:pt x="284" y="7698"/>
                    <a:pt x="2000" y="7365"/>
                    <a:pt x="2716" y="7315"/>
                  </a:cubicBezTo>
                  <a:cubicBezTo>
                    <a:pt x="3750" y="7249"/>
                    <a:pt x="4799" y="7032"/>
                    <a:pt x="5849" y="7049"/>
                  </a:cubicBezTo>
                  <a:cubicBezTo>
                    <a:pt x="6666" y="7049"/>
                    <a:pt x="7449" y="7232"/>
                    <a:pt x="8248" y="7315"/>
                  </a:cubicBezTo>
                  <a:cubicBezTo>
                    <a:pt x="9648" y="7465"/>
                    <a:pt x="11298" y="7448"/>
                    <a:pt x="12664" y="7182"/>
                  </a:cubicBezTo>
                  <a:cubicBezTo>
                    <a:pt x="13164" y="7082"/>
                    <a:pt x="13697" y="6865"/>
                    <a:pt x="14147" y="6615"/>
                  </a:cubicBezTo>
                  <a:cubicBezTo>
                    <a:pt x="14747" y="6299"/>
                    <a:pt x="15097" y="5732"/>
                    <a:pt x="16380" y="56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6" name="Google Shape;2426;p26"/>
            <p:cNvSpPr/>
            <p:nvPr/>
          </p:nvSpPr>
          <p:spPr>
            <a:xfrm>
              <a:off x="10329500" y="394525"/>
              <a:ext cx="118325" cy="55850"/>
            </a:xfrm>
            <a:custGeom>
              <a:avLst/>
              <a:gdLst/>
              <a:ahLst/>
              <a:cxnLst/>
              <a:rect l="l" t="t" r="r" b="b"/>
              <a:pathLst>
                <a:path w="4733" h="2234" extrusionOk="0">
                  <a:moveTo>
                    <a:pt x="0" y="1816"/>
                  </a:moveTo>
                  <a:cubicBezTo>
                    <a:pt x="400" y="1200"/>
                    <a:pt x="550" y="850"/>
                    <a:pt x="1200" y="600"/>
                  </a:cubicBezTo>
                  <a:cubicBezTo>
                    <a:pt x="1700" y="400"/>
                    <a:pt x="2183" y="267"/>
                    <a:pt x="2733" y="184"/>
                  </a:cubicBezTo>
                  <a:cubicBezTo>
                    <a:pt x="3066" y="134"/>
                    <a:pt x="4433" y="0"/>
                    <a:pt x="4616" y="550"/>
                  </a:cubicBezTo>
                  <a:cubicBezTo>
                    <a:pt x="4733" y="900"/>
                    <a:pt x="4283" y="1267"/>
                    <a:pt x="4016" y="1400"/>
                  </a:cubicBezTo>
                  <a:cubicBezTo>
                    <a:pt x="3000" y="1900"/>
                    <a:pt x="1917" y="1950"/>
                    <a:pt x="833" y="22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7" name="Google Shape;2427;p26"/>
            <p:cNvSpPr/>
            <p:nvPr/>
          </p:nvSpPr>
          <p:spPr>
            <a:xfrm>
              <a:off x="9764625" y="410775"/>
              <a:ext cx="130000" cy="46675"/>
            </a:xfrm>
            <a:custGeom>
              <a:avLst/>
              <a:gdLst/>
              <a:ahLst/>
              <a:cxnLst/>
              <a:rect l="l" t="t" r="r" b="b"/>
              <a:pathLst>
                <a:path w="5200" h="1867" extrusionOk="0">
                  <a:moveTo>
                    <a:pt x="1" y="1433"/>
                  </a:moveTo>
                  <a:cubicBezTo>
                    <a:pt x="367" y="983"/>
                    <a:pt x="517" y="717"/>
                    <a:pt x="1050" y="600"/>
                  </a:cubicBezTo>
                  <a:cubicBezTo>
                    <a:pt x="1683" y="450"/>
                    <a:pt x="2350" y="267"/>
                    <a:pt x="3000" y="200"/>
                  </a:cubicBezTo>
                  <a:cubicBezTo>
                    <a:pt x="3500" y="150"/>
                    <a:pt x="4533" y="0"/>
                    <a:pt x="4933" y="433"/>
                  </a:cubicBezTo>
                  <a:cubicBezTo>
                    <a:pt x="5199" y="717"/>
                    <a:pt x="4866" y="1000"/>
                    <a:pt x="4566" y="1166"/>
                  </a:cubicBezTo>
                  <a:cubicBezTo>
                    <a:pt x="4183" y="1366"/>
                    <a:pt x="3700" y="1400"/>
                    <a:pt x="3283" y="1433"/>
                  </a:cubicBezTo>
                  <a:cubicBezTo>
                    <a:pt x="2317" y="1533"/>
                    <a:pt x="1367" y="1683"/>
                    <a:pt x="417" y="18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BLANK_1_1_1_1_1">
    <p:bg>
      <p:bgPr>
        <a:solidFill>
          <a:schemeClr val="accent6"/>
        </a:solidFill>
        <a:effectLst/>
      </p:bgPr>
    </p:bg>
    <p:spTree>
      <p:nvGrpSpPr>
        <p:cNvPr id="1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0"/>
          <p:cNvSpPr txBox="1">
            <a:spLocks noGrp="1"/>
          </p:cNvSpPr>
          <p:nvPr>
            <p:ph type="title"/>
          </p:nvPr>
        </p:nvSpPr>
        <p:spPr>
          <a:xfrm>
            <a:off x="720000" y="1682850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Montserrat SemiBold"/>
              <a:buNone/>
              <a:defRPr sz="2200" b="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Montserrat SemiBold"/>
              <a:buNone/>
              <a:defRPr sz="19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Montserrat SemiBold"/>
              <a:buNone/>
              <a:defRPr sz="19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Montserrat SemiBold"/>
              <a:buNone/>
              <a:defRPr sz="19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Montserrat SemiBold"/>
              <a:buNone/>
              <a:defRPr sz="19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Montserrat SemiBold"/>
              <a:buNone/>
              <a:defRPr sz="19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Montserrat SemiBold"/>
              <a:buNone/>
              <a:defRPr sz="19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Montserrat SemiBold"/>
              <a:buNone/>
              <a:defRPr sz="19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Montserrat SemiBold"/>
              <a:buNone/>
              <a:defRPr sz="19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endParaRPr/>
          </a:p>
        </p:txBody>
      </p:sp>
      <p:sp>
        <p:nvSpPr>
          <p:cNvPr id="2716" name="Google Shape;2716;p30"/>
          <p:cNvSpPr txBox="1">
            <a:spLocks noGrp="1"/>
          </p:cNvSpPr>
          <p:nvPr>
            <p:ph type="subTitle" idx="1"/>
          </p:nvPr>
        </p:nvSpPr>
        <p:spPr>
          <a:xfrm>
            <a:off x="720000" y="22693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17" name="Google Shape;2717;p30"/>
          <p:cNvSpPr txBox="1">
            <a:spLocks noGrp="1"/>
          </p:cNvSpPr>
          <p:nvPr>
            <p:ph type="title" idx="2"/>
          </p:nvPr>
        </p:nvSpPr>
        <p:spPr>
          <a:xfrm>
            <a:off x="3419269" y="1682850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Montserrat SemiBold"/>
              <a:buNone/>
              <a:defRPr sz="2200" b="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Montserrat SemiBold"/>
              <a:buNone/>
              <a:defRPr sz="19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Montserrat SemiBold"/>
              <a:buNone/>
              <a:defRPr sz="19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Montserrat SemiBold"/>
              <a:buNone/>
              <a:defRPr sz="19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Montserrat SemiBold"/>
              <a:buNone/>
              <a:defRPr sz="19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Montserrat SemiBold"/>
              <a:buNone/>
              <a:defRPr sz="19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Montserrat SemiBold"/>
              <a:buNone/>
              <a:defRPr sz="19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Montserrat SemiBold"/>
              <a:buNone/>
              <a:defRPr sz="19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Montserrat SemiBold"/>
              <a:buNone/>
              <a:defRPr sz="19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endParaRPr/>
          </a:p>
        </p:txBody>
      </p:sp>
      <p:sp>
        <p:nvSpPr>
          <p:cNvPr id="2718" name="Google Shape;2718;p30"/>
          <p:cNvSpPr txBox="1">
            <a:spLocks noGrp="1"/>
          </p:cNvSpPr>
          <p:nvPr>
            <p:ph type="subTitle" idx="3"/>
          </p:nvPr>
        </p:nvSpPr>
        <p:spPr>
          <a:xfrm>
            <a:off x="3419269" y="22693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19" name="Google Shape;2719;p30"/>
          <p:cNvSpPr txBox="1">
            <a:spLocks noGrp="1"/>
          </p:cNvSpPr>
          <p:nvPr>
            <p:ph type="title" idx="4"/>
          </p:nvPr>
        </p:nvSpPr>
        <p:spPr>
          <a:xfrm>
            <a:off x="720000" y="3116250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Montserrat SemiBold"/>
              <a:buNone/>
              <a:defRPr sz="2200" b="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Montserrat SemiBold"/>
              <a:buNone/>
              <a:defRPr sz="19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Montserrat SemiBold"/>
              <a:buNone/>
              <a:defRPr sz="19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Montserrat SemiBold"/>
              <a:buNone/>
              <a:defRPr sz="19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Montserrat SemiBold"/>
              <a:buNone/>
              <a:defRPr sz="19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Montserrat SemiBold"/>
              <a:buNone/>
              <a:defRPr sz="19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Montserrat SemiBold"/>
              <a:buNone/>
              <a:defRPr sz="19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Montserrat SemiBold"/>
              <a:buNone/>
              <a:defRPr sz="19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Montserrat SemiBold"/>
              <a:buNone/>
              <a:defRPr sz="19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endParaRPr/>
          </a:p>
        </p:txBody>
      </p:sp>
      <p:sp>
        <p:nvSpPr>
          <p:cNvPr id="2720" name="Google Shape;2720;p30"/>
          <p:cNvSpPr txBox="1">
            <a:spLocks noGrp="1"/>
          </p:cNvSpPr>
          <p:nvPr>
            <p:ph type="subTitle" idx="5"/>
          </p:nvPr>
        </p:nvSpPr>
        <p:spPr>
          <a:xfrm>
            <a:off x="720000" y="37027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21" name="Google Shape;2721;p30"/>
          <p:cNvSpPr txBox="1">
            <a:spLocks noGrp="1"/>
          </p:cNvSpPr>
          <p:nvPr>
            <p:ph type="title" idx="6"/>
          </p:nvPr>
        </p:nvSpPr>
        <p:spPr>
          <a:xfrm>
            <a:off x="3419269" y="3116250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Montserrat SemiBold"/>
              <a:buNone/>
              <a:defRPr sz="2200" b="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Montserrat SemiBold"/>
              <a:buNone/>
              <a:defRPr sz="19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Montserrat SemiBold"/>
              <a:buNone/>
              <a:defRPr sz="19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Montserrat SemiBold"/>
              <a:buNone/>
              <a:defRPr sz="19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Montserrat SemiBold"/>
              <a:buNone/>
              <a:defRPr sz="19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Montserrat SemiBold"/>
              <a:buNone/>
              <a:defRPr sz="19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Montserrat SemiBold"/>
              <a:buNone/>
              <a:defRPr sz="19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Montserrat SemiBold"/>
              <a:buNone/>
              <a:defRPr sz="19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Montserrat SemiBold"/>
              <a:buNone/>
              <a:defRPr sz="19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endParaRPr/>
          </a:p>
        </p:txBody>
      </p:sp>
      <p:sp>
        <p:nvSpPr>
          <p:cNvPr id="2722" name="Google Shape;2722;p30"/>
          <p:cNvSpPr txBox="1">
            <a:spLocks noGrp="1"/>
          </p:cNvSpPr>
          <p:nvPr>
            <p:ph type="subTitle" idx="7"/>
          </p:nvPr>
        </p:nvSpPr>
        <p:spPr>
          <a:xfrm>
            <a:off x="3419269" y="37027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23" name="Google Shape;2723;p30"/>
          <p:cNvSpPr txBox="1">
            <a:spLocks noGrp="1"/>
          </p:cNvSpPr>
          <p:nvPr>
            <p:ph type="title" idx="8"/>
          </p:nvPr>
        </p:nvSpPr>
        <p:spPr>
          <a:xfrm>
            <a:off x="6118545" y="1682850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Montserrat SemiBold"/>
              <a:buNone/>
              <a:defRPr sz="2200" b="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Montserrat SemiBold"/>
              <a:buNone/>
              <a:defRPr sz="19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Montserrat SemiBold"/>
              <a:buNone/>
              <a:defRPr sz="19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Montserrat SemiBold"/>
              <a:buNone/>
              <a:defRPr sz="19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Montserrat SemiBold"/>
              <a:buNone/>
              <a:defRPr sz="19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Montserrat SemiBold"/>
              <a:buNone/>
              <a:defRPr sz="19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Montserrat SemiBold"/>
              <a:buNone/>
              <a:defRPr sz="19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Montserrat SemiBold"/>
              <a:buNone/>
              <a:defRPr sz="19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Montserrat SemiBold"/>
              <a:buNone/>
              <a:defRPr sz="19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endParaRPr/>
          </a:p>
        </p:txBody>
      </p:sp>
      <p:sp>
        <p:nvSpPr>
          <p:cNvPr id="2724" name="Google Shape;2724;p30"/>
          <p:cNvSpPr txBox="1">
            <a:spLocks noGrp="1"/>
          </p:cNvSpPr>
          <p:nvPr>
            <p:ph type="subTitle" idx="9"/>
          </p:nvPr>
        </p:nvSpPr>
        <p:spPr>
          <a:xfrm>
            <a:off x="6118545" y="22693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25" name="Google Shape;2725;p30"/>
          <p:cNvSpPr txBox="1">
            <a:spLocks noGrp="1"/>
          </p:cNvSpPr>
          <p:nvPr>
            <p:ph type="title" idx="13"/>
          </p:nvPr>
        </p:nvSpPr>
        <p:spPr>
          <a:xfrm>
            <a:off x="6118545" y="3116250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Montserrat SemiBold"/>
              <a:buNone/>
              <a:defRPr sz="2200" b="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Montserrat SemiBold"/>
              <a:buNone/>
              <a:defRPr sz="19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Montserrat SemiBold"/>
              <a:buNone/>
              <a:defRPr sz="19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Montserrat SemiBold"/>
              <a:buNone/>
              <a:defRPr sz="19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Montserrat SemiBold"/>
              <a:buNone/>
              <a:defRPr sz="19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Montserrat SemiBold"/>
              <a:buNone/>
              <a:defRPr sz="19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Montserrat SemiBold"/>
              <a:buNone/>
              <a:defRPr sz="19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Montserrat SemiBold"/>
              <a:buNone/>
              <a:defRPr sz="19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Montserrat SemiBold"/>
              <a:buNone/>
              <a:defRPr sz="19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endParaRPr/>
          </a:p>
        </p:txBody>
      </p:sp>
      <p:sp>
        <p:nvSpPr>
          <p:cNvPr id="2726" name="Google Shape;2726;p30"/>
          <p:cNvSpPr txBox="1">
            <a:spLocks noGrp="1"/>
          </p:cNvSpPr>
          <p:nvPr>
            <p:ph type="subTitle" idx="14"/>
          </p:nvPr>
        </p:nvSpPr>
        <p:spPr>
          <a:xfrm>
            <a:off x="6118545" y="37027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27" name="Google Shape;2727;p30"/>
          <p:cNvSpPr txBox="1">
            <a:spLocks noGrp="1"/>
          </p:cNvSpPr>
          <p:nvPr>
            <p:ph type="title" idx="15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28" name="Google Shape;2728;p30"/>
          <p:cNvSpPr/>
          <p:nvPr/>
        </p:nvSpPr>
        <p:spPr>
          <a:xfrm>
            <a:off x="-56250" y="4608575"/>
            <a:ext cx="9256374" cy="949800"/>
          </a:xfrm>
          <a:custGeom>
            <a:avLst/>
            <a:gdLst/>
            <a:ahLst/>
            <a:cxnLst/>
            <a:rect l="l" t="t" r="r" b="b"/>
            <a:pathLst>
              <a:path w="277719" h="37992" extrusionOk="0">
                <a:moveTo>
                  <a:pt x="0" y="37992"/>
                </a:moveTo>
                <a:lnTo>
                  <a:pt x="277719" y="37992"/>
                </a:lnTo>
                <a:lnTo>
                  <a:pt x="277719" y="251"/>
                </a:lnTo>
                <a:lnTo>
                  <a:pt x="0" y="1"/>
                </a:lnTo>
                <a:close/>
              </a:path>
            </a:pathLst>
          </a:custGeom>
          <a:solidFill>
            <a:srgbClr val="675D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9" name="Google Shape;2729;p30"/>
          <p:cNvSpPr/>
          <p:nvPr/>
        </p:nvSpPr>
        <p:spPr>
          <a:xfrm>
            <a:off x="-56250" y="4614425"/>
            <a:ext cx="9256374" cy="394500"/>
          </a:xfrm>
          <a:custGeom>
            <a:avLst/>
            <a:gdLst/>
            <a:ahLst/>
            <a:cxnLst/>
            <a:rect l="l" t="t" r="r" b="b"/>
            <a:pathLst>
              <a:path w="277719" h="15780" extrusionOk="0">
                <a:moveTo>
                  <a:pt x="0" y="15780"/>
                </a:moveTo>
                <a:lnTo>
                  <a:pt x="277719" y="14363"/>
                </a:lnTo>
                <a:lnTo>
                  <a:pt x="277719" y="233"/>
                </a:lnTo>
                <a:lnTo>
                  <a:pt x="0" y="0"/>
                </a:lnTo>
                <a:close/>
              </a:path>
            </a:pathLst>
          </a:custGeom>
          <a:solidFill>
            <a:srgbClr val="9C8F9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30" name="Google Shape;2730;p30"/>
          <p:cNvGrpSpPr/>
          <p:nvPr/>
        </p:nvGrpSpPr>
        <p:grpSpPr>
          <a:xfrm>
            <a:off x="4252200" y="-248100"/>
            <a:ext cx="5423325" cy="1482575"/>
            <a:chOff x="1780675" y="1201000"/>
            <a:chExt cx="5423325" cy="1482575"/>
          </a:xfrm>
        </p:grpSpPr>
        <p:sp>
          <p:nvSpPr>
            <p:cNvPr id="2731" name="Google Shape;2731;p30"/>
            <p:cNvSpPr/>
            <p:nvPr/>
          </p:nvSpPr>
          <p:spPr>
            <a:xfrm>
              <a:off x="2635875" y="1252650"/>
              <a:ext cx="3303850" cy="1371375"/>
            </a:xfrm>
            <a:custGeom>
              <a:avLst/>
              <a:gdLst/>
              <a:ahLst/>
              <a:cxnLst/>
              <a:rect l="l" t="t" r="r" b="b"/>
              <a:pathLst>
                <a:path w="132154" h="54855" extrusionOk="0">
                  <a:moveTo>
                    <a:pt x="114208" y="67"/>
                  </a:moveTo>
                  <a:cubicBezTo>
                    <a:pt x="110192" y="334"/>
                    <a:pt x="106026" y="700"/>
                    <a:pt x="102060" y="1450"/>
                  </a:cubicBezTo>
                  <a:lnTo>
                    <a:pt x="102060" y="1450"/>
                  </a:lnTo>
                  <a:cubicBezTo>
                    <a:pt x="100144" y="1817"/>
                    <a:pt x="98278" y="2183"/>
                    <a:pt x="96328" y="2183"/>
                  </a:cubicBezTo>
                  <a:lnTo>
                    <a:pt x="96328" y="2183"/>
                  </a:lnTo>
                  <a:cubicBezTo>
                    <a:pt x="94629" y="2167"/>
                    <a:pt x="93063" y="1633"/>
                    <a:pt x="91396" y="1450"/>
                  </a:cubicBezTo>
                  <a:lnTo>
                    <a:pt x="91396" y="1450"/>
                  </a:lnTo>
                  <a:cubicBezTo>
                    <a:pt x="90363" y="1334"/>
                    <a:pt x="89447" y="1084"/>
                    <a:pt x="88380" y="1084"/>
                  </a:cubicBezTo>
                  <a:lnTo>
                    <a:pt x="88380" y="1084"/>
                  </a:lnTo>
                  <a:cubicBezTo>
                    <a:pt x="88097" y="1100"/>
                    <a:pt x="87797" y="1084"/>
                    <a:pt x="87514" y="1084"/>
                  </a:cubicBezTo>
                  <a:lnTo>
                    <a:pt x="87514" y="1084"/>
                  </a:lnTo>
                  <a:cubicBezTo>
                    <a:pt x="86781" y="1067"/>
                    <a:pt x="86031" y="1067"/>
                    <a:pt x="85298" y="1167"/>
                  </a:cubicBezTo>
                  <a:lnTo>
                    <a:pt x="85298" y="1167"/>
                  </a:lnTo>
                  <a:cubicBezTo>
                    <a:pt x="79199" y="1967"/>
                    <a:pt x="73151" y="3050"/>
                    <a:pt x="67052" y="3983"/>
                  </a:cubicBezTo>
                  <a:lnTo>
                    <a:pt x="67052" y="3983"/>
                  </a:lnTo>
                  <a:cubicBezTo>
                    <a:pt x="63370" y="4549"/>
                    <a:pt x="59687" y="4716"/>
                    <a:pt x="56005" y="5133"/>
                  </a:cubicBezTo>
                  <a:lnTo>
                    <a:pt x="56005" y="5133"/>
                  </a:lnTo>
                  <a:cubicBezTo>
                    <a:pt x="54355" y="5316"/>
                    <a:pt x="52839" y="5699"/>
                    <a:pt x="51289" y="6316"/>
                  </a:cubicBezTo>
                  <a:lnTo>
                    <a:pt x="51289" y="6316"/>
                  </a:lnTo>
                  <a:cubicBezTo>
                    <a:pt x="50206" y="6749"/>
                    <a:pt x="49073" y="7349"/>
                    <a:pt x="47940" y="7549"/>
                  </a:cubicBezTo>
                  <a:lnTo>
                    <a:pt x="47940" y="7549"/>
                  </a:lnTo>
                  <a:cubicBezTo>
                    <a:pt x="47407" y="7649"/>
                    <a:pt x="46840" y="7632"/>
                    <a:pt x="46274" y="7599"/>
                  </a:cubicBezTo>
                  <a:lnTo>
                    <a:pt x="46274" y="7599"/>
                  </a:lnTo>
                  <a:cubicBezTo>
                    <a:pt x="46024" y="7599"/>
                    <a:pt x="45774" y="7582"/>
                    <a:pt x="45540" y="7582"/>
                  </a:cubicBezTo>
                  <a:lnTo>
                    <a:pt x="45540" y="7582"/>
                  </a:lnTo>
                  <a:cubicBezTo>
                    <a:pt x="45340" y="7582"/>
                    <a:pt x="45140" y="7582"/>
                    <a:pt x="44957" y="7582"/>
                  </a:cubicBezTo>
                  <a:lnTo>
                    <a:pt x="44957" y="7582"/>
                  </a:lnTo>
                  <a:cubicBezTo>
                    <a:pt x="43441" y="7565"/>
                    <a:pt x="41891" y="7549"/>
                    <a:pt x="40508" y="8365"/>
                  </a:cubicBezTo>
                  <a:lnTo>
                    <a:pt x="40508" y="8365"/>
                  </a:lnTo>
                  <a:cubicBezTo>
                    <a:pt x="38709" y="9415"/>
                    <a:pt x="37342" y="11065"/>
                    <a:pt x="35926" y="12614"/>
                  </a:cubicBezTo>
                  <a:lnTo>
                    <a:pt x="35926" y="12614"/>
                  </a:lnTo>
                  <a:cubicBezTo>
                    <a:pt x="34976" y="13681"/>
                    <a:pt x="33693" y="14264"/>
                    <a:pt x="32443" y="14514"/>
                  </a:cubicBezTo>
                  <a:lnTo>
                    <a:pt x="32443" y="14514"/>
                  </a:lnTo>
                  <a:cubicBezTo>
                    <a:pt x="31444" y="14714"/>
                    <a:pt x="30361" y="14664"/>
                    <a:pt x="30061" y="15963"/>
                  </a:cubicBezTo>
                  <a:lnTo>
                    <a:pt x="30061" y="15963"/>
                  </a:lnTo>
                  <a:cubicBezTo>
                    <a:pt x="29861" y="16763"/>
                    <a:pt x="30211" y="17296"/>
                    <a:pt x="29427" y="17780"/>
                  </a:cubicBezTo>
                  <a:lnTo>
                    <a:pt x="29427" y="17780"/>
                  </a:lnTo>
                  <a:cubicBezTo>
                    <a:pt x="28861" y="18146"/>
                    <a:pt x="29044" y="17930"/>
                    <a:pt x="28494" y="17580"/>
                  </a:cubicBezTo>
                  <a:lnTo>
                    <a:pt x="28494" y="17580"/>
                  </a:lnTo>
                  <a:cubicBezTo>
                    <a:pt x="27928" y="17213"/>
                    <a:pt x="26145" y="17030"/>
                    <a:pt x="25428" y="17346"/>
                  </a:cubicBezTo>
                  <a:lnTo>
                    <a:pt x="25428" y="17346"/>
                  </a:lnTo>
                  <a:cubicBezTo>
                    <a:pt x="24562" y="17746"/>
                    <a:pt x="23962" y="19146"/>
                    <a:pt x="23979" y="20129"/>
                  </a:cubicBezTo>
                  <a:lnTo>
                    <a:pt x="23979" y="20129"/>
                  </a:lnTo>
                  <a:cubicBezTo>
                    <a:pt x="24012" y="22495"/>
                    <a:pt x="27211" y="22962"/>
                    <a:pt x="28678" y="23795"/>
                  </a:cubicBezTo>
                  <a:lnTo>
                    <a:pt x="28678" y="23795"/>
                  </a:lnTo>
                  <a:cubicBezTo>
                    <a:pt x="29711" y="24395"/>
                    <a:pt x="30677" y="25228"/>
                    <a:pt x="30327" y="26711"/>
                  </a:cubicBezTo>
                  <a:lnTo>
                    <a:pt x="30327" y="26711"/>
                  </a:lnTo>
                  <a:cubicBezTo>
                    <a:pt x="30111" y="27661"/>
                    <a:pt x="29177" y="28444"/>
                    <a:pt x="28444" y="28877"/>
                  </a:cubicBezTo>
                  <a:lnTo>
                    <a:pt x="28444" y="28877"/>
                  </a:lnTo>
                  <a:cubicBezTo>
                    <a:pt x="27128" y="29643"/>
                    <a:pt x="25978" y="29960"/>
                    <a:pt x="24962" y="31343"/>
                  </a:cubicBezTo>
                  <a:lnTo>
                    <a:pt x="24962" y="31343"/>
                  </a:lnTo>
                  <a:cubicBezTo>
                    <a:pt x="24262" y="32309"/>
                    <a:pt x="24195" y="32976"/>
                    <a:pt x="23995" y="34092"/>
                  </a:cubicBezTo>
                  <a:lnTo>
                    <a:pt x="23995" y="34092"/>
                  </a:lnTo>
                  <a:cubicBezTo>
                    <a:pt x="23662" y="36109"/>
                    <a:pt x="21013" y="36025"/>
                    <a:pt x="19563" y="36358"/>
                  </a:cubicBezTo>
                  <a:lnTo>
                    <a:pt x="19563" y="36358"/>
                  </a:lnTo>
                  <a:cubicBezTo>
                    <a:pt x="19213" y="36425"/>
                    <a:pt x="18880" y="36425"/>
                    <a:pt x="18530" y="36425"/>
                  </a:cubicBezTo>
                  <a:lnTo>
                    <a:pt x="18530" y="36425"/>
                  </a:lnTo>
                  <a:cubicBezTo>
                    <a:pt x="18163" y="36425"/>
                    <a:pt x="17780" y="36408"/>
                    <a:pt x="17430" y="36508"/>
                  </a:cubicBezTo>
                  <a:lnTo>
                    <a:pt x="17430" y="36508"/>
                  </a:lnTo>
                  <a:cubicBezTo>
                    <a:pt x="16897" y="36658"/>
                    <a:pt x="16214" y="37208"/>
                    <a:pt x="15697" y="37525"/>
                  </a:cubicBezTo>
                  <a:lnTo>
                    <a:pt x="15697" y="37525"/>
                  </a:lnTo>
                  <a:cubicBezTo>
                    <a:pt x="15097" y="37891"/>
                    <a:pt x="14514" y="38058"/>
                    <a:pt x="14048" y="38591"/>
                  </a:cubicBezTo>
                  <a:lnTo>
                    <a:pt x="14048" y="38591"/>
                  </a:lnTo>
                  <a:cubicBezTo>
                    <a:pt x="13648" y="39041"/>
                    <a:pt x="13681" y="39358"/>
                    <a:pt x="13431" y="39874"/>
                  </a:cubicBezTo>
                  <a:lnTo>
                    <a:pt x="13431" y="39874"/>
                  </a:lnTo>
                  <a:cubicBezTo>
                    <a:pt x="12898" y="40907"/>
                    <a:pt x="11598" y="40091"/>
                    <a:pt x="10732" y="40824"/>
                  </a:cubicBezTo>
                  <a:lnTo>
                    <a:pt x="10732" y="40824"/>
                  </a:lnTo>
                  <a:cubicBezTo>
                    <a:pt x="9965" y="41457"/>
                    <a:pt x="9632" y="42707"/>
                    <a:pt x="9232" y="43657"/>
                  </a:cubicBezTo>
                  <a:lnTo>
                    <a:pt x="9232" y="43657"/>
                  </a:lnTo>
                  <a:cubicBezTo>
                    <a:pt x="8999" y="44207"/>
                    <a:pt x="8882" y="44990"/>
                    <a:pt x="8566" y="45456"/>
                  </a:cubicBezTo>
                  <a:lnTo>
                    <a:pt x="8566" y="45456"/>
                  </a:lnTo>
                  <a:cubicBezTo>
                    <a:pt x="7683" y="46739"/>
                    <a:pt x="5600" y="46823"/>
                    <a:pt x="4383" y="47256"/>
                  </a:cubicBezTo>
                  <a:lnTo>
                    <a:pt x="4383" y="47256"/>
                  </a:lnTo>
                  <a:cubicBezTo>
                    <a:pt x="2917" y="47789"/>
                    <a:pt x="1451" y="48156"/>
                    <a:pt x="1" y="48689"/>
                  </a:cubicBezTo>
                  <a:lnTo>
                    <a:pt x="1" y="48689"/>
                  </a:lnTo>
                  <a:lnTo>
                    <a:pt x="2834" y="53738"/>
                  </a:lnTo>
                  <a:cubicBezTo>
                    <a:pt x="5883" y="53921"/>
                    <a:pt x="8899" y="54471"/>
                    <a:pt x="11965" y="54487"/>
                  </a:cubicBezTo>
                  <a:lnTo>
                    <a:pt x="11965" y="54487"/>
                  </a:lnTo>
                  <a:cubicBezTo>
                    <a:pt x="13498" y="54504"/>
                    <a:pt x="15047" y="54471"/>
                    <a:pt x="16597" y="54454"/>
                  </a:cubicBezTo>
                  <a:lnTo>
                    <a:pt x="16597" y="54454"/>
                  </a:lnTo>
                  <a:cubicBezTo>
                    <a:pt x="20729" y="54438"/>
                    <a:pt x="24845" y="54804"/>
                    <a:pt x="28978" y="54837"/>
                  </a:cubicBezTo>
                  <a:lnTo>
                    <a:pt x="28978" y="54837"/>
                  </a:lnTo>
                  <a:cubicBezTo>
                    <a:pt x="33393" y="54854"/>
                    <a:pt x="37892" y="54421"/>
                    <a:pt x="42274" y="53754"/>
                  </a:cubicBezTo>
                  <a:lnTo>
                    <a:pt x="42274" y="53754"/>
                  </a:lnTo>
                  <a:cubicBezTo>
                    <a:pt x="46573" y="53104"/>
                    <a:pt x="50906" y="52805"/>
                    <a:pt x="55238" y="52388"/>
                  </a:cubicBezTo>
                  <a:lnTo>
                    <a:pt x="55238" y="52388"/>
                  </a:lnTo>
                  <a:cubicBezTo>
                    <a:pt x="59104" y="52021"/>
                    <a:pt x="63020" y="51555"/>
                    <a:pt x="66902" y="51555"/>
                  </a:cubicBezTo>
                  <a:lnTo>
                    <a:pt x="66902" y="51555"/>
                  </a:lnTo>
                  <a:cubicBezTo>
                    <a:pt x="67669" y="51555"/>
                    <a:pt x="68452" y="51572"/>
                    <a:pt x="69218" y="51588"/>
                  </a:cubicBezTo>
                  <a:lnTo>
                    <a:pt x="69218" y="51588"/>
                  </a:lnTo>
                  <a:cubicBezTo>
                    <a:pt x="70251" y="51605"/>
                    <a:pt x="71301" y="51622"/>
                    <a:pt x="72334" y="51605"/>
                  </a:cubicBezTo>
                  <a:lnTo>
                    <a:pt x="72334" y="51605"/>
                  </a:lnTo>
                  <a:cubicBezTo>
                    <a:pt x="74834" y="51555"/>
                    <a:pt x="77316" y="51255"/>
                    <a:pt x="79816" y="51205"/>
                  </a:cubicBezTo>
                  <a:lnTo>
                    <a:pt x="79816" y="51205"/>
                  </a:lnTo>
                  <a:cubicBezTo>
                    <a:pt x="80782" y="51172"/>
                    <a:pt x="81765" y="51205"/>
                    <a:pt x="82732" y="51222"/>
                  </a:cubicBezTo>
                  <a:lnTo>
                    <a:pt x="82732" y="51222"/>
                  </a:lnTo>
                  <a:cubicBezTo>
                    <a:pt x="84198" y="51238"/>
                    <a:pt x="85681" y="51272"/>
                    <a:pt x="87147" y="51172"/>
                  </a:cubicBezTo>
                  <a:lnTo>
                    <a:pt x="87147" y="51172"/>
                  </a:lnTo>
                  <a:cubicBezTo>
                    <a:pt x="90930" y="50888"/>
                    <a:pt x="94846" y="50155"/>
                    <a:pt x="98478" y="48872"/>
                  </a:cubicBezTo>
                  <a:lnTo>
                    <a:pt x="98478" y="48872"/>
                  </a:lnTo>
                  <a:cubicBezTo>
                    <a:pt x="100727" y="48089"/>
                    <a:pt x="102810" y="47356"/>
                    <a:pt x="104510" y="45440"/>
                  </a:cubicBezTo>
                  <a:lnTo>
                    <a:pt x="104510" y="45440"/>
                  </a:lnTo>
                  <a:cubicBezTo>
                    <a:pt x="105843" y="43957"/>
                    <a:pt x="109109" y="41007"/>
                    <a:pt x="106759" y="38858"/>
                  </a:cubicBezTo>
                  <a:lnTo>
                    <a:pt x="106759" y="38858"/>
                  </a:lnTo>
                  <a:cubicBezTo>
                    <a:pt x="105626" y="37808"/>
                    <a:pt x="103377" y="37925"/>
                    <a:pt x="101994" y="37858"/>
                  </a:cubicBezTo>
                  <a:lnTo>
                    <a:pt x="101994" y="37858"/>
                  </a:lnTo>
                  <a:cubicBezTo>
                    <a:pt x="101377" y="37825"/>
                    <a:pt x="100744" y="37841"/>
                    <a:pt x="100111" y="37858"/>
                  </a:cubicBezTo>
                  <a:lnTo>
                    <a:pt x="100111" y="37858"/>
                  </a:lnTo>
                  <a:cubicBezTo>
                    <a:pt x="98611" y="37891"/>
                    <a:pt x="97078" y="37925"/>
                    <a:pt x="95695" y="37442"/>
                  </a:cubicBezTo>
                  <a:lnTo>
                    <a:pt x="95695" y="37442"/>
                  </a:lnTo>
                  <a:cubicBezTo>
                    <a:pt x="94979" y="37192"/>
                    <a:pt x="94446" y="36592"/>
                    <a:pt x="93712" y="36425"/>
                  </a:cubicBezTo>
                  <a:lnTo>
                    <a:pt x="93712" y="36425"/>
                  </a:lnTo>
                  <a:cubicBezTo>
                    <a:pt x="92746" y="36209"/>
                    <a:pt x="91730" y="36492"/>
                    <a:pt x="90930" y="35575"/>
                  </a:cubicBezTo>
                  <a:lnTo>
                    <a:pt x="90930" y="35575"/>
                  </a:lnTo>
                  <a:cubicBezTo>
                    <a:pt x="89597" y="34076"/>
                    <a:pt x="93529" y="33393"/>
                    <a:pt x="94379" y="33109"/>
                  </a:cubicBezTo>
                  <a:lnTo>
                    <a:pt x="94379" y="33109"/>
                  </a:lnTo>
                  <a:cubicBezTo>
                    <a:pt x="96528" y="32359"/>
                    <a:pt x="99961" y="29810"/>
                    <a:pt x="102210" y="31343"/>
                  </a:cubicBezTo>
                  <a:lnTo>
                    <a:pt x="102210" y="31343"/>
                  </a:lnTo>
                  <a:cubicBezTo>
                    <a:pt x="102977" y="31876"/>
                    <a:pt x="103477" y="32609"/>
                    <a:pt x="104327" y="33076"/>
                  </a:cubicBezTo>
                  <a:lnTo>
                    <a:pt x="104327" y="33076"/>
                  </a:lnTo>
                  <a:cubicBezTo>
                    <a:pt x="105360" y="33609"/>
                    <a:pt x="106343" y="33609"/>
                    <a:pt x="107476" y="33559"/>
                  </a:cubicBezTo>
                  <a:lnTo>
                    <a:pt x="107476" y="33559"/>
                  </a:lnTo>
                  <a:cubicBezTo>
                    <a:pt x="109642" y="33459"/>
                    <a:pt x="112125" y="33109"/>
                    <a:pt x="114241" y="32476"/>
                  </a:cubicBezTo>
                  <a:lnTo>
                    <a:pt x="114241" y="32476"/>
                  </a:lnTo>
                  <a:cubicBezTo>
                    <a:pt x="115524" y="32110"/>
                    <a:pt x="116757" y="31526"/>
                    <a:pt x="117857" y="30660"/>
                  </a:cubicBezTo>
                  <a:lnTo>
                    <a:pt x="117857" y="30660"/>
                  </a:lnTo>
                  <a:cubicBezTo>
                    <a:pt x="118707" y="29977"/>
                    <a:pt x="119190" y="29510"/>
                    <a:pt x="120273" y="29294"/>
                  </a:cubicBezTo>
                  <a:lnTo>
                    <a:pt x="120273" y="29294"/>
                  </a:lnTo>
                  <a:cubicBezTo>
                    <a:pt x="121456" y="29060"/>
                    <a:pt x="122556" y="28894"/>
                    <a:pt x="123739" y="28494"/>
                  </a:cubicBezTo>
                  <a:lnTo>
                    <a:pt x="123739" y="28494"/>
                  </a:lnTo>
                  <a:cubicBezTo>
                    <a:pt x="124972" y="28094"/>
                    <a:pt x="126571" y="28094"/>
                    <a:pt x="127421" y="26844"/>
                  </a:cubicBezTo>
                  <a:lnTo>
                    <a:pt x="127421" y="26844"/>
                  </a:lnTo>
                  <a:cubicBezTo>
                    <a:pt x="127888" y="26128"/>
                    <a:pt x="128154" y="25278"/>
                    <a:pt x="128638" y="24528"/>
                  </a:cubicBezTo>
                  <a:lnTo>
                    <a:pt x="128638" y="24528"/>
                  </a:lnTo>
                  <a:cubicBezTo>
                    <a:pt x="129121" y="23811"/>
                    <a:pt x="129554" y="22962"/>
                    <a:pt x="130137" y="22345"/>
                  </a:cubicBezTo>
                  <a:lnTo>
                    <a:pt x="130137" y="22345"/>
                  </a:lnTo>
                  <a:cubicBezTo>
                    <a:pt x="130787" y="21679"/>
                    <a:pt x="131620" y="21245"/>
                    <a:pt x="131920" y="20179"/>
                  </a:cubicBezTo>
                  <a:lnTo>
                    <a:pt x="131920" y="20179"/>
                  </a:lnTo>
                  <a:cubicBezTo>
                    <a:pt x="132153" y="19313"/>
                    <a:pt x="131837" y="18429"/>
                    <a:pt x="131654" y="17596"/>
                  </a:cubicBezTo>
                  <a:lnTo>
                    <a:pt x="131654" y="17596"/>
                  </a:lnTo>
                  <a:cubicBezTo>
                    <a:pt x="131437" y="16680"/>
                    <a:pt x="131454" y="15763"/>
                    <a:pt x="131270" y="14864"/>
                  </a:cubicBezTo>
                  <a:lnTo>
                    <a:pt x="131270" y="14864"/>
                  </a:lnTo>
                  <a:cubicBezTo>
                    <a:pt x="131104" y="14064"/>
                    <a:pt x="131020" y="13597"/>
                    <a:pt x="131020" y="12714"/>
                  </a:cubicBezTo>
                  <a:lnTo>
                    <a:pt x="131020" y="12714"/>
                  </a:lnTo>
                  <a:cubicBezTo>
                    <a:pt x="131020" y="11931"/>
                    <a:pt x="131187" y="10931"/>
                    <a:pt x="130954" y="10181"/>
                  </a:cubicBezTo>
                  <a:lnTo>
                    <a:pt x="130954" y="10181"/>
                  </a:lnTo>
                  <a:cubicBezTo>
                    <a:pt x="130720" y="9348"/>
                    <a:pt x="130154" y="8498"/>
                    <a:pt x="129837" y="7665"/>
                  </a:cubicBezTo>
                  <a:lnTo>
                    <a:pt x="129837" y="7665"/>
                  </a:lnTo>
                  <a:cubicBezTo>
                    <a:pt x="129454" y="6682"/>
                    <a:pt x="128988" y="5832"/>
                    <a:pt x="128504" y="4899"/>
                  </a:cubicBezTo>
                  <a:lnTo>
                    <a:pt x="128504" y="4899"/>
                  </a:lnTo>
                  <a:cubicBezTo>
                    <a:pt x="127521" y="2950"/>
                    <a:pt x="126122" y="2183"/>
                    <a:pt x="124305" y="1433"/>
                  </a:cubicBezTo>
                  <a:lnTo>
                    <a:pt x="124305" y="1433"/>
                  </a:lnTo>
                  <a:cubicBezTo>
                    <a:pt x="121723" y="367"/>
                    <a:pt x="119090" y="1"/>
                    <a:pt x="116390" y="1"/>
                  </a:cubicBezTo>
                  <a:lnTo>
                    <a:pt x="116390" y="1"/>
                  </a:lnTo>
                  <a:cubicBezTo>
                    <a:pt x="115674" y="1"/>
                    <a:pt x="114941" y="17"/>
                    <a:pt x="114208" y="67"/>
                  </a:cubicBezTo>
                </a:path>
              </a:pathLst>
            </a:custGeom>
            <a:solidFill>
              <a:srgbClr val="F4F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2" name="Google Shape;2732;p30"/>
            <p:cNvSpPr/>
            <p:nvPr/>
          </p:nvSpPr>
          <p:spPr>
            <a:xfrm>
              <a:off x="1780675" y="2103275"/>
              <a:ext cx="971875" cy="371200"/>
            </a:xfrm>
            <a:custGeom>
              <a:avLst/>
              <a:gdLst/>
              <a:ahLst/>
              <a:cxnLst/>
              <a:rect l="l" t="t" r="r" b="b"/>
              <a:pathLst>
                <a:path w="38875" h="14848" extrusionOk="0">
                  <a:moveTo>
                    <a:pt x="9531" y="634"/>
                  </a:moveTo>
                  <a:cubicBezTo>
                    <a:pt x="7782" y="1700"/>
                    <a:pt x="5899" y="3183"/>
                    <a:pt x="5149" y="5099"/>
                  </a:cubicBezTo>
                  <a:lnTo>
                    <a:pt x="5149" y="5099"/>
                  </a:lnTo>
                  <a:cubicBezTo>
                    <a:pt x="4816" y="5966"/>
                    <a:pt x="4999" y="6649"/>
                    <a:pt x="4849" y="7549"/>
                  </a:cubicBezTo>
                  <a:lnTo>
                    <a:pt x="4849" y="7549"/>
                  </a:lnTo>
                  <a:cubicBezTo>
                    <a:pt x="4633" y="8882"/>
                    <a:pt x="3499" y="9298"/>
                    <a:pt x="2400" y="9748"/>
                  </a:cubicBezTo>
                  <a:lnTo>
                    <a:pt x="2400" y="9748"/>
                  </a:lnTo>
                  <a:cubicBezTo>
                    <a:pt x="1817" y="9982"/>
                    <a:pt x="1117" y="10182"/>
                    <a:pt x="717" y="10698"/>
                  </a:cubicBezTo>
                  <a:lnTo>
                    <a:pt x="717" y="10698"/>
                  </a:lnTo>
                  <a:cubicBezTo>
                    <a:pt x="0" y="11615"/>
                    <a:pt x="767" y="12814"/>
                    <a:pt x="1050" y="13864"/>
                  </a:cubicBezTo>
                  <a:lnTo>
                    <a:pt x="1050" y="13864"/>
                  </a:lnTo>
                  <a:cubicBezTo>
                    <a:pt x="4816" y="14847"/>
                    <a:pt x="8265" y="14497"/>
                    <a:pt x="11714" y="14481"/>
                  </a:cubicBezTo>
                  <a:lnTo>
                    <a:pt x="11714" y="14481"/>
                  </a:lnTo>
                  <a:cubicBezTo>
                    <a:pt x="14780" y="14447"/>
                    <a:pt x="17679" y="14247"/>
                    <a:pt x="20745" y="13931"/>
                  </a:cubicBezTo>
                  <a:lnTo>
                    <a:pt x="20745" y="13931"/>
                  </a:lnTo>
                  <a:cubicBezTo>
                    <a:pt x="23062" y="13697"/>
                    <a:pt x="25361" y="13414"/>
                    <a:pt x="27660" y="13131"/>
                  </a:cubicBezTo>
                  <a:lnTo>
                    <a:pt x="27660" y="13131"/>
                  </a:lnTo>
                  <a:cubicBezTo>
                    <a:pt x="28677" y="12998"/>
                    <a:pt x="29693" y="12948"/>
                    <a:pt x="30660" y="12681"/>
                  </a:cubicBezTo>
                  <a:lnTo>
                    <a:pt x="30660" y="12681"/>
                  </a:lnTo>
                  <a:cubicBezTo>
                    <a:pt x="32343" y="12231"/>
                    <a:pt x="33659" y="10965"/>
                    <a:pt x="35092" y="10048"/>
                  </a:cubicBezTo>
                  <a:lnTo>
                    <a:pt x="35092" y="10048"/>
                  </a:lnTo>
                  <a:cubicBezTo>
                    <a:pt x="36225" y="9332"/>
                    <a:pt x="37542" y="8349"/>
                    <a:pt x="38258" y="7216"/>
                  </a:cubicBezTo>
                  <a:lnTo>
                    <a:pt x="38258" y="7216"/>
                  </a:lnTo>
                  <a:cubicBezTo>
                    <a:pt x="38641" y="6599"/>
                    <a:pt x="38875" y="5683"/>
                    <a:pt x="38258" y="5233"/>
                  </a:cubicBezTo>
                  <a:lnTo>
                    <a:pt x="38258" y="5233"/>
                  </a:lnTo>
                  <a:cubicBezTo>
                    <a:pt x="37725" y="4833"/>
                    <a:pt x="36425" y="4916"/>
                    <a:pt x="35809" y="4716"/>
                  </a:cubicBezTo>
                  <a:lnTo>
                    <a:pt x="35809" y="4716"/>
                  </a:lnTo>
                  <a:cubicBezTo>
                    <a:pt x="34526" y="4333"/>
                    <a:pt x="33259" y="3866"/>
                    <a:pt x="31976" y="3433"/>
                  </a:cubicBezTo>
                  <a:lnTo>
                    <a:pt x="31976" y="3433"/>
                  </a:lnTo>
                  <a:cubicBezTo>
                    <a:pt x="31060" y="3117"/>
                    <a:pt x="30093" y="2900"/>
                    <a:pt x="29210" y="2500"/>
                  </a:cubicBezTo>
                  <a:lnTo>
                    <a:pt x="29210" y="2500"/>
                  </a:lnTo>
                  <a:cubicBezTo>
                    <a:pt x="28677" y="2250"/>
                    <a:pt x="28194" y="1867"/>
                    <a:pt x="27561" y="1834"/>
                  </a:cubicBezTo>
                  <a:lnTo>
                    <a:pt x="27561" y="1834"/>
                  </a:lnTo>
                  <a:cubicBezTo>
                    <a:pt x="26677" y="1800"/>
                    <a:pt x="25628" y="2267"/>
                    <a:pt x="24794" y="2567"/>
                  </a:cubicBezTo>
                  <a:lnTo>
                    <a:pt x="24794" y="2567"/>
                  </a:lnTo>
                  <a:cubicBezTo>
                    <a:pt x="24378" y="2717"/>
                    <a:pt x="24378" y="2850"/>
                    <a:pt x="23845" y="2733"/>
                  </a:cubicBezTo>
                  <a:lnTo>
                    <a:pt x="23845" y="2733"/>
                  </a:lnTo>
                  <a:cubicBezTo>
                    <a:pt x="23578" y="2667"/>
                    <a:pt x="23162" y="2333"/>
                    <a:pt x="22828" y="2250"/>
                  </a:cubicBezTo>
                  <a:lnTo>
                    <a:pt x="22828" y="2250"/>
                  </a:lnTo>
                  <a:cubicBezTo>
                    <a:pt x="21895" y="2017"/>
                    <a:pt x="20879" y="2200"/>
                    <a:pt x="19996" y="2417"/>
                  </a:cubicBezTo>
                  <a:lnTo>
                    <a:pt x="19996" y="2417"/>
                  </a:lnTo>
                  <a:cubicBezTo>
                    <a:pt x="19412" y="2567"/>
                    <a:pt x="19279" y="2417"/>
                    <a:pt x="18746" y="2250"/>
                  </a:cubicBezTo>
                  <a:lnTo>
                    <a:pt x="18746" y="2250"/>
                  </a:lnTo>
                  <a:cubicBezTo>
                    <a:pt x="17963" y="2017"/>
                    <a:pt x="17046" y="1967"/>
                    <a:pt x="16230" y="1800"/>
                  </a:cubicBezTo>
                  <a:lnTo>
                    <a:pt x="16230" y="1800"/>
                  </a:lnTo>
                  <a:cubicBezTo>
                    <a:pt x="14797" y="1500"/>
                    <a:pt x="13614" y="984"/>
                    <a:pt x="12314" y="317"/>
                  </a:cubicBezTo>
                  <a:lnTo>
                    <a:pt x="12314" y="317"/>
                  </a:lnTo>
                  <a:cubicBezTo>
                    <a:pt x="11864" y="101"/>
                    <a:pt x="11514" y="1"/>
                    <a:pt x="11181" y="1"/>
                  </a:cubicBezTo>
                  <a:lnTo>
                    <a:pt x="11181" y="1"/>
                  </a:lnTo>
                  <a:cubicBezTo>
                    <a:pt x="10631" y="1"/>
                    <a:pt x="10165" y="251"/>
                    <a:pt x="9531" y="634"/>
                  </a:cubicBezTo>
                </a:path>
              </a:pathLst>
            </a:custGeom>
            <a:solidFill>
              <a:srgbClr val="F4F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3" name="Google Shape;2733;p30"/>
            <p:cNvSpPr/>
            <p:nvPr/>
          </p:nvSpPr>
          <p:spPr>
            <a:xfrm>
              <a:off x="5583125" y="2423200"/>
              <a:ext cx="1620875" cy="237050"/>
            </a:xfrm>
            <a:custGeom>
              <a:avLst/>
              <a:gdLst/>
              <a:ahLst/>
              <a:cxnLst/>
              <a:rect l="l" t="t" r="r" b="b"/>
              <a:pathLst>
                <a:path w="64835" h="9482" extrusionOk="0">
                  <a:moveTo>
                    <a:pt x="27910" y="34"/>
                  </a:moveTo>
                  <a:cubicBezTo>
                    <a:pt x="25428" y="384"/>
                    <a:pt x="23178" y="1617"/>
                    <a:pt x="21045" y="2917"/>
                  </a:cubicBezTo>
                  <a:lnTo>
                    <a:pt x="21045" y="2917"/>
                  </a:lnTo>
                  <a:cubicBezTo>
                    <a:pt x="19712" y="3716"/>
                    <a:pt x="18562" y="4683"/>
                    <a:pt x="17129" y="5316"/>
                  </a:cubicBezTo>
                  <a:lnTo>
                    <a:pt x="17129" y="5316"/>
                  </a:lnTo>
                  <a:cubicBezTo>
                    <a:pt x="15830" y="5866"/>
                    <a:pt x="15380" y="6716"/>
                    <a:pt x="14430" y="7899"/>
                  </a:cubicBezTo>
                  <a:lnTo>
                    <a:pt x="14430" y="7899"/>
                  </a:lnTo>
                  <a:cubicBezTo>
                    <a:pt x="11831" y="8015"/>
                    <a:pt x="7182" y="8132"/>
                    <a:pt x="2733" y="8849"/>
                  </a:cubicBezTo>
                  <a:lnTo>
                    <a:pt x="2733" y="8849"/>
                  </a:lnTo>
                  <a:cubicBezTo>
                    <a:pt x="1950" y="8965"/>
                    <a:pt x="717" y="9015"/>
                    <a:pt x="0" y="9482"/>
                  </a:cubicBezTo>
                  <a:lnTo>
                    <a:pt x="0" y="9482"/>
                  </a:lnTo>
                  <a:cubicBezTo>
                    <a:pt x="617" y="9448"/>
                    <a:pt x="1233" y="9465"/>
                    <a:pt x="1833" y="9465"/>
                  </a:cubicBezTo>
                  <a:lnTo>
                    <a:pt x="1833" y="9465"/>
                  </a:lnTo>
                  <a:cubicBezTo>
                    <a:pt x="3749" y="9482"/>
                    <a:pt x="5599" y="9198"/>
                    <a:pt x="7498" y="9132"/>
                  </a:cubicBezTo>
                  <a:lnTo>
                    <a:pt x="7498" y="9132"/>
                  </a:lnTo>
                  <a:cubicBezTo>
                    <a:pt x="8481" y="9098"/>
                    <a:pt x="9465" y="9132"/>
                    <a:pt x="10448" y="9148"/>
                  </a:cubicBezTo>
                  <a:lnTo>
                    <a:pt x="10448" y="9148"/>
                  </a:lnTo>
                  <a:cubicBezTo>
                    <a:pt x="11431" y="9182"/>
                    <a:pt x="12414" y="9198"/>
                    <a:pt x="13397" y="9165"/>
                  </a:cubicBezTo>
                  <a:lnTo>
                    <a:pt x="13397" y="9165"/>
                  </a:lnTo>
                  <a:cubicBezTo>
                    <a:pt x="15030" y="9115"/>
                    <a:pt x="16613" y="8832"/>
                    <a:pt x="18263" y="8832"/>
                  </a:cubicBezTo>
                  <a:lnTo>
                    <a:pt x="18263" y="8832"/>
                  </a:lnTo>
                  <a:cubicBezTo>
                    <a:pt x="24061" y="8865"/>
                    <a:pt x="29860" y="8832"/>
                    <a:pt x="35658" y="8832"/>
                  </a:cubicBezTo>
                  <a:lnTo>
                    <a:pt x="35658" y="8832"/>
                  </a:lnTo>
                  <a:cubicBezTo>
                    <a:pt x="38458" y="8832"/>
                    <a:pt x="41374" y="9082"/>
                    <a:pt x="44123" y="8599"/>
                  </a:cubicBezTo>
                  <a:lnTo>
                    <a:pt x="44123" y="8599"/>
                  </a:lnTo>
                  <a:cubicBezTo>
                    <a:pt x="44723" y="8482"/>
                    <a:pt x="45340" y="8499"/>
                    <a:pt x="45939" y="8515"/>
                  </a:cubicBezTo>
                  <a:lnTo>
                    <a:pt x="45939" y="8515"/>
                  </a:lnTo>
                  <a:cubicBezTo>
                    <a:pt x="46506" y="8532"/>
                    <a:pt x="47072" y="8532"/>
                    <a:pt x="47639" y="8449"/>
                  </a:cubicBezTo>
                  <a:lnTo>
                    <a:pt x="47639" y="8449"/>
                  </a:lnTo>
                  <a:cubicBezTo>
                    <a:pt x="49289" y="8199"/>
                    <a:pt x="50855" y="8215"/>
                    <a:pt x="52521" y="8199"/>
                  </a:cubicBezTo>
                  <a:lnTo>
                    <a:pt x="52521" y="8199"/>
                  </a:lnTo>
                  <a:cubicBezTo>
                    <a:pt x="53054" y="8199"/>
                    <a:pt x="53604" y="8215"/>
                    <a:pt x="54138" y="8215"/>
                  </a:cubicBezTo>
                  <a:lnTo>
                    <a:pt x="54138" y="8215"/>
                  </a:lnTo>
                  <a:cubicBezTo>
                    <a:pt x="55920" y="8232"/>
                    <a:pt x="57687" y="8265"/>
                    <a:pt x="59436" y="8049"/>
                  </a:cubicBezTo>
                  <a:lnTo>
                    <a:pt x="59436" y="8049"/>
                  </a:lnTo>
                  <a:cubicBezTo>
                    <a:pt x="60003" y="7982"/>
                    <a:pt x="60586" y="7982"/>
                    <a:pt x="61169" y="7999"/>
                  </a:cubicBezTo>
                  <a:lnTo>
                    <a:pt x="61169" y="7999"/>
                  </a:lnTo>
                  <a:cubicBezTo>
                    <a:pt x="62002" y="8015"/>
                    <a:pt x="62835" y="8015"/>
                    <a:pt x="63585" y="7815"/>
                  </a:cubicBezTo>
                  <a:lnTo>
                    <a:pt x="63585" y="7815"/>
                  </a:lnTo>
                  <a:cubicBezTo>
                    <a:pt x="64069" y="7699"/>
                    <a:pt x="64235" y="7566"/>
                    <a:pt x="64835" y="7582"/>
                  </a:cubicBezTo>
                  <a:lnTo>
                    <a:pt x="64835" y="7582"/>
                  </a:lnTo>
                  <a:cubicBezTo>
                    <a:pt x="64385" y="7232"/>
                    <a:pt x="64235" y="7066"/>
                    <a:pt x="63702" y="6866"/>
                  </a:cubicBezTo>
                  <a:lnTo>
                    <a:pt x="63702" y="6866"/>
                  </a:lnTo>
                  <a:cubicBezTo>
                    <a:pt x="62935" y="6582"/>
                    <a:pt x="62036" y="6582"/>
                    <a:pt x="61336" y="6133"/>
                  </a:cubicBezTo>
                  <a:lnTo>
                    <a:pt x="61336" y="6133"/>
                  </a:lnTo>
                  <a:cubicBezTo>
                    <a:pt x="60836" y="5799"/>
                    <a:pt x="60403" y="5266"/>
                    <a:pt x="59820" y="5116"/>
                  </a:cubicBezTo>
                  <a:lnTo>
                    <a:pt x="59820" y="5116"/>
                  </a:lnTo>
                  <a:cubicBezTo>
                    <a:pt x="59603" y="5066"/>
                    <a:pt x="59336" y="5083"/>
                    <a:pt x="59070" y="5099"/>
                  </a:cubicBezTo>
                  <a:lnTo>
                    <a:pt x="59070" y="5099"/>
                  </a:lnTo>
                  <a:cubicBezTo>
                    <a:pt x="58753" y="5116"/>
                    <a:pt x="58437" y="5133"/>
                    <a:pt x="58187" y="5033"/>
                  </a:cubicBezTo>
                  <a:lnTo>
                    <a:pt x="58187" y="5033"/>
                  </a:lnTo>
                  <a:cubicBezTo>
                    <a:pt x="57620" y="4766"/>
                    <a:pt x="57770" y="4350"/>
                    <a:pt x="57620" y="3850"/>
                  </a:cubicBezTo>
                  <a:lnTo>
                    <a:pt x="57620" y="3850"/>
                  </a:lnTo>
                  <a:cubicBezTo>
                    <a:pt x="57487" y="3466"/>
                    <a:pt x="57170" y="3133"/>
                    <a:pt x="56870" y="2850"/>
                  </a:cubicBezTo>
                  <a:lnTo>
                    <a:pt x="56870" y="2850"/>
                  </a:lnTo>
                  <a:cubicBezTo>
                    <a:pt x="56104" y="2100"/>
                    <a:pt x="54787" y="1250"/>
                    <a:pt x="53754" y="967"/>
                  </a:cubicBezTo>
                  <a:lnTo>
                    <a:pt x="53754" y="967"/>
                  </a:lnTo>
                  <a:cubicBezTo>
                    <a:pt x="52988" y="750"/>
                    <a:pt x="51688" y="884"/>
                    <a:pt x="50905" y="1017"/>
                  </a:cubicBezTo>
                  <a:lnTo>
                    <a:pt x="50905" y="1017"/>
                  </a:lnTo>
                  <a:cubicBezTo>
                    <a:pt x="49189" y="1317"/>
                    <a:pt x="47489" y="1217"/>
                    <a:pt x="45756" y="1484"/>
                  </a:cubicBezTo>
                  <a:lnTo>
                    <a:pt x="45756" y="1484"/>
                  </a:lnTo>
                  <a:cubicBezTo>
                    <a:pt x="42957" y="1934"/>
                    <a:pt x="39974" y="2183"/>
                    <a:pt x="37191" y="1650"/>
                  </a:cubicBezTo>
                  <a:lnTo>
                    <a:pt x="37191" y="1650"/>
                  </a:lnTo>
                  <a:cubicBezTo>
                    <a:pt x="35692" y="1367"/>
                    <a:pt x="34142" y="1450"/>
                    <a:pt x="32659" y="1200"/>
                  </a:cubicBezTo>
                  <a:lnTo>
                    <a:pt x="32659" y="1200"/>
                  </a:lnTo>
                  <a:cubicBezTo>
                    <a:pt x="31160" y="950"/>
                    <a:pt x="29910" y="1"/>
                    <a:pt x="28410" y="1"/>
                  </a:cubicBezTo>
                  <a:lnTo>
                    <a:pt x="28410" y="1"/>
                  </a:lnTo>
                  <a:cubicBezTo>
                    <a:pt x="28244" y="1"/>
                    <a:pt x="28077" y="17"/>
                    <a:pt x="27910" y="34"/>
                  </a:cubicBezTo>
                </a:path>
              </a:pathLst>
            </a:custGeom>
            <a:solidFill>
              <a:srgbClr val="F4F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4" name="Google Shape;2734;p30"/>
            <p:cNvSpPr/>
            <p:nvPr/>
          </p:nvSpPr>
          <p:spPr>
            <a:xfrm>
              <a:off x="1814825" y="1201000"/>
              <a:ext cx="1591750" cy="538225"/>
            </a:xfrm>
            <a:custGeom>
              <a:avLst/>
              <a:gdLst/>
              <a:ahLst/>
              <a:cxnLst/>
              <a:rect l="l" t="t" r="r" b="b"/>
              <a:pathLst>
                <a:path w="63670" h="21529" extrusionOk="0">
                  <a:moveTo>
                    <a:pt x="51305" y="50"/>
                  </a:moveTo>
                  <a:cubicBezTo>
                    <a:pt x="46623" y="84"/>
                    <a:pt x="41941" y="100"/>
                    <a:pt x="37275" y="50"/>
                  </a:cubicBezTo>
                  <a:lnTo>
                    <a:pt x="37275" y="50"/>
                  </a:lnTo>
                  <a:cubicBezTo>
                    <a:pt x="32043" y="0"/>
                    <a:pt x="26361" y="1650"/>
                    <a:pt x="21979" y="4483"/>
                  </a:cubicBezTo>
                  <a:lnTo>
                    <a:pt x="21979" y="4483"/>
                  </a:lnTo>
                  <a:cubicBezTo>
                    <a:pt x="21496" y="4783"/>
                    <a:pt x="20929" y="5182"/>
                    <a:pt x="20396" y="5282"/>
                  </a:cubicBezTo>
                  <a:lnTo>
                    <a:pt x="20396" y="5282"/>
                  </a:lnTo>
                  <a:cubicBezTo>
                    <a:pt x="19846" y="5382"/>
                    <a:pt x="19846" y="5299"/>
                    <a:pt x="19296" y="4966"/>
                  </a:cubicBezTo>
                  <a:lnTo>
                    <a:pt x="19296" y="4966"/>
                  </a:lnTo>
                  <a:cubicBezTo>
                    <a:pt x="18013" y="4133"/>
                    <a:pt x="15947" y="3549"/>
                    <a:pt x="14481" y="3283"/>
                  </a:cubicBezTo>
                  <a:lnTo>
                    <a:pt x="14481" y="3283"/>
                  </a:lnTo>
                  <a:cubicBezTo>
                    <a:pt x="13231" y="3066"/>
                    <a:pt x="11815" y="3166"/>
                    <a:pt x="10581" y="3400"/>
                  </a:cubicBezTo>
                  <a:lnTo>
                    <a:pt x="10581" y="3400"/>
                  </a:lnTo>
                  <a:cubicBezTo>
                    <a:pt x="8482" y="3816"/>
                    <a:pt x="6649" y="3883"/>
                    <a:pt x="4733" y="4916"/>
                  </a:cubicBezTo>
                  <a:lnTo>
                    <a:pt x="4733" y="4916"/>
                  </a:lnTo>
                  <a:cubicBezTo>
                    <a:pt x="3017" y="5849"/>
                    <a:pt x="1" y="8015"/>
                    <a:pt x="2050" y="10181"/>
                  </a:cubicBezTo>
                  <a:lnTo>
                    <a:pt x="2050" y="10181"/>
                  </a:lnTo>
                  <a:cubicBezTo>
                    <a:pt x="2950" y="11131"/>
                    <a:pt x="4450" y="11748"/>
                    <a:pt x="5516" y="12531"/>
                  </a:cubicBezTo>
                  <a:lnTo>
                    <a:pt x="5516" y="12531"/>
                  </a:lnTo>
                  <a:cubicBezTo>
                    <a:pt x="6832" y="13480"/>
                    <a:pt x="7782" y="14564"/>
                    <a:pt x="9398" y="15080"/>
                  </a:cubicBezTo>
                  <a:lnTo>
                    <a:pt x="9398" y="15080"/>
                  </a:lnTo>
                  <a:cubicBezTo>
                    <a:pt x="13348" y="16363"/>
                    <a:pt x="17663" y="15813"/>
                    <a:pt x="21646" y="16863"/>
                  </a:cubicBezTo>
                  <a:lnTo>
                    <a:pt x="21646" y="16863"/>
                  </a:lnTo>
                  <a:cubicBezTo>
                    <a:pt x="22095" y="16980"/>
                    <a:pt x="22945" y="17196"/>
                    <a:pt x="23279" y="17496"/>
                  </a:cubicBezTo>
                  <a:lnTo>
                    <a:pt x="23279" y="17496"/>
                  </a:lnTo>
                  <a:cubicBezTo>
                    <a:pt x="23512" y="17713"/>
                    <a:pt x="23545" y="17979"/>
                    <a:pt x="23728" y="18213"/>
                  </a:cubicBezTo>
                  <a:lnTo>
                    <a:pt x="23728" y="18213"/>
                  </a:lnTo>
                  <a:cubicBezTo>
                    <a:pt x="24295" y="18946"/>
                    <a:pt x="24895" y="19129"/>
                    <a:pt x="25778" y="19329"/>
                  </a:cubicBezTo>
                  <a:lnTo>
                    <a:pt x="25778" y="19329"/>
                  </a:lnTo>
                  <a:cubicBezTo>
                    <a:pt x="29044" y="20096"/>
                    <a:pt x="32710" y="20279"/>
                    <a:pt x="36042" y="20262"/>
                  </a:cubicBezTo>
                  <a:lnTo>
                    <a:pt x="36042" y="20262"/>
                  </a:lnTo>
                  <a:cubicBezTo>
                    <a:pt x="42207" y="20245"/>
                    <a:pt x="48556" y="19879"/>
                    <a:pt x="54488" y="21529"/>
                  </a:cubicBezTo>
                  <a:lnTo>
                    <a:pt x="54488" y="21529"/>
                  </a:lnTo>
                  <a:cubicBezTo>
                    <a:pt x="53471" y="20912"/>
                    <a:pt x="52772" y="20179"/>
                    <a:pt x="52888" y="19629"/>
                  </a:cubicBezTo>
                  <a:lnTo>
                    <a:pt x="52888" y="19629"/>
                  </a:lnTo>
                  <a:cubicBezTo>
                    <a:pt x="52972" y="19229"/>
                    <a:pt x="53455" y="18879"/>
                    <a:pt x="53621" y="18446"/>
                  </a:cubicBezTo>
                  <a:lnTo>
                    <a:pt x="53621" y="18446"/>
                  </a:lnTo>
                  <a:cubicBezTo>
                    <a:pt x="53821" y="17979"/>
                    <a:pt x="53871" y="17579"/>
                    <a:pt x="54255" y="17196"/>
                  </a:cubicBezTo>
                  <a:lnTo>
                    <a:pt x="54255" y="17196"/>
                  </a:lnTo>
                  <a:cubicBezTo>
                    <a:pt x="54671" y="16780"/>
                    <a:pt x="54954" y="16796"/>
                    <a:pt x="55371" y="16813"/>
                  </a:cubicBezTo>
                  <a:lnTo>
                    <a:pt x="55371" y="16813"/>
                  </a:lnTo>
                  <a:cubicBezTo>
                    <a:pt x="55554" y="16830"/>
                    <a:pt x="55754" y="16830"/>
                    <a:pt x="55988" y="16813"/>
                  </a:cubicBezTo>
                  <a:lnTo>
                    <a:pt x="55988" y="16813"/>
                  </a:lnTo>
                  <a:cubicBezTo>
                    <a:pt x="57437" y="16663"/>
                    <a:pt x="58337" y="15580"/>
                    <a:pt x="59470" y="14830"/>
                  </a:cubicBezTo>
                  <a:lnTo>
                    <a:pt x="59470" y="14830"/>
                  </a:lnTo>
                  <a:cubicBezTo>
                    <a:pt x="60037" y="14447"/>
                    <a:pt x="60703" y="13980"/>
                    <a:pt x="61053" y="13414"/>
                  </a:cubicBezTo>
                  <a:lnTo>
                    <a:pt x="61053" y="13414"/>
                  </a:lnTo>
                  <a:cubicBezTo>
                    <a:pt x="61453" y="12747"/>
                    <a:pt x="61720" y="11931"/>
                    <a:pt x="62069" y="11231"/>
                  </a:cubicBezTo>
                  <a:lnTo>
                    <a:pt x="62069" y="11231"/>
                  </a:lnTo>
                  <a:cubicBezTo>
                    <a:pt x="62519" y="10315"/>
                    <a:pt x="63086" y="9631"/>
                    <a:pt x="63303" y="8582"/>
                  </a:cubicBezTo>
                  <a:lnTo>
                    <a:pt x="63303" y="8582"/>
                  </a:lnTo>
                  <a:cubicBezTo>
                    <a:pt x="63469" y="7782"/>
                    <a:pt x="63669" y="7065"/>
                    <a:pt x="63652" y="6249"/>
                  </a:cubicBezTo>
                  <a:lnTo>
                    <a:pt x="63652" y="6249"/>
                  </a:lnTo>
                  <a:cubicBezTo>
                    <a:pt x="63636" y="4783"/>
                    <a:pt x="63619" y="3616"/>
                    <a:pt x="62386" y="2583"/>
                  </a:cubicBezTo>
                  <a:lnTo>
                    <a:pt x="62386" y="2583"/>
                  </a:lnTo>
                  <a:cubicBezTo>
                    <a:pt x="60986" y="1433"/>
                    <a:pt x="59054" y="967"/>
                    <a:pt x="57304" y="683"/>
                  </a:cubicBezTo>
                  <a:lnTo>
                    <a:pt x="57304" y="683"/>
                  </a:lnTo>
                  <a:cubicBezTo>
                    <a:pt x="55371" y="384"/>
                    <a:pt x="53372" y="50"/>
                    <a:pt x="51405" y="50"/>
                  </a:cubicBezTo>
                  <a:lnTo>
                    <a:pt x="51405" y="50"/>
                  </a:lnTo>
                  <a:cubicBezTo>
                    <a:pt x="51372" y="50"/>
                    <a:pt x="51339" y="50"/>
                    <a:pt x="51305" y="50"/>
                  </a:cubicBezTo>
                </a:path>
              </a:pathLst>
            </a:custGeom>
            <a:solidFill>
              <a:srgbClr val="F4F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5" name="Google Shape;2735;p30"/>
            <p:cNvSpPr/>
            <p:nvPr/>
          </p:nvSpPr>
          <p:spPr>
            <a:xfrm>
              <a:off x="4911600" y="1320550"/>
              <a:ext cx="739850" cy="471575"/>
            </a:xfrm>
            <a:custGeom>
              <a:avLst/>
              <a:gdLst/>
              <a:ahLst/>
              <a:cxnLst/>
              <a:rect l="l" t="t" r="r" b="b"/>
              <a:pathLst>
                <a:path w="29594" h="18863" extrusionOk="0">
                  <a:moveTo>
                    <a:pt x="1" y="10115"/>
                  </a:moveTo>
                  <a:cubicBezTo>
                    <a:pt x="551" y="8882"/>
                    <a:pt x="1100" y="7932"/>
                    <a:pt x="1934" y="6849"/>
                  </a:cubicBezTo>
                  <a:cubicBezTo>
                    <a:pt x="2983" y="5483"/>
                    <a:pt x="4416" y="3916"/>
                    <a:pt x="5999" y="3116"/>
                  </a:cubicBezTo>
                  <a:cubicBezTo>
                    <a:pt x="6782" y="2717"/>
                    <a:pt x="7749" y="2533"/>
                    <a:pt x="8599" y="2333"/>
                  </a:cubicBezTo>
                  <a:cubicBezTo>
                    <a:pt x="10365" y="1933"/>
                    <a:pt x="12115" y="1467"/>
                    <a:pt x="13881" y="1067"/>
                  </a:cubicBezTo>
                  <a:cubicBezTo>
                    <a:pt x="15814" y="617"/>
                    <a:pt x="17997" y="117"/>
                    <a:pt x="20013" y="34"/>
                  </a:cubicBezTo>
                  <a:cubicBezTo>
                    <a:pt x="21179" y="1"/>
                    <a:pt x="22379" y="134"/>
                    <a:pt x="23545" y="267"/>
                  </a:cubicBezTo>
                  <a:cubicBezTo>
                    <a:pt x="25611" y="500"/>
                    <a:pt x="28327" y="1600"/>
                    <a:pt x="28944" y="3800"/>
                  </a:cubicBezTo>
                  <a:cubicBezTo>
                    <a:pt x="29244" y="4883"/>
                    <a:pt x="29444" y="5999"/>
                    <a:pt x="29477" y="7115"/>
                  </a:cubicBezTo>
                  <a:cubicBezTo>
                    <a:pt x="29511" y="8449"/>
                    <a:pt x="29594" y="9865"/>
                    <a:pt x="29244" y="11165"/>
                  </a:cubicBezTo>
                  <a:cubicBezTo>
                    <a:pt x="28561" y="13614"/>
                    <a:pt x="27078" y="15697"/>
                    <a:pt x="24945" y="17096"/>
                  </a:cubicBezTo>
                  <a:cubicBezTo>
                    <a:pt x="23195" y="18246"/>
                    <a:pt x="20713" y="18613"/>
                    <a:pt x="18663" y="18729"/>
                  </a:cubicBezTo>
                  <a:cubicBezTo>
                    <a:pt x="16497" y="18863"/>
                    <a:pt x="14347" y="18763"/>
                    <a:pt x="12198" y="18513"/>
                  </a:cubicBezTo>
                  <a:cubicBezTo>
                    <a:pt x="9449" y="18196"/>
                    <a:pt x="6766" y="17713"/>
                    <a:pt x="4183" y="16663"/>
                  </a:cubicBezTo>
                  <a:cubicBezTo>
                    <a:pt x="2817" y="16080"/>
                    <a:pt x="1684" y="15297"/>
                    <a:pt x="417" y="1454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6" name="Google Shape;2736;p30"/>
            <p:cNvSpPr/>
            <p:nvPr/>
          </p:nvSpPr>
          <p:spPr>
            <a:xfrm>
              <a:off x="5654775" y="1500100"/>
              <a:ext cx="175800" cy="217050"/>
            </a:xfrm>
            <a:custGeom>
              <a:avLst/>
              <a:gdLst/>
              <a:ahLst/>
              <a:cxnLst/>
              <a:rect l="l" t="t" r="r" b="b"/>
              <a:pathLst>
                <a:path w="7032" h="8682" extrusionOk="0">
                  <a:moveTo>
                    <a:pt x="367" y="7782"/>
                  </a:moveTo>
                  <a:cubicBezTo>
                    <a:pt x="217" y="6732"/>
                    <a:pt x="0" y="6182"/>
                    <a:pt x="383" y="5266"/>
                  </a:cubicBezTo>
                  <a:cubicBezTo>
                    <a:pt x="883" y="4016"/>
                    <a:pt x="1516" y="2899"/>
                    <a:pt x="2633" y="2116"/>
                  </a:cubicBezTo>
                  <a:cubicBezTo>
                    <a:pt x="3733" y="1316"/>
                    <a:pt x="5732" y="0"/>
                    <a:pt x="6715" y="1733"/>
                  </a:cubicBezTo>
                  <a:cubicBezTo>
                    <a:pt x="7032" y="2283"/>
                    <a:pt x="6899" y="2816"/>
                    <a:pt x="6699" y="3399"/>
                  </a:cubicBezTo>
                  <a:cubicBezTo>
                    <a:pt x="6415" y="4249"/>
                    <a:pt x="6132" y="5066"/>
                    <a:pt x="5682" y="5849"/>
                  </a:cubicBezTo>
                  <a:cubicBezTo>
                    <a:pt x="5099" y="6865"/>
                    <a:pt x="3883" y="8681"/>
                    <a:pt x="367" y="778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7" name="Google Shape;2737;p30"/>
            <p:cNvSpPr/>
            <p:nvPr/>
          </p:nvSpPr>
          <p:spPr>
            <a:xfrm>
              <a:off x="3914350" y="1357625"/>
              <a:ext cx="941875" cy="329525"/>
            </a:xfrm>
            <a:custGeom>
              <a:avLst/>
              <a:gdLst/>
              <a:ahLst/>
              <a:cxnLst/>
              <a:rect l="l" t="t" r="r" b="b"/>
              <a:pathLst>
                <a:path w="37675" h="13181" extrusionOk="0">
                  <a:moveTo>
                    <a:pt x="36941" y="8632"/>
                  </a:moveTo>
                  <a:cubicBezTo>
                    <a:pt x="37125" y="8065"/>
                    <a:pt x="37408" y="7482"/>
                    <a:pt x="37558" y="6916"/>
                  </a:cubicBezTo>
                  <a:cubicBezTo>
                    <a:pt x="37675" y="6449"/>
                    <a:pt x="37575" y="5882"/>
                    <a:pt x="37591" y="5399"/>
                  </a:cubicBezTo>
                  <a:cubicBezTo>
                    <a:pt x="37591" y="4000"/>
                    <a:pt x="37491" y="2916"/>
                    <a:pt x="36342" y="1933"/>
                  </a:cubicBezTo>
                  <a:cubicBezTo>
                    <a:pt x="35308" y="1067"/>
                    <a:pt x="34242" y="634"/>
                    <a:pt x="32909" y="417"/>
                  </a:cubicBezTo>
                  <a:cubicBezTo>
                    <a:pt x="31176" y="117"/>
                    <a:pt x="29343" y="0"/>
                    <a:pt x="27594" y="0"/>
                  </a:cubicBezTo>
                  <a:cubicBezTo>
                    <a:pt x="22445" y="0"/>
                    <a:pt x="17313" y="934"/>
                    <a:pt x="12264" y="1783"/>
                  </a:cubicBezTo>
                  <a:cubicBezTo>
                    <a:pt x="9698" y="2217"/>
                    <a:pt x="7198" y="2866"/>
                    <a:pt x="4749" y="3733"/>
                  </a:cubicBezTo>
                  <a:cubicBezTo>
                    <a:pt x="3333" y="4233"/>
                    <a:pt x="1150" y="4916"/>
                    <a:pt x="633" y="6532"/>
                  </a:cubicBezTo>
                  <a:cubicBezTo>
                    <a:pt x="0" y="8582"/>
                    <a:pt x="2033" y="11081"/>
                    <a:pt x="3716" y="12031"/>
                  </a:cubicBezTo>
                  <a:cubicBezTo>
                    <a:pt x="4949" y="12714"/>
                    <a:pt x="6315" y="12814"/>
                    <a:pt x="7682" y="12964"/>
                  </a:cubicBezTo>
                  <a:cubicBezTo>
                    <a:pt x="9614" y="13181"/>
                    <a:pt x="11514" y="12914"/>
                    <a:pt x="13430" y="12797"/>
                  </a:cubicBezTo>
                  <a:cubicBezTo>
                    <a:pt x="17346" y="12531"/>
                    <a:pt x="21278" y="12114"/>
                    <a:pt x="25194" y="11998"/>
                  </a:cubicBezTo>
                  <a:cubicBezTo>
                    <a:pt x="27210" y="11931"/>
                    <a:pt x="28993" y="11348"/>
                    <a:pt x="30876" y="10748"/>
                  </a:cubicBezTo>
                  <a:cubicBezTo>
                    <a:pt x="31993" y="10398"/>
                    <a:pt x="33109" y="10098"/>
                    <a:pt x="34175" y="9582"/>
                  </a:cubicBezTo>
                  <a:cubicBezTo>
                    <a:pt x="35325" y="9032"/>
                    <a:pt x="36442" y="8382"/>
                    <a:pt x="36941" y="863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8" name="Google Shape;2738;p30"/>
            <p:cNvSpPr/>
            <p:nvPr/>
          </p:nvSpPr>
          <p:spPr>
            <a:xfrm>
              <a:off x="3629825" y="1538000"/>
              <a:ext cx="244975" cy="115825"/>
            </a:xfrm>
            <a:custGeom>
              <a:avLst/>
              <a:gdLst/>
              <a:ahLst/>
              <a:cxnLst/>
              <a:rect l="l" t="t" r="r" b="b"/>
              <a:pathLst>
                <a:path w="9799" h="4633" extrusionOk="0">
                  <a:moveTo>
                    <a:pt x="9798" y="4166"/>
                  </a:moveTo>
                  <a:cubicBezTo>
                    <a:pt x="9165" y="3500"/>
                    <a:pt x="8798" y="2816"/>
                    <a:pt x="8215" y="2167"/>
                  </a:cubicBezTo>
                  <a:cubicBezTo>
                    <a:pt x="7649" y="1517"/>
                    <a:pt x="6799" y="1134"/>
                    <a:pt x="6032" y="784"/>
                  </a:cubicBezTo>
                  <a:cubicBezTo>
                    <a:pt x="4316" y="0"/>
                    <a:pt x="2017" y="367"/>
                    <a:pt x="750" y="1833"/>
                  </a:cubicBezTo>
                  <a:cubicBezTo>
                    <a:pt x="517" y="2117"/>
                    <a:pt x="0" y="2833"/>
                    <a:pt x="84" y="3283"/>
                  </a:cubicBezTo>
                  <a:cubicBezTo>
                    <a:pt x="150" y="3750"/>
                    <a:pt x="534" y="3833"/>
                    <a:pt x="933" y="3966"/>
                  </a:cubicBezTo>
                  <a:cubicBezTo>
                    <a:pt x="3316" y="4633"/>
                    <a:pt x="6116" y="4366"/>
                    <a:pt x="9798" y="41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9" name="Google Shape;2739;p30"/>
            <p:cNvSpPr/>
            <p:nvPr/>
          </p:nvSpPr>
          <p:spPr>
            <a:xfrm>
              <a:off x="3220325" y="1611325"/>
              <a:ext cx="312875" cy="243300"/>
            </a:xfrm>
            <a:custGeom>
              <a:avLst/>
              <a:gdLst/>
              <a:ahLst/>
              <a:cxnLst/>
              <a:rect l="l" t="t" r="r" b="b"/>
              <a:pathLst>
                <a:path w="12515" h="9732" extrusionOk="0">
                  <a:moveTo>
                    <a:pt x="7249" y="1433"/>
                  </a:moveTo>
                  <a:cubicBezTo>
                    <a:pt x="7499" y="883"/>
                    <a:pt x="7866" y="433"/>
                    <a:pt x="8332" y="83"/>
                  </a:cubicBezTo>
                  <a:cubicBezTo>
                    <a:pt x="9049" y="383"/>
                    <a:pt x="9882" y="0"/>
                    <a:pt x="10632" y="200"/>
                  </a:cubicBezTo>
                  <a:cubicBezTo>
                    <a:pt x="11165" y="350"/>
                    <a:pt x="12515" y="1266"/>
                    <a:pt x="11931" y="1933"/>
                  </a:cubicBezTo>
                  <a:cubicBezTo>
                    <a:pt x="11481" y="2466"/>
                    <a:pt x="9915" y="2033"/>
                    <a:pt x="9299" y="2016"/>
                  </a:cubicBezTo>
                  <a:cubicBezTo>
                    <a:pt x="6916" y="2000"/>
                    <a:pt x="4966" y="3783"/>
                    <a:pt x="2600" y="3766"/>
                  </a:cubicBezTo>
                  <a:cubicBezTo>
                    <a:pt x="2034" y="3749"/>
                    <a:pt x="1284" y="3283"/>
                    <a:pt x="701" y="3566"/>
                  </a:cubicBezTo>
                  <a:cubicBezTo>
                    <a:pt x="18" y="3916"/>
                    <a:pt x="1" y="5066"/>
                    <a:pt x="67" y="5699"/>
                  </a:cubicBezTo>
                  <a:cubicBezTo>
                    <a:pt x="201" y="6815"/>
                    <a:pt x="1217" y="8031"/>
                    <a:pt x="2134" y="8615"/>
                  </a:cubicBezTo>
                  <a:cubicBezTo>
                    <a:pt x="3067" y="9198"/>
                    <a:pt x="4300" y="9598"/>
                    <a:pt x="5383" y="9648"/>
                  </a:cubicBezTo>
                  <a:cubicBezTo>
                    <a:pt x="6899" y="9731"/>
                    <a:pt x="8649" y="9731"/>
                    <a:pt x="9765" y="8581"/>
                  </a:cubicBezTo>
                  <a:cubicBezTo>
                    <a:pt x="10448" y="7882"/>
                    <a:pt x="11182" y="6915"/>
                    <a:pt x="11248" y="5899"/>
                  </a:cubicBezTo>
                  <a:cubicBezTo>
                    <a:pt x="11298" y="4966"/>
                    <a:pt x="10648" y="4482"/>
                    <a:pt x="10398" y="4166"/>
                  </a:cubicBezTo>
                  <a:cubicBezTo>
                    <a:pt x="9715" y="3649"/>
                    <a:pt x="8899" y="3133"/>
                    <a:pt x="8049" y="28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0" name="Google Shape;2740;p30"/>
            <p:cNvSpPr/>
            <p:nvPr/>
          </p:nvSpPr>
          <p:spPr>
            <a:xfrm>
              <a:off x="4769150" y="2148675"/>
              <a:ext cx="551125" cy="288300"/>
            </a:xfrm>
            <a:custGeom>
              <a:avLst/>
              <a:gdLst/>
              <a:ahLst/>
              <a:cxnLst/>
              <a:rect l="l" t="t" r="r" b="b"/>
              <a:pathLst>
                <a:path w="22045" h="11532" extrusionOk="0">
                  <a:moveTo>
                    <a:pt x="19795" y="2884"/>
                  </a:moveTo>
                  <a:cubicBezTo>
                    <a:pt x="19062" y="2200"/>
                    <a:pt x="18396" y="1567"/>
                    <a:pt x="17463" y="1201"/>
                  </a:cubicBezTo>
                  <a:cubicBezTo>
                    <a:pt x="16446" y="801"/>
                    <a:pt x="15296" y="484"/>
                    <a:pt x="14213" y="368"/>
                  </a:cubicBezTo>
                  <a:cubicBezTo>
                    <a:pt x="11781" y="118"/>
                    <a:pt x="9315" y="1"/>
                    <a:pt x="6948" y="817"/>
                  </a:cubicBezTo>
                  <a:cubicBezTo>
                    <a:pt x="4482" y="1667"/>
                    <a:pt x="2150" y="3134"/>
                    <a:pt x="783" y="5366"/>
                  </a:cubicBezTo>
                  <a:cubicBezTo>
                    <a:pt x="483" y="5866"/>
                    <a:pt x="0" y="6599"/>
                    <a:pt x="33" y="7199"/>
                  </a:cubicBezTo>
                  <a:cubicBezTo>
                    <a:pt x="67" y="7866"/>
                    <a:pt x="1250" y="8399"/>
                    <a:pt x="1700" y="8799"/>
                  </a:cubicBezTo>
                  <a:cubicBezTo>
                    <a:pt x="2416" y="9432"/>
                    <a:pt x="3066" y="10149"/>
                    <a:pt x="3882" y="10682"/>
                  </a:cubicBezTo>
                  <a:cubicBezTo>
                    <a:pt x="5132" y="11498"/>
                    <a:pt x="6565" y="11532"/>
                    <a:pt x="7998" y="11515"/>
                  </a:cubicBezTo>
                  <a:cubicBezTo>
                    <a:pt x="9415" y="11515"/>
                    <a:pt x="10814" y="11432"/>
                    <a:pt x="12197" y="11182"/>
                  </a:cubicBezTo>
                  <a:cubicBezTo>
                    <a:pt x="13530" y="10932"/>
                    <a:pt x="14980" y="10748"/>
                    <a:pt x="16230" y="10265"/>
                  </a:cubicBezTo>
                  <a:cubicBezTo>
                    <a:pt x="17846" y="9615"/>
                    <a:pt x="19679" y="8865"/>
                    <a:pt x="20862" y="7516"/>
                  </a:cubicBezTo>
                  <a:cubicBezTo>
                    <a:pt x="22045" y="6166"/>
                    <a:pt x="22012" y="4083"/>
                    <a:pt x="19795" y="28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1" name="Google Shape;2741;p30"/>
            <p:cNvSpPr/>
            <p:nvPr/>
          </p:nvSpPr>
          <p:spPr>
            <a:xfrm>
              <a:off x="3222825" y="1952475"/>
              <a:ext cx="157500" cy="143325"/>
            </a:xfrm>
            <a:custGeom>
              <a:avLst/>
              <a:gdLst/>
              <a:ahLst/>
              <a:cxnLst/>
              <a:rect l="l" t="t" r="r" b="b"/>
              <a:pathLst>
                <a:path w="6300" h="5733" extrusionOk="0">
                  <a:moveTo>
                    <a:pt x="5450" y="1"/>
                  </a:moveTo>
                  <a:cubicBezTo>
                    <a:pt x="4650" y="601"/>
                    <a:pt x="3817" y="984"/>
                    <a:pt x="2983" y="1517"/>
                  </a:cubicBezTo>
                  <a:cubicBezTo>
                    <a:pt x="2417" y="1884"/>
                    <a:pt x="1700" y="2217"/>
                    <a:pt x="1267" y="2717"/>
                  </a:cubicBezTo>
                  <a:cubicBezTo>
                    <a:pt x="884" y="3150"/>
                    <a:pt x="1" y="4566"/>
                    <a:pt x="434" y="5216"/>
                  </a:cubicBezTo>
                  <a:cubicBezTo>
                    <a:pt x="784" y="5733"/>
                    <a:pt x="2684" y="5549"/>
                    <a:pt x="3150" y="5433"/>
                  </a:cubicBezTo>
                  <a:cubicBezTo>
                    <a:pt x="5133" y="4950"/>
                    <a:pt x="6183" y="2983"/>
                    <a:pt x="6299" y="105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2" name="Google Shape;2742;p30"/>
            <p:cNvSpPr/>
            <p:nvPr/>
          </p:nvSpPr>
          <p:spPr>
            <a:xfrm>
              <a:off x="2844600" y="2112025"/>
              <a:ext cx="407425" cy="252875"/>
            </a:xfrm>
            <a:custGeom>
              <a:avLst/>
              <a:gdLst/>
              <a:ahLst/>
              <a:cxnLst/>
              <a:rect l="l" t="t" r="r" b="b"/>
              <a:pathLst>
                <a:path w="16297" h="10115" extrusionOk="0">
                  <a:moveTo>
                    <a:pt x="12164" y="2250"/>
                  </a:moveTo>
                  <a:cubicBezTo>
                    <a:pt x="9948" y="1050"/>
                    <a:pt x="6648" y="1"/>
                    <a:pt x="4299" y="1450"/>
                  </a:cubicBezTo>
                  <a:cubicBezTo>
                    <a:pt x="3166" y="2133"/>
                    <a:pt x="2566" y="3200"/>
                    <a:pt x="1900" y="4300"/>
                  </a:cubicBezTo>
                  <a:cubicBezTo>
                    <a:pt x="1350" y="5233"/>
                    <a:pt x="866" y="5966"/>
                    <a:pt x="683" y="7066"/>
                  </a:cubicBezTo>
                  <a:cubicBezTo>
                    <a:pt x="617" y="7532"/>
                    <a:pt x="0" y="10115"/>
                    <a:pt x="1216" y="9798"/>
                  </a:cubicBezTo>
                  <a:cubicBezTo>
                    <a:pt x="1450" y="9732"/>
                    <a:pt x="1650" y="9382"/>
                    <a:pt x="1850" y="9232"/>
                  </a:cubicBezTo>
                  <a:cubicBezTo>
                    <a:pt x="2066" y="9082"/>
                    <a:pt x="2266" y="8932"/>
                    <a:pt x="2483" y="8765"/>
                  </a:cubicBezTo>
                  <a:cubicBezTo>
                    <a:pt x="2916" y="8432"/>
                    <a:pt x="3499" y="8382"/>
                    <a:pt x="3966" y="8099"/>
                  </a:cubicBezTo>
                  <a:cubicBezTo>
                    <a:pt x="4182" y="7949"/>
                    <a:pt x="4316" y="7782"/>
                    <a:pt x="4582" y="7715"/>
                  </a:cubicBezTo>
                  <a:cubicBezTo>
                    <a:pt x="4816" y="7632"/>
                    <a:pt x="5182" y="7599"/>
                    <a:pt x="5449" y="7549"/>
                  </a:cubicBezTo>
                  <a:cubicBezTo>
                    <a:pt x="5949" y="7449"/>
                    <a:pt x="6415" y="7316"/>
                    <a:pt x="6932" y="7182"/>
                  </a:cubicBezTo>
                  <a:cubicBezTo>
                    <a:pt x="8448" y="6799"/>
                    <a:pt x="9931" y="6466"/>
                    <a:pt x="11164" y="5416"/>
                  </a:cubicBezTo>
                  <a:cubicBezTo>
                    <a:pt x="11714" y="4949"/>
                    <a:pt x="12131" y="4350"/>
                    <a:pt x="12797" y="4083"/>
                  </a:cubicBezTo>
                  <a:cubicBezTo>
                    <a:pt x="13480" y="3800"/>
                    <a:pt x="14130" y="3733"/>
                    <a:pt x="14863" y="3733"/>
                  </a:cubicBezTo>
                  <a:cubicBezTo>
                    <a:pt x="15047" y="3716"/>
                    <a:pt x="16296" y="3566"/>
                    <a:pt x="15930" y="3117"/>
                  </a:cubicBezTo>
                  <a:cubicBezTo>
                    <a:pt x="15846" y="3017"/>
                    <a:pt x="15580" y="3100"/>
                    <a:pt x="15463" y="3083"/>
                  </a:cubicBezTo>
                  <a:cubicBezTo>
                    <a:pt x="14797" y="2933"/>
                    <a:pt x="14097" y="2650"/>
                    <a:pt x="12164" y="225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3" name="Google Shape;2743;p30"/>
            <p:cNvSpPr/>
            <p:nvPr/>
          </p:nvSpPr>
          <p:spPr>
            <a:xfrm>
              <a:off x="2865425" y="1261825"/>
              <a:ext cx="521550" cy="340350"/>
            </a:xfrm>
            <a:custGeom>
              <a:avLst/>
              <a:gdLst/>
              <a:ahLst/>
              <a:cxnLst/>
              <a:rect l="l" t="t" r="r" b="b"/>
              <a:pathLst>
                <a:path w="20862" h="13614" extrusionOk="0">
                  <a:moveTo>
                    <a:pt x="18279" y="683"/>
                  </a:moveTo>
                  <a:cubicBezTo>
                    <a:pt x="17663" y="383"/>
                    <a:pt x="17113" y="0"/>
                    <a:pt x="16430" y="33"/>
                  </a:cubicBezTo>
                  <a:cubicBezTo>
                    <a:pt x="15896" y="50"/>
                    <a:pt x="15313" y="250"/>
                    <a:pt x="14797" y="367"/>
                  </a:cubicBezTo>
                  <a:cubicBezTo>
                    <a:pt x="12930" y="750"/>
                    <a:pt x="11048" y="1033"/>
                    <a:pt x="9181" y="1466"/>
                  </a:cubicBezTo>
                  <a:cubicBezTo>
                    <a:pt x="7065" y="1950"/>
                    <a:pt x="4782" y="2499"/>
                    <a:pt x="2916" y="3666"/>
                  </a:cubicBezTo>
                  <a:cubicBezTo>
                    <a:pt x="1866" y="4332"/>
                    <a:pt x="633" y="5465"/>
                    <a:pt x="283" y="6715"/>
                  </a:cubicBezTo>
                  <a:cubicBezTo>
                    <a:pt x="0" y="7698"/>
                    <a:pt x="500" y="8148"/>
                    <a:pt x="1416" y="8481"/>
                  </a:cubicBezTo>
                  <a:cubicBezTo>
                    <a:pt x="2616" y="8931"/>
                    <a:pt x="3899" y="9048"/>
                    <a:pt x="5116" y="9431"/>
                  </a:cubicBezTo>
                  <a:cubicBezTo>
                    <a:pt x="6249" y="9798"/>
                    <a:pt x="7215" y="10364"/>
                    <a:pt x="8198" y="10997"/>
                  </a:cubicBezTo>
                  <a:cubicBezTo>
                    <a:pt x="8931" y="11481"/>
                    <a:pt x="9698" y="12214"/>
                    <a:pt x="10498" y="12597"/>
                  </a:cubicBezTo>
                  <a:cubicBezTo>
                    <a:pt x="11731" y="13164"/>
                    <a:pt x="12897" y="13613"/>
                    <a:pt x="14280" y="13530"/>
                  </a:cubicBezTo>
                  <a:cubicBezTo>
                    <a:pt x="15680" y="13447"/>
                    <a:pt x="17296" y="12747"/>
                    <a:pt x="18229" y="11681"/>
                  </a:cubicBezTo>
                  <a:cubicBezTo>
                    <a:pt x="19262" y="10531"/>
                    <a:pt x="19779" y="9198"/>
                    <a:pt x="20295" y="7765"/>
                  </a:cubicBezTo>
                  <a:cubicBezTo>
                    <a:pt x="20579" y="6915"/>
                    <a:pt x="20862" y="5965"/>
                    <a:pt x="20795" y="5066"/>
                  </a:cubicBezTo>
                  <a:cubicBezTo>
                    <a:pt x="20662" y="3466"/>
                    <a:pt x="19846" y="2483"/>
                    <a:pt x="18279" y="68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4" name="Google Shape;2744;p30"/>
            <p:cNvSpPr/>
            <p:nvPr/>
          </p:nvSpPr>
          <p:spPr>
            <a:xfrm>
              <a:off x="1876900" y="2096625"/>
              <a:ext cx="502400" cy="242875"/>
            </a:xfrm>
            <a:custGeom>
              <a:avLst/>
              <a:gdLst/>
              <a:ahLst/>
              <a:cxnLst/>
              <a:rect l="l" t="t" r="r" b="b"/>
              <a:pathLst>
                <a:path w="20096" h="9715" extrusionOk="0">
                  <a:moveTo>
                    <a:pt x="15797" y="2733"/>
                  </a:moveTo>
                  <a:cubicBezTo>
                    <a:pt x="15830" y="2516"/>
                    <a:pt x="15880" y="2266"/>
                    <a:pt x="15930" y="2016"/>
                  </a:cubicBezTo>
                  <a:cubicBezTo>
                    <a:pt x="14014" y="1400"/>
                    <a:pt x="11914" y="1133"/>
                    <a:pt x="9931" y="750"/>
                  </a:cubicBezTo>
                  <a:cubicBezTo>
                    <a:pt x="9132" y="600"/>
                    <a:pt x="8315" y="483"/>
                    <a:pt x="7515" y="283"/>
                  </a:cubicBezTo>
                  <a:cubicBezTo>
                    <a:pt x="6449" y="0"/>
                    <a:pt x="5582" y="400"/>
                    <a:pt x="4566" y="750"/>
                  </a:cubicBezTo>
                  <a:cubicBezTo>
                    <a:pt x="3050" y="1266"/>
                    <a:pt x="1867" y="2283"/>
                    <a:pt x="1117" y="3699"/>
                  </a:cubicBezTo>
                  <a:cubicBezTo>
                    <a:pt x="600" y="4666"/>
                    <a:pt x="417" y="5999"/>
                    <a:pt x="200" y="7065"/>
                  </a:cubicBezTo>
                  <a:cubicBezTo>
                    <a:pt x="0" y="8015"/>
                    <a:pt x="250" y="9481"/>
                    <a:pt x="1383" y="9614"/>
                  </a:cubicBezTo>
                  <a:cubicBezTo>
                    <a:pt x="2200" y="9714"/>
                    <a:pt x="3100" y="9415"/>
                    <a:pt x="3866" y="9181"/>
                  </a:cubicBezTo>
                  <a:cubicBezTo>
                    <a:pt x="4883" y="8881"/>
                    <a:pt x="5916" y="8781"/>
                    <a:pt x="6982" y="8748"/>
                  </a:cubicBezTo>
                  <a:cubicBezTo>
                    <a:pt x="8898" y="8698"/>
                    <a:pt x="11481" y="8465"/>
                    <a:pt x="13164" y="7448"/>
                  </a:cubicBezTo>
                  <a:cubicBezTo>
                    <a:pt x="14147" y="6848"/>
                    <a:pt x="15164" y="6282"/>
                    <a:pt x="15497" y="5099"/>
                  </a:cubicBezTo>
                  <a:cubicBezTo>
                    <a:pt x="15563" y="4832"/>
                    <a:pt x="15597" y="4549"/>
                    <a:pt x="15663" y="4282"/>
                  </a:cubicBezTo>
                  <a:cubicBezTo>
                    <a:pt x="15763" y="3833"/>
                    <a:pt x="15863" y="3383"/>
                    <a:pt x="16030" y="2966"/>
                  </a:cubicBezTo>
                  <a:cubicBezTo>
                    <a:pt x="16330" y="2250"/>
                    <a:pt x="16813" y="1716"/>
                    <a:pt x="17613" y="1616"/>
                  </a:cubicBezTo>
                  <a:cubicBezTo>
                    <a:pt x="18196" y="1550"/>
                    <a:pt x="20096" y="1916"/>
                    <a:pt x="19446" y="2899"/>
                  </a:cubicBezTo>
                  <a:cubicBezTo>
                    <a:pt x="19063" y="3466"/>
                    <a:pt x="17980" y="3283"/>
                    <a:pt x="17413" y="328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5" name="Google Shape;2745;p30"/>
            <p:cNvSpPr/>
            <p:nvPr/>
          </p:nvSpPr>
          <p:spPr>
            <a:xfrm>
              <a:off x="2403850" y="2134525"/>
              <a:ext cx="329950" cy="191650"/>
            </a:xfrm>
            <a:custGeom>
              <a:avLst/>
              <a:gdLst/>
              <a:ahLst/>
              <a:cxnLst/>
              <a:rect l="l" t="t" r="r" b="b"/>
              <a:pathLst>
                <a:path w="13198" h="7666" extrusionOk="0">
                  <a:moveTo>
                    <a:pt x="534" y="1133"/>
                  </a:moveTo>
                  <a:cubicBezTo>
                    <a:pt x="1434" y="567"/>
                    <a:pt x="2134" y="117"/>
                    <a:pt x="3200" y="67"/>
                  </a:cubicBezTo>
                  <a:cubicBezTo>
                    <a:pt x="4300" y="17"/>
                    <a:pt x="5450" y="0"/>
                    <a:pt x="6516" y="184"/>
                  </a:cubicBezTo>
                  <a:cubicBezTo>
                    <a:pt x="7549" y="367"/>
                    <a:pt x="8682" y="834"/>
                    <a:pt x="9565" y="1400"/>
                  </a:cubicBezTo>
                  <a:cubicBezTo>
                    <a:pt x="9882" y="1600"/>
                    <a:pt x="10132" y="1883"/>
                    <a:pt x="10448" y="2083"/>
                  </a:cubicBezTo>
                  <a:cubicBezTo>
                    <a:pt x="10782" y="2300"/>
                    <a:pt x="11148" y="2400"/>
                    <a:pt x="11448" y="2650"/>
                  </a:cubicBezTo>
                  <a:cubicBezTo>
                    <a:pt x="12048" y="3166"/>
                    <a:pt x="13114" y="4183"/>
                    <a:pt x="13181" y="5033"/>
                  </a:cubicBezTo>
                  <a:cubicBezTo>
                    <a:pt x="13198" y="5382"/>
                    <a:pt x="13014" y="5466"/>
                    <a:pt x="12948" y="5749"/>
                  </a:cubicBezTo>
                  <a:cubicBezTo>
                    <a:pt x="12848" y="6166"/>
                    <a:pt x="12981" y="6216"/>
                    <a:pt x="12698" y="6549"/>
                  </a:cubicBezTo>
                  <a:cubicBezTo>
                    <a:pt x="11865" y="7499"/>
                    <a:pt x="10515" y="7665"/>
                    <a:pt x="9399" y="7115"/>
                  </a:cubicBezTo>
                  <a:cubicBezTo>
                    <a:pt x="7682" y="6282"/>
                    <a:pt x="6033" y="5332"/>
                    <a:pt x="4333" y="4449"/>
                  </a:cubicBezTo>
                  <a:cubicBezTo>
                    <a:pt x="3083" y="3783"/>
                    <a:pt x="1" y="3333"/>
                    <a:pt x="534" y="11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6" name="Google Shape;2746;p30"/>
            <p:cNvSpPr/>
            <p:nvPr/>
          </p:nvSpPr>
          <p:spPr>
            <a:xfrm>
              <a:off x="3374875" y="1888325"/>
              <a:ext cx="60025" cy="69175"/>
            </a:xfrm>
            <a:custGeom>
              <a:avLst/>
              <a:gdLst/>
              <a:ahLst/>
              <a:cxnLst/>
              <a:rect l="l" t="t" r="r" b="b"/>
              <a:pathLst>
                <a:path w="2401" h="2767" extrusionOk="0">
                  <a:moveTo>
                    <a:pt x="217" y="2767"/>
                  </a:moveTo>
                  <a:cubicBezTo>
                    <a:pt x="67" y="2217"/>
                    <a:pt x="1" y="1634"/>
                    <a:pt x="17" y="1067"/>
                  </a:cubicBezTo>
                  <a:cubicBezTo>
                    <a:pt x="534" y="834"/>
                    <a:pt x="684" y="1"/>
                    <a:pt x="1384" y="51"/>
                  </a:cubicBezTo>
                  <a:cubicBezTo>
                    <a:pt x="1600" y="51"/>
                    <a:pt x="1950" y="267"/>
                    <a:pt x="2067" y="501"/>
                  </a:cubicBezTo>
                  <a:cubicBezTo>
                    <a:pt x="2400" y="1167"/>
                    <a:pt x="1234" y="2000"/>
                    <a:pt x="1067" y="256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7" name="Google Shape;2747;p30"/>
            <p:cNvSpPr/>
            <p:nvPr/>
          </p:nvSpPr>
          <p:spPr>
            <a:xfrm>
              <a:off x="4596675" y="1636725"/>
              <a:ext cx="241650" cy="90825"/>
            </a:xfrm>
            <a:custGeom>
              <a:avLst/>
              <a:gdLst/>
              <a:ahLst/>
              <a:cxnLst/>
              <a:rect l="l" t="t" r="r" b="b"/>
              <a:pathLst>
                <a:path w="9666" h="3633" extrusionOk="0">
                  <a:moveTo>
                    <a:pt x="8799" y="0"/>
                  </a:moveTo>
                  <a:cubicBezTo>
                    <a:pt x="6982" y="234"/>
                    <a:pt x="5083" y="567"/>
                    <a:pt x="3350" y="1267"/>
                  </a:cubicBezTo>
                  <a:cubicBezTo>
                    <a:pt x="2750" y="1500"/>
                    <a:pt x="1" y="2483"/>
                    <a:pt x="1650" y="3250"/>
                  </a:cubicBezTo>
                  <a:cubicBezTo>
                    <a:pt x="2367" y="3583"/>
                    <a:pt x="3450" y="3566"/>
                    <a:pt x="4233" y="3600"/>
                  </a:cubicBezTo>
                  <a:cubicBezTo>
                    <a:pt x="5183" y="3633"/>
                    <a:pt x="6166" y="3550"/>
                    <a:pt x="7099" y="3383"/>
                  </a:cubicBezTo>
                  <a:cubicBezTo>
                    <a:pt x="7749" y="3266"/>
                    <a:pt x="9665" y="2883"/>
                    <a:pt x="9648" y="19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8" name="Google Shape;2748;p30"/>
            <p:cNvSpPr/>
            <p:nvPr/>
          </p:nvSpPr>
          <p:spPr>
            <a:xfrm>
              <a:off x="1869825" y="1311800"/>
              <a:ext cx="371175" cy="256225"/>
            </a:xfrm>
            <a:custGeom>
              <a:avLst/>
              <a:gdLst/>
              <a:ahLst/>
              <a:cxnLst/>
              <a:rect l="l" t="t" r="r" b="b"/>
              <a:pathLst>
                <a:path w="14847" h="10249" extrusionOk="0">
                  <a:moveTo>
                    <a:pt x="12081" y="650"/>
                  </a:moveTo>
                  <a:cubicBezTo>
                    <a:pt x="11347" y="384"/>
                    <a:pt x="10814" y="184"/>
                    <a:pt x="10031" y="117"/>
                  </a:cubicBezTo>
                  <a:cubicBezTo>
                    <a:pt x="8731" y="1"/>
                    <a:pt x="7398" y="117"/>
                    <a:pt x="6132" y="401"/>
                  </a:cubicBezTo>
                  <a:cubicBezTo>
                    <a:pt x="4616" y="734"/>
                    <a:pt x="2749" y="1167"/>
                    <a:pt x="1533" y="2217"/>
                  </a:cubicBezTo>
                  <a:cubicBezTo>
                    <a:pt x="600" y="3017"/>
                    <a:pt x="0" y="4383"/>
                    <a:pt x="833" y="5466"/>
                  </a:cubicBezTo>
                  <a:cubicBezTo>
                    <a:pt x="1216" y="5949"/>
                    <a:pt x="1733" y="6316"/>
                    <a:pt x="2116" y="6799"/>
                  </a:cubicBezTo>
                  <a:cubicBezTo>
                    <a:pt x="2400" y="7116"/>
                    <a:pt x="2666" y="7399"/>
                    <a:pt x="2883" y="7749"/>
                  </a:cubicBezTo>
                  <a:cubicBezTo>
                    <a:pt x="4232" y="9965"/>
                    <a:pt x="7015" y="10248"/>
                    <a:pt x="9365" y="9698"/>
                  </a:cubicBezTo>
                  <a:cubicBezTo>
                    <a:pt x="11347" y="9232"/>
                    <a:pt x="12980" y="8149"/>
                    <a:pt x="13897" y="6266"/>
                  </a:cubicBezTo>
                  <a:cubicBezTo>
                    <a:pt x="14847" y="4300"/>
                    <a:pt x="14063" y="2300"/>
                    <a:pt x="12081" y="65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9" name="Google Shape;2749;p30"/>
            <p:cNvSpPr/>
            <p:nvPr/>
          </p:nvSpPr>
          <p:spPr>
            <a:xfrm>
              <a:off x="2083925" y="1555500"/>
              <a:ext cx="255800" cy="66675"/>
            </a:xfrm>
            <a:custGeom>
              <a:avLst/>
              <a:gdLst/>
              <a:ahLst/>
              <a:cxnLst/>
              <a:rect l="l" t="t" r="r" b="b"/>
              <a:pathLst>
                <a:path w="10232" h="2667" extrusionOk="0">
                  <a:moveTo>
                    <a:pt x="1" y="1417"/>
                  </a:moveTo>
                  <a:cubicBezTo>
                    <a:pt x="2517" y="217"/>
                    <a:pt x="5566" y="0"/>
                    <a:pt x="8249" y="717"/>
                  </a:cubicBezTo>
                  <a:cubicBezTo>
                    <a:pt x="8815" y="867"/>
                    <a:pt x="9299" y="1150"/>
                    <a:pt x="9699" y="1567"/>
                  </a:cubicBezTo>
                  <a:cubicBezTo>
                    <a:pt x="9798" y="1667"/>
                    <a:pt x="10215" y="2083"/>
                    <a:pt x="10232" y="2233"/>
                  </a:cubicBezTo>
                  <a:cubicBezTo>
                    <a:pt x="10065" y="2250"/>
                    <a:pt x="9982" y="2366"/>
                    <a:pt x="9832" y="2416"/>
                  </a:cubicBezTo>
                  <a:cubicBezTo>
                    <a:pt x="9665" y="2466"/>
                    <a:pt x="9449" y="2516"/>
                    <a:pt x="9265" y="2550"/>
                  </a:cubicBezTo>
                  <a:cubicBezTo>
                    <a:pt x="8765" y="2666"/>
                    <a:pt x="8099" y="2550"/>
                    <a:pt x="7599" y="2550"/>
                  </a:cubicBezTo>
                  <a:cubicBezTo>
                    <a:pt x="6599" y="2550"/>
                    <a:pt x="5583" y="2633"/>
                    <a:pt x="4616" y="2416"/>
                  </a:cubicBezTo>
                  <a:cubicBezTo>
                    <a:pt x="3867" y="2233"/>
                    <a:pt x="3100" y="2150"/>
                    <a:pt x="2350" y="1983"/>
                  </a:cubicBezTo>
                  <a:cubicBezTo>
                    <a:pt x="1817" y="1866"/>
                    <a:pt x="1250" y="1633"/>
                    <a:pt x="1" y="141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0" name="Google Shape;2750;p30"/>
            <p:cNvSpPr/>
            <p:nvPr/>
          </p:nvSpPr>
          <p:spPr>
            <a:xfrm>
              <a:off x="2357625" y="1606725"/>
              <a:ext cx="38350" cy="33775"/>
            </a:xfrm>
            <a:custGeom>
              <a:avLst/>
              <a:gdLst/>
              <a:ahLst/>
              <a:cxnLst/>
              <a:rect l="l" t="t" r="r" b="b"/>
              <a:pathLst>
                <a:path w="1534" h="1351" extrusionOk="0">
                  <a:moveTo>
                    <a:pt x="0" y="784"/>
                  </a:moveTo>
                  <a:cubicBezTo>
                    <a:pt x="483" y="551"/>
                    <a:pt x="1183" y="1"/>
                    <a:pt x="1450" y="751"/>
                  </a:cubicBezTo>
                  <a:cubicBezTo>
                    <a:pt x="1533" y="967"/>
                    <a:pt x="1317" y="1350"/>
                    <a:pt x="983" y="133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1" name="Google Shape;2751;p30"/>
            <p:cNvSpPr/>
            <p:nvPr/>
          </p:nvSpPr>
          <p:spPr>
            <a:xfrm>
              <a:off x="3115350" y="1652150"/>
              <a:ext cx="84600" cy="90400"/>
            </a:xfrm>
            <a:custGeom>
              <a:avLst/>
              <a:gdLst/>
              <a:ahLst/>
              <a:cxnLst/>
              <a:rect l="l" t="t" r="r" b="b"/>
              <a:pathLst>
                <a:path w="3384" h="3616" extrusionOk="0">
                  <a:moveTo>
                    <a:pt x="567" y="650"/>
                  </a:moveTo>
                  <a:cubicBezTo>
                    <a:pt x="1417" y="383"/>
                    <a:pt x="1917" y="0"/>
                    <a:pt x="2684" y="600"/>
                  </a:cubicBezTo>
                  <a:cubicBezTo>
                    <a:pt x="3200" y="1000"/>
                    <a:pt x="3383" y="1566"/>
                    <a:pt x="3383" y="2199"/>
                  </a:cubicBezTo>
                  <a:cubicBezTo>
                    <a:pt x="3367" y="2749"/>
                    <a:pt x="3267" y="3566"/>
                    <a:pt x="2600" y="3599"/>
                  </a:cubicBezTo>
                  <a:cubicBezTo>
                    <a:pt x="2134" y="3616"/>
                    <a:pt x="1800" y="3383"/>
                    <a:pt x="1417" y="3149"/>
                  </a:cubicBezTo>
                  <a:cubicBezTo>
                    <a:pt x="1067" y="2933"/>
                    <a:pt x="667" y="2683"/>
                    <a:pt x="417" y="2333"/>
                  </a:cubicBezTo>
                  <a:cubicBezTo>
                    <a:pt x="1" y="1766"/>
                    <a:pt x="234" y="1350"/>
                    <a:pt x="567" y="78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2" name="Google Shape;2752;p30"/>
            <p:cNvSpPr/>
            <p:nvPr/>
          </p:nvSpPr>
          <p:spPr>
            <a:xfrm>
              <a:off x="3224075" y="1540075"/>
              <a:ext cx="114600" cy="86250"/>
            </a:xfrm>
            <a:custGeom>
              <a:avLst/>
              <a:gdLst/>
              <a:ahLst/>
              <a:cxnLst/>
              <a:rect l="l" t="t" r="r" b="b"/>
              <a:pathLst>
                <a:path w="4584" h="3450" extrusionOk="0">
                  <a:moveTo>
                    <a:pt x="1" y="2883"/>
                  </a:moveTo>
                  <a:cubicBezTo>
                    <a:pt x="351" y="3067"/>
                    <a:pt x="701" y="3267"/>
                    <a:pt x="1034" y="3450"/>
                  </a:cubicBezTo>
                  <a:cubicBezTo>
                    <a:pt x="1301" y="3450"/>
                    <a:pt x="1550" y="3417"/>
                    <a:pt x="1800" y="3317"/>
                  </a:cubicBezTo>
                  <a:cubicBezTo>
                    <a:pt x="2550" y="3133"/>
                    <a:pt x="3283" y="3000"/>
                    <a:pt x="3850" y="2434"/>
                  </a:cubicBezTo>
                  <a:cubicBezTo>
                    <a:pt x="4583" y="1717"/>
                    <a:pt x="4450" y="967"/>
                    <a:pt x="3733" y="284"/>
                  </a:cubicBezTo>
                  <a:cubicBezTo>
                    <a:pt x="3600" y="151"/>
                    <a:pt x="3467" y="1"/>
                    <a:pt x="3267" y="101"/>
                  </a:cubicBezTo>
                  <a:cubicBezTo>
                    <a:pt x="3100" y="184"/>
                    <a:pt x="3150" y="351"/>
                    <a:pt x="3067" y="467"/>
                  </a:cubicBezTo>
                  <a:cubicBezTo>
                    <a:pt x="2900" y="667"/>
                    <a:pt x="2567" y="751"/>
                    <a:pt x="2384" y="884"/>
                  </a:cubicBezTo>
                  <a:cubicBezTo>
                    <a:pt x="1934" y="1217"/>
                    <a:pt x="1517" y="1884"/>
                    <a:pt x="984" y="203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3" name="Google Shape;2753;p30"/>
            <p:cNvSpPr/>
            <p:nvPr/>
          </p:nvSpPr>
          <p:spPr>
            <a:xfrm>
              <a:off x="3474850" y="1383875"/>
              <a:ext cx="348275" cy="228300"/>
            </a:xfrm>
            <a:custGeom>
              <a:avLst/>
              <a:gdLst/>
              <a:ahLst/>
              <a:cxnLst/>
              <a:rect l="l" t="t" r="r" b="b"/>
              <a:pathLst>
                <a:path w="13931" h="9132" extrusionOk="0">
                  <a:moveTo>
                    <a:pt x="217" y="9131"/>
                  </a:moveTo>
                  <a:cubicBezTo>
                    <a:pt x="117" y="8465"/>
                    <a:pt x="1" y="7848"/>
                    <a:pt x="101" y="7182"/>
                  </a:cubicBezTo>
                  <a:cubicBezTo>
                    <a:pt x="351" y="5516"/>
                    <a:pt x="1267" y="3916"/>
                    <a:pt x="2417" y="2733"/>
                  </a:cubicBezTo>
                  <a:cubicBezTo>
                    <a:pt x="3400" y="1700"/>
                    <a:pt x="4600" y="683"/>
                    <a:pt x="5983" y="300"/>
                  </a:cubicBezTo>
                  <a:cubicBezTo>
                    <a:pt x="7016" y="0"/>
                    <a:pt x="7982" y="167"/>
                    <a:pt x="8982" y="483"/>
                  </a:cubicBezTo>
                  <a:cubicBezTo>
                    <a:pt x="9815" y="767"/>
                    <a:pt x="10465" y="1250"/>
                    <a:pt x="11215" y="1683"/>
                  </a:cubicBezTo>
                  <a:cubicBezTo>
                    <a:pt x="11648" y="1933"/>
                    <a:pt x="12131" y="1900"/>
                    <a:pt x="12581" y="2116"/>
                  </a:cubicBezTo>
                  <a:cubicBezTo>
                    <a:pt x="12981" y="2300"/>
                    <a:pt x="13714" y="2533"/>
                    <a:pt x="13814" y="3033"/>
                  </a:cubicBezTo>
                  <a:cubicBezTo>
                    <a:pt x="13931" y="3533"/>
                    <a:pt x="13398" y="3983"/>
                    <a:pt x="13064" y="4266"/>
                  </a:cubicBezTo>
                  <a:cubicBezTo>
                    <a:pt x="12231" y="4949"/>
                    <a:pt x="11381" y="5732"/>
                    <a:pt x="10382" y="6149"/>
                  </a:cubicBezTo>
                  <a:cubicBezTo>
                    <a:pt x="8799" y="6799"/>
                    <a:pt x="7132" y="7165"/>
                    <a:pt x="5649" y="8015"/>
                  </a:cubicBezTo>
                  <a:cubicBezTo>
                    <a:pt x="4933" y="8432"/>
                    <a:pt x="4216" y="8781"/>
                    <a:pt x="3367" y="8848"/>
                  </a:cubicBezTo>
                  <a:cubicBezTo>
                    <a:pt x="2517" y="8915"/>
                    <a:pt x="1634" y="8848"/>
                    <a:pt x="217" y="913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4" name="Google Shape;2754;p30"/>
            <p:cNvSpPr/>
            <p:nvPr/>
          </p:nvSpPr>
          <p:spPr>
            <a:xfrm>
              <a:off x="3232425" y="1649650"/>
              <a:ext cx="170800" cy="79575"/>
            </a:xfrm>
            <a:custGeom>
              <a:avLst/>
              <a:gdLst/>
              <a:ahLst/>
              <a:cxnLst/>
              <a:rect l="l" t="t" r="r" b="b"/>
              <a:pathLst>
                <a:path w="6832" h="3183" extrusionOk="0">
                  <a:moveTo>
                    <a:pt x="6832" y="1300"/>
                  </a:moveTo>
                  <a:cubicBezTo>
                    <a:pt x="5715" y="733"/>
                    <a:pt x="4766" y="100"/>
                    <a:pt x="3483" y="33"/>
                  </a:cubicBezTo>
                  <a:cubicBezTo>
                    <a:pt x="2649" y="0"/>
                    <a:pt x="1200" y="483"/>
                    <a:pt x="733" y="1250"/>
                  </a:cubicBezTo>
                  <a:cubicBezTo>
                    <a:pt x="583" y="1500"/>
                    <a:pt x="467" y="1800"/>
                    <a:pt x="350" y="2066"/>
                  </a:cubicBezTo>
                  <a:cubicBezTo>
                    <a:pt x="283" y="2233"/>
                    <a:pt x="133" y="2383"/>
                    <a:pt x="83" y="2566"/>
                  </a:cubicBezTo>
                  <a:cubicBezTo>
                    <a:pt x="0" y="2866"/>
                    <a:pt x="117" y="2916"/>
                    <a:pt x="317" y="3033"/>
                  </a:cubicBezTo>
                  <a:cubicBezTo>
                    <a:pt x="617" y="3183"/>
                    <a:pt x="800" y="3149"/>
                    <a:pt x="1200" y="3149"/>
                  </a:cubicBezTo>
                  <a:cubicBezTo>
                    <a:pt x="2383" y="3116"/>
                    <a:pt x="3549" y="2983"/>
                    <a:pt x="4716" y="284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5" name="Google Shape;2755;p30"/>
            <p:cNvSpPr/>
            <p:nvPr/>
          </p:nvSpPr>
          <p:spPr>
            <a:xfrm>
              <a:off x="2598000" y="1861250"/>
              <a:ext cx="2330750" cy="822325"/>
            </a:xfrm>
            <a:custGeom>
              <a:avLst/>
              <a:gdLst/>
              <a:ahLst/>
              <a:cxnLst/>
              <a:rect l="l" t="t" r="r" b="b"/>
              <a:pathLst>
                <a:path w="93230" h="32893" extrusionOk="0">
                  <a:moveTo>
                    <a:pt x="27045" y="10665"/>
                  </a:moveTo>
                  <a:cubicBezTo>
                    <a:pt x="28361" y="10198"/>
                    <a:pt x="29611" y="9598"/>
                    <a:pt x="30927" y="9149"/>
                  </a:cubicBezTo>
                  <a:cubicBezTo>
                    <a:pt x="31993" y="8782"/>
                    <a:pt x="33110" y="8732"/>
                    <a:pt x="34176" y="8432"/>
                  </a:cubicBezTo>
                  <a:cubicBezTo>
                    <a:pt x="34693" y="8282"/>
                    <a:pt x="35209" y="8082"/>
                    <a:pt x="35726" y="7932"/>
                  </a:cubicBezTo>
                  <a:cubicBezTo>
                    <a:pt x="36093" y="7815"/>
                    <a:pt x="36476" y="7766"/>
                    <a:pt x="36776" y="7516"/>
                  </a:cubicBezTo>
                  <a:cubicBezTo>
                    <a:pt x="36926" y="7416"/>
                    <a:pt x="37126" y="7249"/>
                    <a:pt x="37209" y="7099"/>
                  </a:cubicBezTo>
                  <a:cubicBezTo>
                    <a:pt x="37309" y="6916"/>
                    <a:pt x="37292" y="6716"/>
                    <a:pt x="37376" y="6549"/>
                  </a:cubicBezTo>
                  <a:cubicBezTo>
                    <a:pt x="37542" y="6183"/>
                    <a:pt x="37709" y="5899"/>
                    <a:pt x="38009" y="5633"/>
                  </a:cubicBezTo>
                  <a:cubicBezTo>
                    <a:pt x="38142" y="5516"/>
                    <a:pt x="38392" y="5383"/>
                    <a:pt x="38425" y="5199"/>
                  </a:cubicBezTo>
                  <a:cubicBezTo>
                    <a:pt x="38492" y="4866"/>
                    <a:pt x="37875" y="4166"/>
                    <a:pt x="37592" y="4033"/>
                  </a:cubicBezTo>
                  <a:cubicBezTo>
                    <a:pt x="37642" y="3783"/>
                    <a:pt x="37809" y="3833"/>
                    <a:pt x="37992" y="3783"/>
                  </a:cubicBezTo>
                  <a:cubicBezTo>
                    <a:pt x="38159" y="3750"/>
                    <a:pt x="38309" y="3683"/>
                    <a:pt x="38475" y="3650"/>
                  </a:cubicBezTo>
                  <a:cubicBezTo>
                    <a:pt x="38592" y="3616"/>
                    <a:pt x="38725" y="3683"/>
                    <a:pt x="38842" y="3650"/>
                  </a:cubicBezTo>
                  <a:cubicBezTo>
                    <a:pt x="38942" y="3633"/>
                    <a:pt x="38942" y="3550"/>
                    <a:pt x="39009" y="3533"/>
                  </a:cubicBezTo>
                  <a:cubicBezTo>
                    <a:pt x="39292" y="3467"/>
                    <a:pt x="39558" y="3417"/>
                    <a:pt x="39825" y="3350"/>
                  </a:cubicBezTo>
                  <a:cubicBezTo>
                    <a:pt x="40425" y="3167"/>
                    <a:pt x="40958" y="2933"/>
                    <a:pt x="41575" y="2833"/>
                  </a:cubicBezTo>
                  <a:cubicBezTo>
                    <a:pt x="43108" y="2633"/>
                    <a:pt x="44624" y="2250"/>
                    <a:pt x="46157" y="2134"/>
                  </a:cubicBezTo>
                  <a:cubicBezTo>
                    <a:pt x="47407" y="2034"/>
                    <a:pt x="48656" y="2000"/>
                    <a:pt x="49889" y="1767"/>
                  </a:cubicBezTo>
                  <a:cubicBezTo>
                    <a:pt x="50689" y="1600"/>
                    <a:pt x="51489" y="1517"/>
                    <a:pt x="52289" y="1384"/>
                  </a:cubicBezTo>
                  <a:cubicBezTo>
                    <a:pt x="53755" y="1150"/>
                    <a:pt x="55205" y="784"/>
                    <a:pt x="56688" y="584"/>
                  </a:cubicBezTo>
                  <a:cubicBezTo>
                    <a:pt x="59304" y="217"/>
                    <a:pt x="62036" y="1"/>
                    <a:pt x="64669" y="51"/>
                  </a:cubicBezTo>
                  <a:cubicBezTo>
                    <a:pt x="66369" y="84"/>
                    <a:pt x="68118" y="217"/>
                    <a:pt x="69701" y="834"/>
                  </a:cubicBezTo>
                  <a:cubicBezTo>
                    <a:pt x="70135" y="1000"/>
                    <a:pt x="71201" y="1584"/>
                    <a:pt x="71384" y="2117"/>
                  </a:cubicBezTo>
                  <a:cubicBezTo>
                    <a:pt x="71418" y="2217"/>
                    <a:pt x="71368" y="2300"/>
                    <a:pt x="71384" y="2400"/>
                  </a:cubicBezTo>
                  <a:cubicBezTo>
                    <a:pt x="71418" y="2500"/>
                    <a:pt x="71534" y="2550"/>
                    <a:pt x="71551" y="2667"/>
                  </a:cubicBezTo>
                  <a:cubicBezTo>
                    <a:pt x="71584" y="2983"/>
                    <a:pt x="71118" y="3250"/>
                    <a:pt x="70968" y="3500"/>
                  </a:cubicBezTo>
                  <a:cubicBezTo>
                    <a:pt x="70718" y="3916"/>
                    <a:pt x="70451" y="4350"/>
                    <a:pt x="70251" y="4800"/>
                  </a:cubicBezTo>
                  <a:cubicBezTo>
                    <a:pt x="69851" y="5649"/>
                    <a:pt x="69168" y="6266"/>
                    <a:pt x="68202" y="6049"/>
                  </a:cubicBezTo>
                  <a:cubicBezTo>
                    <a:pt x="67768" y="5966"/>
                    <a:pt x="67335" y="5783"/>
                    <a:pt x="66902" y="5649"/>
                  </a:cubicBezTo>
                  <a:cubicBezTo>
                    <a:pt x="66019" y="5399"/>
                    <a:pt x="65119" y="5199"/>
                    <a:pt x="64219" y="5049"/>
                  </a:cubicBezTo>
                  <a:cubicBezTo>
                    <a:pt x="62920" y="4816"/>
                    <a:pt x="61620" y="4500"/>
                    <a:pt x="60320" y="4233"/>
                  </a:cubicBezTo>
                  <a:cubicBezTo>
                    <a:pt x="57421" y="3616"/>
                    <a:pt x="54188" y="4450"/>
                    <a:pt x="51889" y="6316"/>
                  </a:cubicBezTo>
                  <a:cubicBezTo>
                    <a:pt x="51139" y="6916"/>
                    <a:pt x="50406" y="7599"/>
                    <a:pt x="50123" y="8532"/>
                  </a:cubicBezTo>
                  <a:cubicBezTo>
                    <a:pt x="50006" y="8915"/>
                    <a:pt x="50039" y="9382"/>
                    <a:pt x="50056" y="9765"/>
                  </a:cubicBezTo>
                  <a:cubicBezTo>
                    <a:pt x="50089" y="10382"/>
                    <a:pt x="50706" y="10648"/>
                    <a:pt x="50872" y="11231"/>
                  </a:cubicBezTo>
                  <a:cubicBezTo>
                    <a:pt x="51072" y="11964"/>
                    <a:pt x="51022" y="12764"/>
                    <a:pt x="51306" y="13464"/>
                  </a:cubicBezTo>
                  <a:cubicBezTo>
                    <a:pt x="51756" y="14547"/>
                    <a:pt x="52889" y="14381"/>
                    <a:pt x="53855" y="14547"/>
                  </a:cubicBezTo>
                  <a:cubicBezTo>
                    <a:pt x="54955" y="14747"/>
                    <a:pt x="56221" y="15014"/>
                    <a:pt x="57054" y="15830"/>
                  </a:cubicBezTo>
                  <a:cubicBezTo>
                    <a:pt x="57671" y="16397"/>
                    <a:pt x="58404" y="17080"/>
                    <a:pt x="59170" y="17413"/>
                  </a:cubicBezTo>
                  <a:cubicBezTo>
                    <a:pt x="60187" y="17830"/>
                    <a:pt x="61770" y="17430"/>
                    <a:pt x="62686" y="16963"/>
                  </a:cubicBezTo>
                  <a:cubicBezTo>
                    <a:pt x="63020" y="16797"/>
                    <a:pt x="63336" y="16530"/>
                    <a:pt x="63636" y="16313"/>
                  </a:cubicBezTo>
                  <a:cubicBezTo>
                    <a:pt x="64169" y="15914"/>
                    <a:pt x="64736" y="15580"/>
                    <a:pt x="65302" y="15264"/>
                  </a:cubicBezTo>
                  <a:cubicBezTo>
                    <a:pt x="66652" y="14497"/>
                    <a:pt x="68102" y="14031"/>
                    <a:pt x="69651" y="13914"/>
                  </a:cubicBezTo>
                  <a:cubicBezTo>
                    <a:pt x="70435" y="13847"/>
                    <a:pt x="71501" y="13681"/>
                    <a:pt x="72251" y="14031"/>
                  </a:cubicBezTo>
                  <a:cubicBezTo>
                    <a:pt x="72417" y="14097"/>
                    <a:pt x="73167" y="14364"/>
                    <a:pt x="73201" y="14564"/>
                  </a:cubicBezTo>
                  <a:cubicBezTo>
                    <a:pt x="72817" y="14464"/>
                    <a:pt x="72384" y="14281"/>
                    <a:pt x="71951" y="14197"/>
                  </a:cubicBezTo>
                  <a:cubicBezTo>
                    <a:pt x="71251" y="14064"/>
                    <a:pt x="70435" y="14397"/>
                    <a:pt x="69735" y="14447"/>
                  </a:cubicBezTo>
                  <a:cubicBezTo>
                    <a:pt x="69251" y="14497"/>
                    <a:pt x="68818" y="14581"/>
                    <a:pt x="68318" y="14581"/>
                  </a:cubicBezTo>
                  <a:cubicBezTo>
                    <a:pt x="67585" y="14597"/>
                    <a:pt x="66985" y="14897"/>
                    <a:pt x="66335" y="15214"/>
                  </a:cubicBezTo>
                  <a:cubicBezTo>
                    <a:pt x="65986" y="15397"/>
                    <a:pt x="65336" y="15847"/>
                    <a:pt x="65236" y="16280"/>
                  </a:cubicBezTo>
                  <a:cubicBezTo>
                    <a:pt x="65152" y="16663"/>
                    <a:pt x="65469" y="16997"/>
                    <a:pt x="65786" y="17180"/>
                  </a:cubicBezTo>
                  <a:cubicBezTo>
                    <a:pt x="66652" y="17713"/>
                    <a:pt x="67768" y="17896"/>
                    <a:pt x="68768" y="17996"/>
                  </a:cubicBezTo>
                  <a:cubicBezTo>
                    <a:pt x="69985" y="18130"/>
                    <a:pt x="71034" y="18513"/>
                    <a:pt x="72217" y="18796"/>
                  </a:cubicBezTo>
                  <a:cubicBezTo>
                    <a:pt x="73434" y="19113"/>
                    <a:pt x="74650" y="19246"/>
                    <a:pt x="75867" y="19463"/>
                  </a:cubicBezTo>
                  <a:cubicBezTo>
                    <a:pt x="76600" y="19579"/>
                    <a:pt x="77266" y="19896"/>
                    <a:pt x="77983" y="20029"/>
                  </a:cubicBezTo>
                  <a:cubicBezTo>
                    <a:pt x="78899" y="20213"/>
                    <a:pt x="80032" y="19863"/>
                    <a:pt x="80799" y="19379"/>
                  </a:cubicBezTo>
                  <a:cubicBezTo>
                    <a:pt x="81249" y="19079"/>
                    <a:pt x="81715" y="18813"/>
                    <a:pt x="82165" y="18496"/>
                  </a:cubicBezTo>
                  <a:cubicBezTo>
                    <a:pt x="82465" y="18246"/>
                    <a:pt x="82765" y="17980"/>
                    <a:pt x="83048" y="17696"/>
                  </a:cubicBezTo>
                  <a:cubicBezTo>
                    <a:pt x="83298" y="17530"/>
                    <a:pt x="83531" y="17330"/>
                    <a:pt x="83731" y="17113"/>
                  </a:cubicBezTo>
                  <a:cubicBezTo>
                    <a:pt x="84065" y="16647"/>
                    <a:pt x="83915" y="15780"/>
                    <a:pt x="83581" y="15347"/>
                  </a:cubicBezTo>
                  <a:cubicBezTo>
                    <a:pt x="83148" y="14797"/>
                    <a:pt x="82548" y="14681"/>
                    <a:pt x="81915" y="14564"/>
                  </a:cubicBezTo>
                  <a:cubicBezTo>
                    <a:pt x="80732" y="14314"/>
                    <a:pt x="79532" y="13831"/>
                    <a:pt x="78299" y="13897"/>
                  </a:cubicBezTo>
                  <a:cubicBezTo>
                    <a:pt x="78616" y="13681"/>
                    <a:pt x="79099" y="13747"/>
                    <a:pt x="79449" y="13747"/>
                  </a:cubicBezTo>
                  <a:cubicBezTo>
                    <a:pt x="79932" y="13747"/>
                    <a:pt x="80432" y="13747"/>
                    <a:pt x="80915" y="13747"/>
                  </a:cubicBezTo>
                  <a:cubicBezTo>
                    <a:pt x="81532" y="13747"/>
                    <a:pt x="82082" y="13781"/>
                    <a:pt x="82682" y="13897"/>
                  </a:cubicBezTo>
                  <a:cubicBezTo>
                    <a:pt x="83598" y="14064"/>
                    <a:pt x="84448" y="14547"/>
                    <a:pt x="85431" y="14464"/>
                  </a:cubicBezTo>
                  <a:cubicBezTo>
                    <a:pt x="85748" y="14431"/>
                    <a:pt x="86231" y="14164"/>
                    <a:pt x="86547" y="14297"/>
                  </a:cubicBezTo>
                  <a:cubicBezTo>
                    <a:pt x="87064" y="14514"/>
                    <a:pt x="85748" y="15547"/>
                    <a:pt x="85598" y="15714"/>
                  </a:cubicBezTo>
                  <a:cubicBezTo>
                    <a:pt x="85098" y="16280"/>
                    <a:pt x="84231" y="16713"/>
                    <a:pt x="84148" y="17530"/>
                  </a:cubicBezTo>
                  <a:cubicBezTo>
                    <a:pt x="84031" y="18746"/>
                    <a:pt x="84698" y="19596"/>
                    <a:pt x="85531" y="20379"/>
                  </a:cubicBezTo>
                  <a:cubicBezTo>
                    <a:pt x="86631" y="21429"/>
                    <a:pt x="87880" y="22295"/>
                    <a:pt x="88930" y="23428"/>
                  </a:cubicBezTo>
                  <a:cubicBezTo>
                    <a:pt x="89547" y="24112"/>
                    <a:pt x="90063" y="24845"/>
                    <a:pt x="90763" y="25461"/>
                  </a:cubicBezTo>
                  <a:cubicBezTo>
                    <a:pt x="91163" y="25795"/>
                    <a:pt x="91646" y="26111"/>
                    <a:pt x="92013" y="26494"/>
                  </a:cubicBezTo>
                  <a:cubicBezTo>
                    <a:pt x="93229" y="27777"/>
                    <a:pt x="89847" y="28111"/>
                    <a:pt x="89313" y="28177"/>
                  </a:cubicBezTo>
                  <a:cubicBezTo>
                    <a:pt x="86597" y="28511"/>
                    <a:pt x="83815" y="28544"/>
                    <a:pt x="81082" y="28627"/>
                  </a:cubicBezTo>
                  <a:cubicBezTo>
                    <a:pt x="77300" y="28777"/>
                    <a:pt x="73500" y="28694"/>
                    <a:pt x="69701" y="28810"/>
                  </a:cubicBezTo>
                  <a:cubicBezTo>
                    <a:pt x="59254" y="29094"/>
                    <a:pt x="48990" y="31127"/>
                    <a:pt x="38609" y="32126"/>
                  </a:cubicBezTo>
                  <a:cubicBezTo>
                    <a:pt x="34959" y="32476"/>
                    <a:pt x="31277" y="32760"/>
                    <a:pt x="27611" y="32843"/>
                  </a:cubicBezTo>
                  <a:cubicBezTo>
                    <a:pt x="24645" y="32893"/>
                    <a:pt x="21729" y="32693"/>
                    <a:pt x="18763" y="32443"/>
                  </a:cubicBezTo>
                  <a:cubicBezTo>
                    <a:pt x="15881" y="32210"/>
                    <a:pt x="12981" y="32076"/>
                    <a:pt x="10099" y="31760"/>
                  </a:cubicBezTo>
                  <a:cubicBezTo>
                    <a:pt x="8449" y="31560"/>
                    <a:pt x="6766" y="31410"/>
                    <a:pt x="5150" y="31027"/>
                  </a:cubicBezTo>
                  <a:cubicBezTo>
                    <a:pt x="3950" y="30743"/>
                    <a:pt x="2734" y="30310"/>
                    <a:pt x="1617" y="29744"/>
                  </a:cubicBezTo>
                  <a:cubicBezTo>
                    <a:pt x="1151" y="29494"/>
                    <a:pt x="318" y="29110"/>
                    <a:pt x="1" y="28627"/>
                  </a:cubicBezTo>
                  <a:cubicBezTo>
                    <a:pt x="318" y="28011"/>
                    <a:pt x="1617" y="28127"/>
                    <a:pt x="2167" y="28061"/>
                  </a:cubicBezTo>
                  <a:cubicBezTo>
                    <a:pt x="3417" y="27894"/>
                    <a:pt x="4633" y="27727"/>
                    <a:pt x="5883" y="27494"/>
                  </a:cubicBezTo>
                  <a:cubicBezTo>
                    <a:pt x="7049" y="27294"/>
                    <a:pt x="8199" y="27094"/>
                    <a:pt x="9365" y="26878"/>
                  </a:cubicBezTo>
                  <a:cubicBezTo>
                    <a:pt x="10465" y="26661"/>
                    <a:pt x="11648" y="27028"/>
                    <a:pt x="12681" y="26528"/>
                  </a:cubicBezTo>
                  <a:cubicBezTo>
                    <a:pt x="13381" y="26178"/>
                    <a:pt x="13948" y="25695"/>
                    <a:pt x="14464" y="25111"/>
                  </a:cubicBezTo>
                  <a:cubicBezTo>
                    <a:pt x="14864" y="24645"/>
                    <a:pt x="15497" y="23878"/>
                    <a:pt x="16131" y="23728"/>
                  </a:cubicBezTo>
                  <a:cubicBezTo>
                    <a:pt x="16430" y="23662"/>
                    <a:pt x="16814" y="23678"/>
                    <a:pt x="17114" y="23645"/>
                  </a:cubicBezTo>
                  <a:cubicBezTo>
                    <a:pt x="17680" y="23578"/>
                    <a:pt x="18213" y="23562"/>
                    <a:pt x="18780" y="23595"/>
                  </a:cubicBezTo>
                  <a:cubicBezTo>
                    <a:pt x="20746" y="23745"/>
                    <a:pt x="22779" y="23828"/>
                    <a:pt x="24745" y="23678"/>
                  </a:cubicBezTo>
                  <a:cubicBezTo>
                    <a:pt x="27878" y="23428"/>
                    <a:pt x="30927" y="22779"/>
                    <a:pt x="33776" y="21396"/>
                  </a:cubicBezTo>
                  <a:cubicBezTo>
                    <a:pt x="35159" y="20712"/>
                    <a:pt x="37775" y="19696"/>
                    <a:pt x="37026" y="17680"/>
                  </a:cubicBezTo>
                  <a:cubicBezTo>
                    <a:pt x="36626" y="16597"/>
                    <a:pt x="35576" y="16147"/>
                    <a:pt x="34759" y="15430"/>
                  </a:cubicBezTo>
                  <a:cubicBezTo>
                    <a:pt x="34326" y="15030"/>
                    <a:pt x="33926" y="14597"/>
                    <a:pt x="33526" y="14181"/>
                  </a:cubicBezTo>
                  <a:cubicBezTo>
                    <a:pt x="32777" y="13431"/>
                    <a:pt x="31993" y="12731"/>
                    <a:pt x="30994" y="12331"/>
                  </a:cubicBezTo>
                  <a:cubicBezTo>
                    <a:pt x="29644" y="11781"/>
                    <a:pt x="28478" y="11798"/>
                    <a:pt x="27061" y="11898"/>
                  </a:cubicBezTo>
                  <a:cubicBezTo>
                    <a:pt x="25728" y="11981"/>
                    <a:pt x="24295" y="11981"/>
                    <a:pt x="22996" y="11615"/>
                  </a:cubicBezTo>
                  <a:cubicBezTo>
                    <a:pt x="23162" y="11415"/>
                    <a:pt x="24179" y="11381"/>
                    <a:pt x="24229" y="11365"/>
                  </a:cubicBezTo>
                  <a:cubicBezTo>
                    <a:pt x="25128" y="11231"/>
                    <a:pt x="26012" y="11115"/>
                    <a:pt x="27045" y="10665"/>
                  </a:cubicBezTo>
                  <a:close/>
                </a:path>
              </a:pathLst>
            </a:custGeom>
            <a:solidFill>
              <a:srgbClr val="E8E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6" name="Google Shape;2756;p30"/>
            <p:cNvSpPr/>
            <p:nvPr/>
          </p:nvSpPr>
          <p:spPr>
            <a:xfrm>
              <a:off x="4280075" y="1709200"/>
              <a:ext cx="1563850" cy="369950"/>
            </a:xfrm>
            <a:custGeom>
              <a:avLst/>
              <a:gdLst/>
              <a:ahLst/>
              <a:cxnLst/>
              <a:rect l="l" t="t" r="r" b="b"/>
              <a:pathLst>
                <a:path w="62554" h="14798" extrusionOk="0">
                  <a:moveTo>
                    <a:pt x="9265" y="7482"/>
                  </a:moveTo>
                  <a:cubicBezTo>
                    <a:pt x="8816" y="8099"/>
                    <a:pt x="8116" y="8682"/>
                    <a:pt x="8899" y="9349"/>
                  </a:cubicBezTo>
                  <a:cubicBezTo>
                    <a:pt x="9382" y="9765"/>
                    <a:pt x="10032" y="9982"/>
                    <a:pt x="10232" y="10665"/>
                  </a:cubicBezTo>
                  <a:cubicBezTo>
                    <a:pt x="10415" y="11315"/>
                    <a:pt x="10682" y="11798"/>
                    <a:pt x="11282" y="12198"/>
                  </a:cubicBezTo>
                  <a:cubicBezTo>
                    <a:pt x="12298" y="12848"/>
                    <a:pt x="13331" y="12981"/>
                    <a:pt x="14514" y="13131"/>
                  </a:cubicBezTo>
                  <a:cubicBezTo>
                    <a:pt x="15881" y="13314"/>
                    <a:pt x="17264" y="13331"/>
                    <a:pt x="18630" y="13548"/>
                  </a:cubicBezTo>
                  <a:cubicBezTo>
                    <a:pt x="19363" y="13664"/>
                    <a:pt x="20080" y="13864"/>
                    <a:pt x="20829" y="13947"/>
                  </a:cubicBezTo>
                  <a:cubicBezTo>
                    <a:pt x="21829" y="14047"/>
                    <a:pt x="22812" y="14081"/>
                    <a:pt x="23829" y="14081"/>
                  </a:cubicBezTo>
                  <a:cubicBezTo>
                    <a:pt x="25412" y="14097"/>
                    <a:pt x="27078" y="13781"/>
                    <a:pt x="28611" y="13348"/>
                  </a:cubicBezTo>
                  <a:cubicBezTo>
                    <a:pt x="29994" y="12948"/>
                    <a:pt x="31410" y="12598"/>
                    <a:pt x="32843" y="12431"/>
                  </a:cubicBezTo>
                  <a:cubicBezTo>
                    <a:pt x="33377" y="12365"/>
                    <a:pt x="33943" y="12348"/>
                    <a:pt x="34443" y="12248"/>
                  </a:cubicBezTo>
                  <a:cubicBezTo>
                    <a:pt x="34610" y="12215"/>
                    <a:pt x="34760" y="12065"/>
                    <a:pt x="34943" y="12098"/>
                  </a:cubicBezTo>
                  <a:cubicBezTo>
                    <a:pt x="35109" y="12148"/>
                    <a:pt x="35126" y="12281"/>
                    <a:pt x="35259" y="12365"/>
                  </a:cubicBezTo>
                  <a:cubicBezTo>
                    <a:pt x="35359" y="12431"/>
                    <a:pt x="35459" y="12448"/>
                    <a:pt x="35576" y="12531"/>
                  </a:cubicBezTo>
                  <a:cubicBezTo>
                    <a:pt x="35693" y="12631"/>
                    <a:pt x="35759" y="12764"/>
                    <a:pt x="35893" y="12848"/>
                  </a:cubicBezTo>
                  <a:cubicBezTo>
                    <a:pt x="36276" y="13148"/>
                    <a:pt x="36759" y="13281"/>
                    <a:pt x="37109" y="13581"/>
                  </a:cubicBezTo>
                  <a:cubicBezTo>
                    <a:pt x="37875" y="14214"/>
                    <a:pt x="39009" y="14564"/>
                    <a:pt x="39975" y="14631"/>
                  </a:cubicBezTo>
                  <a:cubicBezTo>
                    <a:pt x="40325" y="14664"/>
                    <a:pt x="40641" y="14781"/>
                    <a:pt x="40975" y="14781"/>
                  </a:cubicBezTo>
                  <a:cubicBezTo>
                    <a:pt x="41458" y="14797"/>
                    <a:pt x="41941" y="14797"/>
                    <a:pt x="42408" y="14781"/>
                  </a:cubicBezTo>
                  <a:cubicBezTo>
                    <a:pt x="43657" y="14747"/>
                    <a:pt x="44990" y="14514"/>
                    <a:pt x="46224" y="14297"/>
                  </a:cubicBezTo>
                  <a:cubicBezTo>
                    <a:pt x="46657" y="14214"/>
                    <a:pt x="47123" y="14181"/>
                    <a:pt x="47540" y="14064"/>
                  </a:cubicBezTo>
                  <a:cubicBezTo>
                    <a:pt x="47940" y="13931"/>
                    <a:pt x="48306" y="13631"/>
                    <a:pt x="48673" y="13448"/>
                  </a:cubicBezTo>
                  <a:cubicBezTo>
                    <a:pt x="49056" y="13264"/>
                    <a:pt x="49373" y="13031"/>
                    <a:pt x="49739" y="12814"/>
                  </a:cubicBezTo>
                  <a:cubicBezTo>
                    <a:pt x="50223" y="12531"/>
                    <a:pt x="50722" y="12315"/>
                    <a:pt x="51222" y="12081"/>
                  </a:cubicBezTo>
                  <a:cubicBezTo>
                    <a:pt x="51689" y="11848"/>
                    <a:pt x="52072" y="11615"/>
                    <a:pt x="52605" y="11498"/>
                  </a:cubicBezTo>
                  <a:cubicBezTo>
                    <a:pt x="53055" y="11381"/>
                    <a:pt x="53538" y="11348"/>
                    <a:pt x="53988" y="11248"/>
                  </a:cubicBezTo>
                  <a:cubicBezTo>
                    <a:pt x="54388" y="11148"/>
                    <a:pt x="54772" y="10998"/>
                    <a:pt x="55138" y="10815"/>
                  </a:cubicBezTo>
                  <a:cubicBezTo>
                    <a:pt x="55838" y="10498"/>
                    <a:pt x="56571" y="10332"/>
                    <a:pt x="57254" y="9998"/>
                  </a:cubicBezTo>
                  <a:cubicBezTo>
                    <a:pt x="58354" y="9482"/>
                    <a:pt x="59454" y="9049"/>
                    <a:pt x="60320" y="8149"/>
                  </a:cubicBezTo>
                  <a:cubicBezTo>
                    <a:pt x="61037" y="7399"/>
                    <a:pt x="61637" y="6666"/>
                    <a:pt x="62020" y="5699"/>
                  </a:cubicBezTo>
                  <a:cubicBezTo>
                    <a:pt x="62303" y="5000"/>
                    <a:pt x="62553" y="4333"/>
                    <a:pt x="62436" y="3550"/>
                  </a:cubicBezTo>
                  <a:cubicBezTo>
                    <a:pt x="62320" y="2817"/>
                    <a:pt x="61837" y="2284"/>
                    <a:pt x="61187" y="1934"/>
                  </a:cubicBezTo>
                  <a:cubicBezTo>
                    <a:pt x="60387" y="1500"/>
                    <a:pt x="59437" y="1417"/>
                    <a:pt x="58621" y="1001"/>
                  </a:cubicBezTo>
                  <a:cubicBezTo>
                    <a:pt x="58137" y="751"/>
                    <a:pt x="57687" y="567"/>
                    <a:pt x="57171" y="401"/>
                  </a:cubicBezTo>
                  <a:cubicBezTo>
                    <a:pt x="56704" y="234"/>
                    <a:pt x="56221" y="1"/>
                    <a:pt x="55705" y="51"/>
                  </a:cubicBezTo>
                  <a:cubicBezTo>
                    <a:pt x="53355" y="217"/>
                    <a:pt x="51572" y="2150"/>
                    <a:pt x="49323" y="2617"/>
                  </a:cubicBezTo>
                  <a:cubicBezTo>
                    <a:pt x="48890" y="2700"/>
                    <a:pt x="48506" y="2850"/>
                    <a:pt x="48056" y="2867"/>
                  </a:cubicBezTo>
                  <a:cubicBezTo>
                    <a:pt x="47623" y="2867"/>
                    <a:pt x="47173" y="2850"/>
                    <a:pt x="46723" y="2850"/>
                  </a:cubicBezTo>
                  <a:cubicBezTo>
                    <a:pt x="45624" y="2850"/>
                    <a:pt x="44507" y="2917"/>
                    <a:pt x="43424" y="2783"/>
                  </a:cubicBezTo>
                  <a:cubicBezTo>
                    <a:pt x="42074" y="2617"/>
                    <a:pt x="40691" y="2634"/>
                    <a:pt x="39342" y="2567"/>
                  </a:cubicBezTo>
                  <a:cubicBezTo>
                    <a:pt x="37842" y="2484"/>
                    <a:pt x="36426" y="2384"/>
                    <a:pt x="34943" y="2534"/>
                  </a:cubicBezTo>
                  <a:cubicBezTo>
                    <a:pt x="34210" y="2617"/>
                    <a:pt x="33476" y="2534"/>
                    <a:pt x="32743" y="2600"/>
                  </a:cubicBezTo>
                  <a:cubicBezTo>
                    <a:pt x="31877" y="2684"/>
                    <a:pt x="31027" y="2767"/>
                    <a:pt x="30144" y="2684"/>
                  </a:cubicBezTo>
                  <a:cubicBezTo>
                    <a:pt x="29327" y="2617"/>
                    <a:pt x="28478" y="2567"/>
                    <a:pt x="27694" y="2400"/>
                  </a:cubicBezTo>
                  <a:cubicBezTo>
                    <a:pt x="27178" y="2300"/>
                    <a:pt x="26911" y="2034"/>
                    <a:pt x="26495" y="1767"/>
                  </a:cubicBezTo>
                  <a:cubicBezTo>
                    <a:pt x="25595" y="1184"/>
                    <a:pt x="24462" y="734"/>
                    <a:pt x="23395" y="634"/>
                  </a:cubicBezTo>
                  <a:cubicBezTo>
                    <a:pt x="22196" y="501"/>
                    <a:pt x="20896" y="1267"/>
                    <a:pt x="19796" y="1617"/>
                  </a:cubicBezTo>
                  <a:cubicBezTo>
                    <a:pt x="18230" y="2117"/>
                    <a:pt x="16730" y="2800"/>
                    <a:pt x="15147" y="3283"/>
                  </a:cubicBezTo>
                  <a:cubicBezTo>
                    <a:pt x="13581" y="3750"/>
                    <a:pt x="12098" y="4300"/>
                    <a:pt x="10449" y="4383"/>
                  </a:cubicBezTo>
                  <a:cubicBezTo>
                    <a:pt x="8732" y="4483"/>
                    <a:pt x="6999" y="4200"/>
                    <a:pt x="5283" y="4050"/>
                  </a:cubicBezTo>
                  <a:cubicBezTo>
                    <a:pt x="4183" y="3933"/>
                    <a:pt x="3067" y="3917"/>
                    <a:pt x="1967" y="4050"/>
                  </a:cubicBezTo>
                  <a:cubicBezTo>
                    <a:pt x="1584" y="4116"/>
                    <a:pt x="1201" y="4166"/>
                    <a:pt x="817" y="4233"/>
                  </a:cubicBezTo>
                  <a:cubicBezTo>
                    <a:pt x="567" y="4266"/>
                    <a:pt x="218" y="4266"/>
                    <a:pt x="1" y="4433"/>
                  </a:cubicBezTo>
                  <a:cubicBezTo>
                    <a:pt x="68" y="4616"/>
                    <a:pt x="584" y="4650"/>
                    <a:pt x="767" y="4716"/>
                  </a:cubicBezTo>
                  <a:cubicBezTo>
                    <a:pt x="1267" y="4866"/>
                    <a:pt x="1751" y="4983"/>
                    <a:pt x="2267" y="5100"/>
                  </a:cubicBezTo>
                  <a:cubicBezTo>
                    <a:pt x="3367" y="5350"/>
                    <a:pt x="4533" y="5350"/>
                    <a:pt x="5616" y="5616"/>
                  </a:cubicBezTo>
                  <a:cubicBezTo>
                    <a:pt x="6216" y="5783"/>
                    <a:pt x="6833" y="5949"/>
                    <a:pt x="7399" y="6183"/>
                  </a:cubicBezTo>
                  <a:cubicBezTo>
                    <a:pt x="7616" y="6266"/>
                    <a:pt x="7832" y="6349"/>
                    <a:pt x="7999" y="6499"/>
                  </a:cubicBezTo>
                  <a:cubicBezTo>
                    <a:pt x="8166" y="6633"/>
                    <a:pt x="8216" y="6866"/>
                    <a:pt x="9265" y="7482"/>
                  </a:cubicBezTo>
                  <a:close/>
                </a:path>
              </a:pathLst>
            </a:custGeom>
            <a:solidFill>
              <a:srgbClr val="E8E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7" name="Google Shape;2757;p30"/>
            <p:cNvSpPr/>
            <p:nvPr/>
          </p:nvSpPr>
          <p:spPr>
            <a:xfrm>
              <a:off x="3450700" y="1663800"/>
              <a:ext cx="624450" cy="250800"/>
            </a:xfrm>
            <a:custGeom>
              <a:avLst/>
              <a:gdLst/>
              <a:ahLst/>
              <a:cxnLst/>
              <a:rect l="l" t="t" r="r" b="b"/>
              <a:pathLst>
                <a:path w="24978" h="10032" extrusionOk="0">
                  <a:moveTo>
                    <a:pt x="14797" y="8315"/>
                  </a:moveTo>
                  <a:cubicBezTo>
                    <a:pt x="14114" y="8532"/>
                    <a:pt x="13481" y="8715"/>
                    <a:pt x="12797" y="8832"/>
                  </a:cubicBezTo>
                  <a:cubicBezTo>
                    <a:pt x="11264" y="9098"/>
                    <a:pt x="9748" y="9532"/>
                    <a:pt x="8215" y="9698"/>
                  </a:cubicBezTo>
                  <a:cubicBezTo>
                    <a:pt x="6582" y="9865"/>
                    <a:pt x="4883" y="10032"/>
                    <a:pt x="3266" y="9732"/>
                  </a:cubicBezTo>
                  <a:cubicBezTo>
                    <a:pt x="2400" y="9565"/>
                    <a:pt x="817" y="9365"/>
                    <a:pt x="317" y="8465"/>
                  </a:cubicBezTo>
                  <a:cubicBezTo>
                    <a:pt x="0" y="7899"/>
                    <a:pt x="617" y="7332"/>
                    <a:pt x="1033" y="6982"/>
                  </a:cubicBezTo>
                  <a:cubicBezTo>
                    <a:pt x="1583" y="6532"/>
                    <a:pt x="2067" y="6232"/>
                    <a:pt x="2450" y="5616"/>
                  </a:cubicBezTo>
                  <a:cubicBezTo>
                    <a:pt x="2650" y="5316"/>
                    <a:pt x="2666" y="4999"/>
                    <a:pt x="2816" y="4683"/>
                  </a:cubicBezTo>
                  <a:cubicBezTo>
                    <a:pt x="3000" y="4266"/>
                    <a:pt x="3400" y="3850"/>
                    <a:pt x="3699" y="3533"/>
                  </a:cubicBezTo>
                  <a:cubicBezTo>
                    <a:pt x="4399" y="2850"/>
                    <a:pt x="5266" y="2400"/>
                    <a:pt x="6166" y="2067"/>
                  </a:cubicBezTo>
                  <a:cubicBezTo>
                    <a:pt x="8432" y="1234"/>
                    <a:pt x="10948" y="1434"/>
                    <a:pt x="13314" y="1017"/>
                  </a:cubicBezTo>
                  <a:cubicBezTo>
                    <a:pt x="14030" y="900"/>
                    <a:pt x="14747" y="867"/>
                    <a:pt x="15463" y="750"/>
                  </a:cubicBezTo>
                  <a:cubicBezTo>
                    <a:pt x="16230" y="634"/>
                    <a:pt x="16980" y="450"/>
                    <a:pt x="17746" y="350"/>
                  </a:cubicBezTo>
                  <a:cubicBezTo>
                    <a:pt x="19446" y="134"/>
                    <a:pt x="21212" y="1"/>
                    <a:pt x="22812" y="734"/>
                  </a:cubicBezTo>
                  <a:cubicBezTo>
                    <a:pt x="23911" y="1234"/>
                    <a:pt x="24711" y="1850"/>
                    <a:pt x="24878" y="3116"/>
                  </a:cubicBezTo>
                  <a:cubicBezTo>
                    <a:pt x="24978" y="4016"/>
                    <a:pt x="24845" y="5016"/>
                    <a:pt x="24311" y="5783"/>
                  </a:cubicBezTo>
                  <a:cubicBezTo>
                    <a:pt x="23628" y="6782"/>
                    <a:pt x="22445" y="6849"/>
                    <a:pt x="21362" y="6949"/>
                  </a:cubicBezTo>
                  <a:cubicBezTo>
                    <a:pt x="20379" y="7049"/>
                    <a:pt x="19379" y="7082"/>
                    <a:pt x="18396" y="7182"/>
                  </a:cubicBezTo>
                  <a:cubicBezTo>
                    <a:pt x="16313" y="7382"/>
                    <a:pt x="14297" y="7882"/>
                    <a:pt x="12264" y="8315"/>
                  </a:cubicBezTo>
                  <a:close/>
                </a:path>
              </a:pathLst>
            </a:custGeom>
            <a:solidFill>
              <a:srgbClr val="E8E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8" name="Google Shape;2758;p30"/>
            <p:cNvSpPr/>
            <p:nvPr/>
          </p:nvSpPr>
          <p:spPr>
            <a:xfrm>
              <a:off x="2269725" y="1450525"/>
              <a:ext cx="915225" cy="267050"/>
            </a:xfrm>
            <a:custGeom>
              <a:avLst/>
              <a:gdLst/>
              <a:ahLst/>
              <a:cxnLst/>
              <a:rect l="l" t="t" r="r" b="b"/>
              <a:pathLst>
                <a:path w="36609" h="10682" extrusionOk="0">
                  <a:moveTo>
                    <a:pt x="33826" y="10681"/>
                  </a:moveTo>
                  <a:cubicBezTo>
                    <a:pt x="33309" y="10281"/>
                    <a:pt x="33293" y="10198"/>
                    <a:pt x="32809" y="10115"/>
                  </a:cubicBezTo>
                  <a:cubicBezTo>
                    <a:pt x="32643" y="10081"/>
                    <a:pt x="32476" y="10048"/>
                    <a:pt x="32293" y="9998"/>
                  </a:cubicBezTo>
                  <a:cubicBezTo>
                    <a:pt x="31660" y="9881"/>
                    <a:pt x="30926" y="9948"/>
                    <a:pt x="30293" y="9965"/>
                  </a:cubicBezTo>
                  <a:cubicBezTo>
                    <a:pt x="29543" y="9998"/>
                    <a:pt x="28827" y="10115"/>
                    <a:pt x="28077" y="10115"/>
                  </a:cubicBezTo>
                  <a:cubicBezTo>
                    <a:pt x="27661" y="10115"/>
                    <a:pt x="27227" y="10148"/>
                    <a:pt x="26811" y="10115"/>
                  </a:cubicBezTo>
                  <a:cubicBezTo>
                    <a:pt x="26411" y="10098"/>
                    <a:pt x="26028" y="9981"/>
                    <a:pt x="25628" y="9965"/>
                  </a:cubicBezTo>
                  <a:cubicBezTo>
                    <a:pt x="23745" y="9881"/>
                    <a:pt x="21829" y="9965"/>
                    <a:pt x="19946" y="9981"/>
                  </a:cubicBezTo>
                  <a:cubicBezTo>
                    <a:pt x="18629" y="9981"/>
                    <a:pt x="17330" y="9865"/>
                    <a:pt x="16013" y="9831"/>
                  </a:cubicBezTo>
                  <a:cubicBezTo>
                    <a:pt x="14580" y="9815"/>
                    <a:pt x="13264" y="9515"/>
                    <a:pt x="11864" y="9298"/>
                  </a:cubicBezTo>
                  <a:cubicBezTo>
                    <a:pt x="10465" y="9081"/>
                    <a:pt x="9065" y="8948"/>
                    <a:pt x="7699" y="8598"/>
                  </a:cubicBezTo>
                  <a:cubicBezTo>
                    <a:pt x="6965" y="8432"/>
                    <a:pt x="5799" y="8348"/>
                    <a:pt x="5349" y="7732"/>
                  </a:cubicBezTo>
                  <a:cubicBezTo>
                    <a:pt x="5016" y="7282"/>
                    <a:pt x="5349" y="6715"/>
                    <a:pt x="5649" y="6315"/>
                  </a:cubicBezTo>
                  <a:cubicBezTo>
                    <a:pt x="5949" y="5949"/>
                    <a:pt x="6832" y="5632"/>
                    <a:pt x="6715" y="5066"/>
                  </a:cubicBezTo>
                  <a:cubicBezTo>
                    <a:pt x="6682" y="4849"/>
                    <a:pt x="6432" y="4732"/>
                    <a:pt x="6266" y="4649"/>
                  </a:cubicBezTo>
                  <a:cubicBezTo>
                    <a:pt x="5866" y="4449"/>
                    <a:pt x="5449" y="4366"/>
                    <a:pt x="5033" y="4216"/>
                  </a:cubicBezTo>
                  <a:cubicBezTo>
                    <a:pt x="4383" y="3999"/>
                    <a:pt x="3666" y="3899"/>
                    <a:pt x="2983" y="3833"/>
                  </a:cubicBezTo>
                  <a:cubicBezTo>
                    <a:pt x="2317" y="3766"/>
                    <a:pt x="1600" y="3799"/>
                    <a:pt x="1000" y="3449"/>
                  </a:cubicBezTo>
                  <a:cubicBezTo>
                    <a:pt x="534" y="3183"/>
                    <a:pt x="0" y="2600"/>
                    <a:pt x="317" y="2000"/>
                  </a:cubicBezTo>
                  <a:cubicBezTo>
                    <a:pt x="417" y="1833"/>
                    <a:pt x="684" y="1733"/>
                    <a:pt x="850" y="1667"/>
                  </a:cubicBezTo>
                  <a:cubicBezTo>
                    <a:pt x="1283" y="1450"/>
                    <a:pt x="1800" y="1283"/>
                    <a:pt x="2267" y="1167"/>
                  </a:cubicBezTo>
                  <a:cubicBezTo>
                    <a:pt x="2816" y="1017"/>
                    <a:pt x="3450" y="983"/>
                    <a:pt x="4033" y="850"/>
                  </a:cubicBezTo>
                  <a:cubicBezTo>
                    <a:pt x="4999" y="633"/>
                    <a:pt x="6016" y="617"/>
                    <a:pt x="6982" y="434"/>
                  </a:cubicBezTo>
                  <a:cubicBezTo>
                    <a:pt x="9298" y="0"/>
                    <a:pt x="11764" y="350"/>
                    <a:pt x="14080" y="600"/>
                  </a:cubicBezTo>
                  <a:cubicBezTo>
                    <a:pt x="15114" y="717"/>
                    <a:pt x="16147" y="917"/>
                    <a:pt x="17196" y="817"/>
                  </a:cubicBezTo>
                  <a:cubicBezTo>
                    <a:pt x="18313" y="733"/>
                    <a:pt x="19413" y="767"/>
                    <a:pt x="20529" y="683"/>
                  </a:cubicBezTo>
                  <a:cubicBezTo>
                    <a:pt x="21712" y="583"/>
                    <a:pt x="22812" y="600"/>
                    <a:pt x="23978" y="850"/>
                  </a:cubicBezTo>
                  <a:cubicBezTo>
                    <a:pt x="24995" y="1067"/>
                    <a:pt x="26144" y="1150"/>
                    <a:pt x="27094" y="1583"/>
                  </a:cubicBezTo>
                  <a:cubicBezTo>
                    <a:pt x="28444" y="2200"/>
                    <a:pt x="29827" y="2800"/>
                    <a:pt x="31076" y="3583"/>
                  </a:cubicBezTo>
                  <a:cubicBezTo>
                    <a:pt x="31460" y="3816"/>
                    <a:pt x="31793" y="4116"/>
                    <a:pt x="32143" y="4366"/>
                  </a:cubicBezTo>
                  <a:cubicBezTo>
                    <a:pt x="32459" y="4583"/>
                    <a:pt x="32826" y="4699"/>
                    <a:pt x="33126" y="4916"/>
                  </a:cubicBezTo>
                  <a:cubicBezTo>
                    <a:pt x="33709" y="5332"/>
                    <a:pt x="34426" y="5599"/>
                    <a:pt x="34976" y="6065"/>
                  </a:cubicBezTo>
                  <a:cubicBezTo>
                    <a:pt x="35342" y="6365"/>
                    <a:pt x="35725" y="6599"/>
                    <a:pt x="36075" y="6882"/>
                  </a:cubicBezTo>
                  <a:cubicBezTo>
                    <a:pt x="36275" y="7032"/>
                    <a:pt x="36559" y="7332"/>
                    <a:pt x="36609" y="7548"/>
                  </a:cubicBezTo>
                  <a:cubicBezTo>
                    <a:pt x="36525" y="7632"/>
                    <a:pt x="36425" y="7782"/>
                    <a:pt x="36325" y="7848"/>
                  </a:cubicBezTo>
                  <a:cubicBezTo>
                    <a:pt x="36225" y="7898"/>
                    <a:pt x="36009" y="7865"/>
                    <a:pt x="35909" y="7898"/>
                  </a:cubicBezTo>
                  <a:cubicBezTo>
                    <a:pt x="35675" y="7948"/>
                    <a:pt x="35509" y="8082"/>
                    <a:pt x="35292" y="8132"/>
                  </a:cubicBezTo>
                  <a:cubicBezTo>
                    <a:pt x="35059" y="8198"/>
                    <a:pt x="34876" y="8215"/>
                    <a:pt x="34676" y="8332"/>
                  </a:cubicBezTo>
                  <a:cubicBezTo>
                    <a:pt x="34292" y="8498"/>
                    <a:pt x="33992" y="8615"/>
                    <a:pt x="33792" y="8998"/>
                  </a:cubicBezTo>
                  <a:cubicBezTo>
                    <a:pt x="33626" y="9298"/>
                    <a:pt x="33509" y="9715"/>
                    <a:pt x="33826" y="10681"/>
                  </a:cubicBezTo>
                  <a:close/>
                </a:path>
              </a:pathLst>
            </a:custGeom>
            <a:solidFill>
              <a:srgbClr val="E8E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9" name="Google Shape;2759;p30"/>
            <p:cNvSpPr/>
            <p:nvPr/>
          </p:nvSpPr>
          <p:spPr>
            <a:xfrm>
              <a:off x="4571275" y="1558000"/>
              <a:ext cx="350350" cy="138325"/>
            </a:xfrm>
            <a:custGeom>
              <a:avLst/>
              <a:gdLst/>
              <a:ahLst/>
              <a:cxnLst/>
              <a:rect l="l" t="t" r="r" b="b"/>
              <a:pathLst>
                <a:path w="14014" h="5533" extrusionOk="0">
                  <a:moveTo>
                    <a:pt x="0" y="5532"/>
                  </a:moveTo>
                  <a:cubicBezTo>
                    <a:pt x="1317" y="4516"/>
                    <a:pt x="2800" y="3749"/>
                    <a:pt x="4449" y="3416"/>
                  </a:cubicBezTo>
                  <a:cubicBezTo>
                    <a:pt x="5416" y="3216"/>
                    <a:pt x="6349" y="3133"/>
                    <a:pt x="7332" y="3149"/>
                  </a:cubicBezTo>
                  <a:cubicBezTo>
                    <a:pt x="8165" y="3149"/>
                    <a:pt x="9048" y="3233"/>
                    <a:pt x="9865" y="3133"/>
                  </a:cubicBezTo>
                  <a:cubicBezTo>
                    <a:pt x="10998" y="2983"/>
                    <a:pt x="12431" y="2566"/>
                    <a:pt x="13164" y="1667"/>
                  </a:cubicBezTo>
                  <a:cubicBezTo>
                    <a:pt x="13497" y="1283"/>
                    <a:pt x="14014" y="400"/>
                    <a:pt x="13197" y="200"/>
                  </a:cubicBezTo>
                  <a:cubicBezTo>
                    <a:pt x="12281" y="0"/>
                    <a:pt x="11248" y="817"/>
                    <a:pt x="10464" y="1183"/>
                  </a:cubicBezTo>
                  <a:cubicBezTo>
                    <a:pt x="9448" y="1650"/>
                    <a:pt x="8448" y="1966"/>
                    <a:pt x="7365" y="2216"/>
                  </a:cubicBezTo>
                  <a:cubicBezTo>
                    <a:pt x="6282" y="2466"/>
                    <a:pt x="5116" y="2616"/>
                    <a:pt x="4066" y="3016"/>
                  </a:cubicBezTo>
                  <a:cubicBezTo>
                    <a:pt x="3533" y="3233"/>
                    <a:pt x="2966" y="3416"/>
                    <a:pt x="2433" y="3633"/>
                  </a:cubicBezTo>
                  <a:cubicBezTo>
                    <a:pt x="1900" y="3849"/>
                    <a:pt x="967" y="4349"/>
                    <a:pt x="0" y="5532"/>
                  </a:cubicBezTo>
                  <a:close/>
                </a:path>
              </a:pathLst>
            </a:custGeom>
            <a:solidFill>
              <a:srgbClr val="E8E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0" name="Google Shape;2760;p30"/>
            <p:cNvSpPr/>
            <p:nvPr/>
          </p:nvSpPr>
          <p:spPr>
            <a:xfrm>
              <a:off x="2822925" y="1548825"/>
              <a:ext cx="320775" cy="164150"/>
            </a:xfrm>
            <a:custGeom>
              <a:avLst/>
              <a:gdLst/>
              <a:ahLst/>
              <a:cxnLst/>
              <a:rect l="l" t="t" r="r" b="b"/>
              <a:pathLst>
                <a:path w="12831" h="6566" extrusionOk="0">
                  <a:moveTo>
                    <a:pt x="12398" y="2250"/>
                  </a:moveTo>
                  <a:cubicBezTo>
                    <a:pt x="11565" y="1800"/>
                    <a:pt x="10715" y="1350"/>
                    <a:pt x="9798" y="1067"/>
                  </a:cubicBezTo>
                  <a:cubicBezTo>
                    <a:pt x="8449" y="667"/>
                    <a:pt x="6999" y="467"/>
                    <a:pt x="5583" y="317"/>
                  </a:cubicBezTo>
                  <a:cubicBezTo>
                    <a:pt x="4200" y="167"/>
                    <a:pt x="2667" y="1"/>
                    <a:pt x="1317" y="434"/>
                  </a:cubicBezTo>
                  <a:cubicBezTo>
                    <a:pt x="850" y="584"/>
                    <a:pt x="1" y="900"/>
                    <a:pt x="201" y="1550"/>
                  </a:cubicBezTo>
                  <a:cubicBezTo>
                    <a:pt x="417" y="2267"/>
                    <a:pt x="1634" y="2417"/>
                    <a:pt x="2200" y="2600"/>
                  </a:cubicBezTo>
                  <a:cubicBezTo>
                    <a:pt x="2833" y="2817"/>
                    <a:pt x="3450" y="3050"/>
                    <a:pt x="4033" y="3383"/>
                  </a:cubicBezTo>
                  <a:cubicBezTo>
                    <a:pt x="4799" y="3816"/>
                    <a:pt x="5333" y="4650"/>
                    <a:pt x="6082" y="5183"/>
                  </a:cubicBezTo>
                  <a:cubicBezTo>
                    <a:pt x="6516" y="5483"/>
                    <a:pt x="7082" y="5549"/>
                    <a:pt x="7599" y="5649"/>
                  </a:cubicBezTo>
                  <a:cubicBezTo>
                    <a:pt x="8082" y="5766"/>
                    <a:pt x="8549" y="5916"/>
                    <a:pt x="9032" y="6049"/>
                  </a:cubicBezTo>
                  <a:cubicBezTo>
                    <a:pt x="9648" y="6199"/>
                    <a:pt x="10581" y="6566"/>
                    <a:pt x="11115" y="6049"/>
                  </a:cubicBezTo>
                  <a:cubicBezTo>
                    <a:pt x="11581" y="5583"/>
                    <a:pt x="11598" y="4800"/>
                    <a:pt x="12048" y="4283"/>
                  </a:cubicBezTo>
                  <a:cubicBezTo>
                    <a:pt x="12281" y="4033"/>
                    <a:pt x="12564" y="3850"/>
                    <a:pt x="12681" y="3516"/>
                  </a:cubicBezTo>
                  <a:cubicBezTo>
                    <a:pt x="12831" y="3117"/>
                    <a:pt x="12814" y="2750"/>
                    <a:pt x="12398" y="2250"/>
                  </a:cubicBezTo>
                  <a:close/>
                </a:path>
              </a:pathLst>
            </a:custGeom>
            <a:solidFill>
              <a:srgbClr val="E8E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1" name="Google Shape;2761;p30"/>
            <p:cNvSpPr/>
            <p:nvPr/>
          </p:nvSpPr>
          <p:spPr>
            <a:xfrm>
              <a:off x="3882675" y="1607575"/>
              <a:ext cx="66275" cy="57075"/>
            </a:xfrm>
            <a:custGeom>
              <a:avLst/>
              <a:gdLst/>
              <a:ahLst/>
              <a:cxnLst/>
              <a:rect l="l" t="t" r="r" b="b"/>
              <a:pathLst>
                <a:path w="2651" h="2283" extrusionOk="0">
                  <a:moveTo>
                    <a:pt x="884" y="2283"/>
                  </a:moveTo>
                  <a:cubicBezTo>
                    <a:pt x="351" y="1733"/>
                    <a:pt x="1" y="1550"/>
                    <a:pt x="251" y="867"/>
                  </a:cubicBezTo>
                  <a:cubicBezTo>
                    <a:pt x="417" y="450"/>
                    <a:pt x="767" y="0"/>
                    <a:pt x="1267" y="17"/>
                  </a:cubicBezTo>
                  <a:cubicBezTo>
                    <a:pt x="1550" y="33"/>
                    <a:pt x="2133" y="367"/>
                    <a:pt x="2300" y="600"/>
                  </a:cubicBezTo>
                  <a:cubicBezTo>
                    <a:pt x="2650" y="1067"/>
                    <a:pt x="2367" y="1533"/>
                    <a:pt x="2000" y="18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2" name="Google Shape;2762;p30"/>
            <p:cNvSpPr/>
            <p:nvPr/>
          </p:nvSpPr>
          <p:spPr>
            <a:xfrm>
              <a:off x="3919750" y="1958325"/>
              <a:ext cx="432425" cy="207875"/>
            </a:xfrm>
            <a:custGeom>
              <a:avLst/>
              <a:gdLst/>
              <a:ahLst/>
              <a:cxnLst/>
              <a:rect l="l" t="t" r="r" b="b"/>
              <a:pathLst>
                <a:path w="17297" h="8315" extrusionOk="0">
                  <a:moveTo>
                    <a:pt x="234" y="7348"/>
                  </a:moveTo>
                  <a:cubicBezTo>
                    <a:pt x="151" y="6698"/>
                    <a:pt x="1" y="6149"/>
                    <a:pt x="217" y="5532"/>
                  </a:cubicBezTo>
                  <a:cubicBezTo>
                    <a:pt x="467" y="4849"/>
                    <a:pt x="817" y="4099"/>
                    <a:pt x="1217" y="3499"/>
                  </a:cubicBezTo>
                  <a:cubicBezTo>
                    <a:pt x="1684" y="2799"/>
                    <a:pt x="2350" y="2383"/>
                    <a:pt x="3033" y="1933"/>
                  </a:cubicBezTo>
                  <a:cubicBezTo>
                    <a:pt x="3683" y="1500"/>
                    <a:pt x="4366" y="1000"/>
                    <a:pt x="5083" y="700"/>
                  </a:cubicBezTo>
                  <a:cubicBezTo>
                    <a:pt x="6632" y="33"/>
                    <a:pt x="8532" y="0"/>
                    <a:pt x="10198" y="33"/>
                  </a:cubicBezTo>
                  <a:cubicBezTo>
                    <a:pt x="11331" y="67"/>
                    <a:pt x="12498" y="150"/>
                    <a:pt x="13631" y="317"/>
                  </a:cubicBezTo>
                  <a:cubicBezTo>
                    <a:pt x="14614" y="467"/>
                    <a:pt x="15647" y="667"/>
                    <a:pt x="16463" y="1316"/>
                  </a:cubicBezTo>
                  <a:cubicBezTo>
                    <a:pt x="16780" y="1550"/>
                    <a:pt x="17163" y="1883"/>
                    <a:pt x="17230" y="2300"/>
                  </a:cubicBezTo>
                  <a:cubicBezTo>
                    <a:pt x="17297" y="2749"/>
                    <a:pt x="17047" y="3233"/>
                    <a:pt x="16880" y="3633"/>
                  </a:cubicBezTo>
                  <a:cubicBezTo>
                    <a:pt x="16314" y="4966"/>
                    <a:pt x="14814" y="5632"/>
                    <a:pt x="13581" y="6215"/>
                  </a:cubicBezTo>
                  <a:cubicBezTo>
                    <a:pt x="12698" y="6649"/>
                    <a:pt x="11698" y="6982"/>
                    <a:pt x="10765" y="7348"/>
                  </a:cubicBezTo>
                  <a:cubicBezTo>
                    <a:pt x="9815" y="7715"/>
                    <a:pt x="8699" y="8065"/>
                    <a:pt x="7682" y="8165"/>
                  </a:cubicBezTo>
                  <a:cubicBezTo>
                    <a:pt x="6399" y="8315"/>
                    <a:pt x="4999" y="8198"/>
                    <a:pt x="3733" y="7982"/>
                  </a:cubicBezTo>
                  <a:cubicBezTo>
                    <a:pt x="2767" y="7815"/>
                    <a:pt x="1934" y="7465"/>
                    <a:pt x="234" y="734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3" name="Google Shape;2763;p30"/>
            <p:cNvSpPr/>
            <p:nvPr/>
          </p:nvSpPr>
          <p:spPr>
            <a:xfrm>
              <a:off x="4115550" y="2169100"/>
              <a:ext cx="104150" cy="88325"/>
            </a:xfrm>
            <a:custGeom>
              <a:avLst/>
              <a:gdLst/>
              <a:ahLst/>
              <a:cxnLst/>
              <a:rect l="l" t="t" r="r" b="b"/>
              <a:pathLst>
                <a:path w="4166" h="3533" extrusionOk="0">
                  <a:moveTo>
                    <a:pt x="267" y="2700"/>
                  </a:moveTo>
                  <a:cubicBezTo>
                    <a:pt x="183" y="2183"/>
                    <a:pt x="0" y="1800"/>
                    <a:pt x="250" y="1417"/>
                  </a:cubicBezTo>
                  <a:cubicBezTo>
                    <a:pt x="517" y="1000"/>
                    <a:pt x="1033" y="700"/>
                    <a:pt x="1450" y="484"/>
                  </a:cubicBezTo>
                  <a:cubicBezTo>
                    <a:pt x="2383" y="0"/>
                    <a:pt x="3116" y="84"/>
                    <a:pt x="3799" y="867"/>
                  </a:cubicBezTo>
                  <a:cubicBezTo>
                    <a:pt x="4149" y="1283"/>
                    <a:pt x="4166" y="1900"/>
                    <a:pt x="3916" y="2383"/>
                  </a:cubicBezTo>
                  <a:cubicBezTo>
                    <a:pt x="3483" y="3183"/>
                    <a:pt x="2366" y="3483"/>
                    <a:pt x="1533" y="35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4" name="Google Shape;2764;p30"/>
            <p:cNvSpPr/>
            <p:nvPr/>
          </p:nvSpPr>
          <p:spPr>
            <a:xfrm>
              <a:off x="5721425" y="1840000"/>
              <a:ext cx="152475" cy="127500"/>
            </a:xfrm>
            <a:custGeom>
              <a:avLst/>
              <a:gdLst/>
              <a:ahLst/>
              <a:cxnLst/>
              <a:rect l="l" t="t" r="r" b="b"/>
              <a:pathLst>
                <a:path w="6099" h="5100" extrusionOk="0">
                  <a:moveTo>
                    <a:pt x="4516" y="1"/>
                  </a:moveTo>
                  <a:cubicBezTo>
                    <a:pt x="4066" y="817"/>
                    <a:pt x="3599" y="1401"/>
                    <a:pt x="2866" y="1984"/>
                  </a:cubicBezTo>
                  <a:cubicBezTo>
                    <a:pt x="2483" y="2300"/>
                    <a:pt x="2083" y="2617"/>
                    <a:pt x="1683" y="2934"/>
                  </a:cubicBezTo>
                  <a:cubicBezTo>
                    <a:pt x="1367" y="3183"/>
                    <a:pt x="833" y="3433"/>
                    <a:pt x="583" y="3767"/>
                  </a:cubicBezTo>
                  <a:cubicBezTo>
                    <a:pt x="0" y="4516"/>
                    <a:pt x="1167" y="4816"/>
                    <a:pt x="1716" y="4900"/>
                  </a:cubicBezTo>
                  <a:cubicBezTo>
                    <a:pt x="2916" y="5100"/>
                    <a:pt x="4432" y="4900"/>
                    <a:pt x="5366" y="4083"/>
                  </a:cubicBezTo>
                  <a:cubicBezTo>
                    <a:pt x="5566" y="3900"/>
                    <a:pt x="5782" y="3750"/>
                    <a:pt x="5915" y="3500"/>
                  </a:cubicBezTo>
                  <a:cubicBezTo>
                    <a:pt x="6032" y="3233"/>
                    <a:pt x="6049" y="2900"/>
                    <a:pt x="6065" y="2617"/>
                  </a:cubicBezTo>
                  <a:cubicBezTo>
                    <a:pt x="6099" y="1767"/>
                    <a:pt x="6015" y="767"/>
                    <a:pt x="451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5" name="Google Shape;2765;p30"/>
            <p:cNvSpPr/>
            <p:nvPr/>
          </p:nvSpPr>
          <p:spPr>
            <a:xfrm>
              <a:off x="5850550" y="1738375"/>
              <a:ext cx="78350" cy="107075"/>
            </a:xfrm>
            <a:custGeom>
              <a:avLst/>
              <a:gdLst/>
              <a:ahLst/>
              <a:cxnLst/>
              <a:rect l="l" t="t" r="r" b="b"/>
              <a:pathLst>
                <a:path w="3134" h="4283" extrusionOk="0">
                  <a:moveTo>
                    <a:pt x="2567" y="150"/>
                  </a:moveTo>
                  <a:cubicBezTo>
                    <a:pt x="2000" y="833"/>
                    <a:pt x="1434" y="1533"/>
                    <a:pt x="884" y="2250"/>
                  </a:cubicBezTo>
                  <a:cubicBezTo>
                    <a:pt x="667" y="2516"/>
                    <a:pt x="1" y="3333"/>
                    <a:pt x="217" y="3766"/>
                  </a:cubicBezTo>
                  <a:cubicBezTo>
                    <a:pt x="467" y="4283"/>
                    <a:pt x="1150" y="3583"/>
                    <a:pt x="1384" y="3366"/>
                  </a:cubicBezTo>
                  <a:cubicBezTo>
                    <a:pt x="1900" y="2883"/>
                    <a:pt x="2467" y="2616"/>
                    <a:pt x="2817" y="1966"/>
                  </a:cubicBezTo>
                  <a:cubicBezTo>
                    <a:pt x="2983" y="1650"/>
                    <a:pt x="3133" y="1500"/>
                    <a:pt x="3133" y="1133"/>
                  </a:cubicBezTo>
                  <a:cubicBezTo>
                    <a:pt x="3117" y="683"/>
                    <a:pt x="3033" y="433"/>
                    <a:pt x="28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6" name="Google Shape;2766;p30"/>
            <p:cNvSpPr/>
            <p:nvPr/>
          </p:nvSpPr>
          <p:spPr>
            <a:xfrm>
              <a:off x="5516050" y="1962900"/>
              <a:ext cx="216225" cy="85425"/>
            </a:xfrm>
            <a:custGeom>
              <a:avLst/>
              <a:gdLst/>
              <a:ahLst/>
              <a:cxnLst/>
              <a:rect l="l" t="t" r="r" b="b"/>
              <a:pathLst>
                <a:path w="8649" h="3417" extrusionOk="0">
                  <a:moveTo>
                    <a:pt x="8648" y="0"/>
                  </a:moveTo>
                  <a:cubicBezTo>
                    <a:pt x="7432" y="50"/>
                    <a:pt x="6249" y="350"/>
                    <a:pt x="5033" y="534"/>
                  </a:cubicBezTo>
                  <a:cubicBezTo>
                    <a:pt x="4383" y="634"/>
                    <a:pt x="3583" y="717"/>
                    <a:pt x="3033" y="1117"/>
                  </a:cubicBezTo>
                  <a:cubicBezTo>
                    <a:pt x="2616" y="1417"/>
                    <a:pt x="2283" y="1850"/>
                    <a:pt x="1833" y="2100"/>
                  </a:cubicBezTo>
                  <a:cubicBezTo>
                    <a:pt x="1183" y="2466"/>
                    <a:pt x="484" y="2783"/>
                    <a:pt x="0" y="3383"/>
                  </a:cubicBezTo>
                  <a:cubicBezTo>
                    <a:pt x="284" y="3416"/>
                    <a:pt x="584" y="3200"/>
                    <a:pt x="850" y="3100"/>
                  </a:cubicBezTo>
                  <a:cubicBezTo>
                    <a:pt x="1250" y="2916"/>
                    <a:pt x="1683" y="2650"/>
                    <a:pt x="2067" y="2416"/>
                  </a:cubicBezTo>
                  <a:cubicBezTo>
                    <a:pt x="2616" y="2083"/>
                    <a:pt x="3116" y="1517"/>
                    <a:pt x="3816" y="1750"/>
                  </a:cubicBezTo>
                  <a:cubicBezTo>
                    <a:pt x="4116" y="1850"/>
                    <a:pt x="4249" y="2050"/>
                    <a:pt x="4499" y="2217"/>
                  </a:cubicBezTo>
                  <a:cubicBezTo>
                    <a:pt x="4866" y="2450"/>
                    <a:pt x="5766" y="2533"/>
                    <a:pt x="6199" y="2550"/>
                  </a:cubicBezTo>
                  <a:cubicBezTo>
                    <a:pt x="6849" y="2566"/>
                    <a:pt x="7782" y="2183"/>
                    <a:pt x="8215" y="1683"/>
                  </a:cubicBezTo>
                  <a:cubicBezTo>
                    <a:pt x="8615" y="1217"/>
                    <a:pt x="8448" y="817"/>
                    <a:pt x="86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7" name="Google Shape;2767;p30"/>
            <p:cNvSpPr/>
            <p:nvPr/>
          </p:nvSpPr>
          <p:spPr>
            <a:xfrm>
              <a:off x="5202800" y="2120775"/>
              <a:ext cx="69175" cy="65000"/>
            </a:xfrm>
            <a:custGeom>
              <a:avLst/>
              <a:gdLst/>
              <a:ahLst/>
              <a:cxnLst/>
              <a:rect l="l" t="t" r="r" b="b"/>
              <a:pathLst>
                <a:path w="2767" h="2600" extrusionOk="0">
                  <a:moveTo>
                    <a:pt x="0" y="2533"/>
                  </a:moveTo>
                  <a:cubicBezTo>
                    <a:pt x="850" y="2533"/>
                    <a:pt x="2016" y="2600"/>
                    <a:pt x="2533" y="1717"/>
                  </a:cubicBezTo>
                  <a:cubicBezTo>
                    <a:pt x="2733" y="1400"/>
                    <a:pt x="2766" y="750"/>
                    <a:pt x="2566" y="417"/>
                  </a:cubicBezTo>
                  <a:cubicBezTo>
                    <a:pt x="2316" y="1"/>
                    <a:pt x="2133" y="200"/>
                    <a:pt x="1816" y="417"/>
                  </a:cubicBezTo>
                  <a:cubicBezTo>
                    <a:pt x="1183" y="884"/>
                    <a:pt x="650" y="1400"/>
                    <a:pt x="283" y="21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8" name="Google Shape;2768;p30"/>
            <p:cNvSpPr/>
            <p:nvPr/>
          </p:nvSpPr>
          <p:spPr>
            <a:xfrm>
              <a:off x="4114300" y="1942475"/>
              <a:ext cx="62075" cy="40450"/>
            </a:xfrm>
            <a:custGeom>
              <a:avLst/>
              <a:gdLst/>
              <a:ahLst/>
              <a:cxnLst/>
              <a:rect l="l" t="t" r="r" b="b"/>
              <a:pathLst>
                <a:path w="2483" h="1618" extrusionOk="0">
                  <a:moveTo>
                    <a:pt x="0" y="1451"/>
                  </a:moveTo>
                  <a:cubicBezTo>
                    <a:pt x="100" y="734"/>
                    <a:pt x="133" y="551"/>
                    <a:pt x="767" y="284"/>
                  </a:cubicBezTo>
                  <a:cubicBezTo>
                    <a:pt x="1050" y="168"/>
                    <a:pt x="1367" y="1"/>
                    <a:pt x="1683" y="101"/>
                  </a:cubicBezTo>
                  <a:cubicBezTo>
                    <a:pt x="1950" y="168"/>
                    <a:pt x="2483" y="434"/>
                    <a:pt x="2433" y="767"/>
                  </a:cubicBezTo>
                  <a:cubicBezTo>
                    <a:pt x="2316" y="1617"/>
                    <a:pt x="1033" y="1484"/>
                    <a:pt x="417" y="155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9" name="Google Shape;2769;p30"/>
            <p:cNvSpPr/>
            <p:nvPr/>
          </p:nvSpPr>
          <p:spPr>
            <a:xfrm>
              <a:off x="4214275" y="1915400"/>
              <a:ext cx="185800" cy="132925"/>
            </a:xfrm>
            <a:custGeom>
              <a:avLst/>
              <a:gdLst/>
              <a:ahLst/>
              <a:cxnLst/>
              <a:rect l="l" t="t" r="r" b="b"/>
              <a:pathLst>
                <a:path w="7432" h="5317" extrusionOk="0">
                  <a:moveTo>
                    <a:pt x="0" y="2634"/>
                  </a:moveTo>
                  <a:cubicBezTo>
                    <a:pt x="200" y="2317"/>
                    <a:pt x="367" y="1950"/>
                    <a:pt x="583" y="1650"/>
                  </a:cubicBezTo>
                  <a:cubicBezTo>
                    <a:pt x="867" y="1251"/>
                    <a:pt x="1300" y="917"/>
                    <a:pt x="1683" y="617"/>
                  </a:cubicBezTo>
                  <a:cubicBezTo>
                    <a:pt x="2500" y="1"/>
                    <a:pt x="3333" y="67"/>
                    <a:pt x="4266" y="351"/>
                  </a:cubicBezTo>
                  <a:cubicBezTo>
                    <a:pt x="5466" y="701"/>
                    <a:pt x="7165" y="1301"/>
                    <a:pt x="7365" y="2750"/>
                  </a:cubicBezTo>
                  <a:cubicBezTo>
                    <a:pt x="7432" y="3300"/>
                    <a:pt x="7382" y="3883"/>
                    <a:pt x="7049" y="4333"/>
                  </a:cubicBezTo>
                  <a:cubicBezTo>
                    <a:pt x="6549" y="4983"/>
                    <a:pt x="5582" y="5233"/>
                    <a:pt x="4799" y="5266"/>
                  </a:cubicBezTo>
                  <a:cubicBezTo>
                    <a:pt x="3633" y="5316"/>
                    <a:pt x="2250" y="5150"/>
                    <a:pt x="1367" y="4316"/>
                  </a:cubicBezTo>
                  <a:cubicBezTo>
                    <a:pt x="683" y="3667"/>
                    <a:pt x="433" y="2883"/>
                    <a:pt x="0" y="263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0" name="Google Shape;2770;p30"/>
            <p:cNvSpPr/>
            <p:nvPr/>
          </p:nvSpPr>
          <p:spPr>
            <a:xfrm>
              <a:off x="4314250" y="2051200"/>
              <a:ext cx="62500" cy="32950"/>
            </a:xfrm>
            <a:custGeom>
              <a:avLst/>
              <a:gdLst/>
              <a:ahLst/>
              <a:cxnLst/>
              <a:rect l="l" t="t" r="r" b="b"/>
              <a:pathLst>
                <a:path w="2500" h="1318" extrusionOk="0">
                  <a:moveTo>
                    <a:pt x="217" y="1001"/>
                  </a:moveTo>
                  <a:cubicBezTo>
                    <a:pt x="317" y="784"/>
                    <a:pt x="434" y="384"/>
                    <a:pt x="650" y="251"/>
                  </a:cubicBezTo>
                  <a:cubicBezTo>
                    <a:pt x="783" y="168"/>
                    <a:pt x="1167" y="134"/>
                    <a:pt x="1317" y="101"/>
                  </a:cubicBezTo>
                  <a:cubicBezTo>
                    <a:pt x="1567" y="51"/>
                    <a:pt x="1950" y="1"/>
                    <a:pt x="2100" y="284"/>
                  </a:cubicBezTo>
                  <a:cubicBezTo>
                    <a:pt x="2500" y="1101"/>
                    <a:pt x="350" y="1234"/>
                    <a:pt x="0" y="131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1" name="Google Shape;2771;p30"/>
            <p:cNvSpPr/>
            <p:nvPr/>
          </p:nvSpPr>
          <p:spPr>
            <a:xfrm>
              <a:off x="3326550" y="1609650"/>
              <a:ext cx="50850" cy="70000"/>
            </a:xfrm>
            <a:custGeom>
              <a:avLst/>
              <a:gdLst/>
              <a:ahLst/>
              <a:cxnLst/>
              <a:rect l="l" t="t" r="r" b="b"/>
              <a:pathLst>
                <a:path w="2034" h="2800" extrusionOk="0">
                  <a:moveTo>
                    <a:pt x="467" y="2133"/>
                  </a:moveTo>
                  <a:cubicBezTo>
                    <a:pt x="284" y="1900"/>
                    <a:pt x="117" y="1633"/>
                    <a:pt x="1" y="1367"/>
                  </a:cubicBezTo>
                  <a:cubicBezTo>
                    <a:pt x="301" y="967"/>
                    <a:pt x="851" y="0"/>
                    <a:pt x="1501" y="250"/>
                  </a:cubicBezTo>
                  <a:cubicBezTo>
                    <a:pt x="1934" y="434"/>
                    <a:pt x="2034" y="934"/>
                    <a:pt x="1884" y="1333"/>
                  </a:cubicBezTo>
                  <a:cubicBezTo>
                    <a:pt x="1767" y="1700"/>
                    <a:pt x="1051" y="2800"/>
                    <a:pt x="567" y="22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2" name="Google Shape;2772;p30"/>
            <p:cNvSpPr/>
            <p:nvPr/>
          </p:nvSpPr>
          <p:spPr>
            <a:xfrm>
              <a:off x="3039550" y="2079950"/>
              <a:ext cx="57075" cy="77500"/>
            </a:xfrm>
            <a:custGeom>
              <a:avLst/>
              <a:gdLst/>
              <a:ahLst/>
              <a:cxnLst/>
              <a:rect l="l" t="t" r="r" b="b"/>
              <a:pathLst>
                <a:path w="2283" h="3100" extrusionOk="0">
                  <a:moveTo>
                    <a:pt x="900" y="3100"/>
                  </a:moveTo>
                  <a:cubicBezTo>
                    <a:pt x="717" y="3000"/>
                    <a:pt x="383" y="2867"/>
                    <a:pt x="250" y="2683"/>
                  </a:cubicBezTo>
                  <a:cubicBezTo>
                    <a:pt x="183" y="2583"/>
                    <a:pt x="150" y="2333"/>
                    <a:pt x="117" y="2217"/>
                  </a:cubicBezTo>
                  <a:cubicBezTo>
                    <a:pt x="17" y="1833"/>
                    <a:pt x="0" y="1434"/>
                    <a:pt x="117" y="1050"/>
                  </a:cubicBezTo>
                  <a:cubicBezTo>
                    <a:pt x="333" y="351"/>
                    <a:pt x="867" y="1"/>
                    <a:pt x="1533" y="334"/>
                  </a:cubicBezTo>
                  <a:cubicBezTo>
                    <a:pt x="2066" y="584"/>
                    <a:pt x="2233" y="1067"/>
                    <a:pt x="2266" y="1634"/>
                  </a:cubicBezTo>
                  <a:cubicBezTo>
                    <a:pt x="2283" y="1883"/>
                    <a:pt x="2250" y="2233"/>
                    <a:pt x="2150" y="2450"/>
                  </a:cubicBezTo>
                  <a:cubicBezTo>
                    <a:pt x="2050" y="2650"/>
                    <a:pt x="1666" y="3083"/>
                    <a:pt x="1417" y="31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3" name="Google Shape;2773;p30"/>
            <p:cNvSpPr/>
            <p:nvPr/>
          </p:nvSpPr>
          <p:spPr>
            <a:xfrm>
              <a:off x="2885000" y="2139950"/>
              <a:ext cx="125825" cy="101650"/>
            </a:xfrm>
            <a:custGeom>
              <a:avLst/>
              <a:gdLst/>
              <a:ahLst/>
              <a:cxnLst/>
              <a:rect l="l" t="t" r="r" b="b"/>
              <a:pathLst>
                <a:path w="5033" h="4066" extrusionOk="0">
                  <a:moveTo>
                    <a:pt x="3599" y="400"/>
                  </a:moveTo>
                  <a:cubicBezTo>
                    <a:pt x="2983" y="100"/>
                    <a:pt x="2700" y="0"/>
                    <a:pt x="2016" y="100"/>
                  </a:cubicBezTo>
                  <a:cubicBezTo>
                    <a:pt x="1650" y="150"/>
                    <a:pt x="1183" y="150"/>
                    <a:pt x="867" y="417"/>
                  </a:cubicBezTo>
                  <a:cubicBezTo>
                    <a:pt x="250" y="916"/>
                    <a:pt x="50" y="2083"/>
                    <a:pt x="17" y="2816"/>
                  </a:cubicBezTo>
                  <a:cubicBezTo>
                    <a:pt x="0" y="3216"/>
                    <a:pt x="67" y="3616"/>
                    <a:pt x="450" y="3816"/>
                  </a:cubicBezTo>
                  <a:cubicBezTo>
                    <a:pt x="983" y="4066"/>
                    <a:pt x="1917" y="3799"/>
                    <a:pt x="2400" y="3599"/>
                  </a:cubicBezTo>
                  <a:cubicBezTo>
                    <a:pt x="3749" y="3033"/>
                    <a:pt x="5032" y="1300"/>
                    <a:pt x="3599" y="4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4" name="Google Shape;2774;p30"/>
            <p:cNvSpPr/>
            <p:nvPr/>
          </p:nvSpPr>
          <p:spPr>
            <a:xfrm>
              <a:off x="2847925" y="2127025"/>
              <a:ext cx="26275" cy="30425"/>
            </a:xfrm>
            <a:custGeom>
              <a:avLst/>
              <a:gdLst/>
              <a:ahLst/>
              <a:cxnLst/>
              <a:rect l="l" t="t" r="r" b="b"/>
              <a:pathLst>
                <a:path w="1051" h="1217" extrusionOk="0">
                  <a:moveTo>
                    <a:pt x="767" y="1217"/>
                  </a:moveTo>
                  <a:cubicBezTo>
                    <a:pt x="484" y="1167"/>
                    <a:pt x="50" y="1200"/>
                    <a:pt x="34" y="834"/>
                  </a:cubicBezTo>
                  <a:cubicBezTo>
                    <a:pt x="0" y="600"/>
                    <a:pt x="217" y="284"/>
                    <a:pt x="400" y="167"/>
                  </a:cubicBezTo>
                  <a:cubicBezTo>
                    <a:pt x="650" y="0"/>
                    <a:pt x="1050" y="134"/>
                    <a:pt x="983" y="4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5" name="Google Shape;2775;p30"/>
            <p:cNvSpPr/>
            <p:nvPr/>
          </p:nvSpPr>
          <p:spPr>
            <a:xfrm>
              <a:off x="5553125" y="1455925"/>
              <a:ext cx="180400" cy="184575"/>
            </a:xfrm>
            <a:custGeom>
              <a:avLst/>
              <a:gdLst/>
              <a:ahLst/>
              <a:cxnLst/>
              <a:rect l="l" t="t" r="r" b="b"/>
              <a:pathLst>
                <a:path w="7216" h="7383" extrusionOk="0">
                  <a:moveTo>
                    <a:pt x="750" y="2817"/>
                  </a:moveTo>
                  <a:cubicBezTo>
                    <a:pt x="767" y="2634"/>
                    <a:pt x="784" y="2117"/>
                    <a:pt x="867" y="1867"/>
                  </a:cubicBezTo>
                  <a:cubicBezTo>
                    <a:pt x="967" y="1551"/>
                    <a:pt x="1467" y="1234"/>
                    <a:pt x="1750" y="1034"/>
                  </a:cubicBezTo>
                  <a:cubicBezTo>
                    <a:pt x="2633" y="434"/>
                    <a:pt x="3866" y="1"/>
                    <a:pt x="4949" y="201"/>
                  </a:cubicBezTo>
                  <a:cubicBezTo>
                    <a:pt x="5732" y="351"/>
                    <a:pt x="6449" y="667"/>
                    <a:pt x="6849" y="1384"/>
                  </a:cubicBezTo>
                  <a:cubicBezTo>
                    <a:pt x="7165" y="1950"/>
                    <a:pt x="7215" y="2850"/>
                    <a:pt x="6999" y="3467"/>
                  </a:cubicBezTo>
                  <a:cubicBezTo>
                    <a:pt x="6499" y="4933"/>
                    <a:pt x="5749" y="6399"/>
                    <a:pt x="4199" y="6949"/>
                  </a:cubicBezTo>
                  <a:cubicBezTo>
                    <a:pt x="3333" y="7266"/>
                    <a:pt x="2466" y="7382"/>
                    <a:pt x="1617" y="6899"/>
                  </a:cubicBezTo>
                  <a:cubicBezTo>
                    <a:pt x="1183" y="6666"/>
                    <a:pt x="784" y="6333"/>
                    <a:pt x="467" y="5933"/>
                  </a:cubicBezTo>
                  <a:cubicBezTo>
                    <a:pt x="0" y="5350"/>
                    <a:pt x="17" y="4683"/>
                    <a:pt x="750" y="281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6" name="Google Shape;2776;p30"/>
            <p:cNvSpPr/>
            <p:nvPr/>
          </p:nvSpPr>
          <p:spPr>
            <a:xfrm>
              <a:off x="3375725" y="1585075"/>
              <a:ext cx="155400" cy="134575"/>
            </a:xfrm>
            <a:custGeom>
              <a:avLst/>
              <a:gdLst/>
              <a:ahLst/>
              <a:cxnLst/>
              <a:rect l="l" t="t" r="r" b="b"/>
              <a:pathLst>
                <a:path w="6216" h="5383" extrusionOk="0">
                  <a:moveTo>
                    <a:pt x="717" y="4599"/>
                  </a:moveTo>
                  <a:cubicBezTo>
                    <a:pt x="533" y="4416"/>
                    <a:pt x="183" y="4116"/>
                    <a:pt x="83" y="3833"/>
                  </a:cubicBezTo>
                  <a:cubicBezTo>
                    <a:pt x="0" y="3566"/>
                    <a:pt x="117" y="3150"/>
                    <a:pt x="167" y="2916"/>
                  </a:cubicBezTo>
                  <a:cubicBezTo>
                    <a:pt x="383" y="2017"/>
                    <a:pt x="850" y="1400"/>
                    <a:pt x="1566" y="817"/>
                  </a:cubicBezTo>
                  <a:cubicBezTo>
                    <a:pt x="2549" y="0"/>
                    <a:pt x="4282" y="284"/>
                    <a:pt x="5182" y="1117"/>
                  </a:cubicBezTo>
                  <a:cubicBezTo>
                    <a:pt x="6099" y="1950"/>
                    <a:pt x="6215" y="3966"/>
                    <a:pt x="5249" y="4816"/>
                  </a:cubicBezTo>
                  <a:cubicBezTo>
                    <a:pt x="4599" y="5382"/>
                    <a:pt x="3533" y="5366"/>
                    <a:pt x="2733" y="5332"/>
                  </a:cubicBezTo>
                  <a:cubicBezTo>
                    <a:pt x="1683" y="5299"/>
                    <a:pt x="667" y="5116"/>
                    <a:pt x="717" y="459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7" name="Google Shape;2777;p30"/>
            <p:cNvSpPr/>
            <p:nvPr/>
          </p:nvSpPr>
          <p:spPr>
            <a:xfrm>
              <a:off x="2517175" y="2065375"/>
              <a:ext cx="176225" cy="138325"/>
            </a:xfrm>
            <a:custGeom>
              <a:avLst/>
              <a:gdLst/>
              <a:ahLst/>
              <a:cxnLst/>
              <a:rect l="l" t="t" r="r" b="b"/>
              <a:pathLst>
                <a:path w="7049" h="5533" extrusionOk="0">
                  <a:moveTo>
                    <a:pt x="317" y="3583"/>
                  </a:moveTo>
                  <a:cubicBezTo>
                    <a:pt x="183" y="3233"/>
                    <a:pt x="0" y="2966"/>
                    <a:pt x="150" y="2633"/>
                  </a:cubicBezTo>
                  <a:cubicBezTo>
                    <a:pt x="267" y="2333"/>
                    <a:pt x="583" y="2017"/>
                    <a:pt x="800" y="1767"/>
                  </a:cubicBezTo>
                  <a:cubicBezTo>
                    <a:pt x="1400" y="1083"/>
                    <a:pt x="2250" y="534"/>
                    <a:pt x="3149" y="300"/>
                  </a:cubicBezTo>
                  <a:cubicBezTo>
                    <a:pt x="4349" y="0"/>
                    <a:pt x="6082" y="317"/>
                    <a:pt x="6582" y="1583"/>
                  </a:cubicBezTo>
                  <a:cubicBezTo>
                    <a:pt x="7048" y="2750"/>
                    <a:pt x="6349" y="4166"/>
                    <a:pt x="5382" y="4866"/>
                  </a:cubicBezTo>
                  <a:cubicBezTo>
                    <a:pt x="4732" y="5332"/>
                    <a:pt x="4099" y="5532"/>
                    <a:pt x="3283" y="5399"/>
                  </a:cubicBezTo>
                  <a:cubicBezTo>
                    <a:pt x="2366" y="5266"/>
                    <a:pt x="1366" y="4833"/>
                    <a:pt x="317" y="358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8" name="Google Shape;2778;p30"/>
            <p:cNvSpPr/>
            <p:nvPr/>
          </p:nvSpPr>
          <p:spPr>
            <a:xfrm>
              <a:off x="2675050" y="2181175"/>
              <a:ext cx="51675" cy="48350"/>
            </a:xfrm>
            <a:custGeom>
              <a:avLst/>
              <a:gdLst/>
              <a:ahLst/>
              <a:cxnLst/>
              <a:rect l="l" t="t" r="r" b="b"/>
              <a:pathLst>
                <a:path w="2067" h="1934" extrusionOk="0">
                  <a:moveTo>
                    <a:pt x="0" y="1367"/>
                  </a:moveTo>
                  <a:cubicBezTo>
                    <a:pt x="67" y="1000"/>
                    <a:pt x="34" y="534"/>
                    <a:pt x="334" y="284"/>
                  </a:cubicBezTo>
                  <a:cubicBezTo>
                    <a:pt x="483" y="151"/>
                    <a:pt x="767" y="34"/>
                    <a:pt x="967" y="17"/>
                  </a:cubicBezTo>
                  <a:cubicBezTo>
                    <a:pt x="1300" y="1"/>
                    <a:pt x="1583" y="334"/>
                    <a:pt x="1700" y="617"/>
                  </a:cubicBezTo>
                  <a:cubicBezTo>
                    <a:pt x="2066" y="1584"/>
                    <a:pt x="1150" y="1934"/>
                    <a:pt x="317" y="19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9" name="Google Shape;2779;p30"/>
            <p:cNvSpPr/>
            <p:nvPr/>
          </p:nvSpPr>
          <p:spPr>
            <a:xfrm>
              <a:off x="1857725" y="2041200"/>
              <a:ext cx="191650" cy="172075"/>
            </a:xfrm>
            <a:custGeom>
              <a:avLst/>
              <a:gdLst/>
              <a:ahLst/>
              <a:cxnLst/>
              <a:rect l="l" t="t" r="r" b="b"/>
              <a:pathLst>
                <a:path w="7666" h="6883" extrusionOk="0">
                  <a:moveTo>
                    <a:pt x="7649" y="3717"/>
                  </a:moveTo>
                  <a:cubicBezTo>
                    <a:pt x="7666" y="3017"/>
                    <a:pt x="7616" y="2500"/>
                    <a:pt x="7283" y="1867"/>
                  </a:cubicBezTo>
                  <a:cubicBezTo>
                    <a:pt x="6883" y="1134"/>
                    <a:pt x="6266" y="634"/>
                    <a:pt x="5450" y="451"/>
                  </a:cubicBezTo>
                  <a:cubicBezTo>
                    <a:pt x="3500" y="1"/>
                    <a:pt x="551" y="617"/>
                    <a:pt x="234" y="2967"/>
                  </a:cubicBezTo>
                  <a:cubicBezTo>
                    <a:pt x="1" y="4733"/>
                    <a:pt x="1284" y="6449"/>
                    <a:pt x="3034" y="6733"/>
                  </a:cubicBezTo>
                  <a:cubicBezTo>
                    <a:pt x="3917" y="6883"/>
                    <a:pt x="4866" y="6766"/>
                    <a:pt x="5666" y="6383"/>
                  </a:cubicBezTo>
                  <a:cubicBezTo>
                    <a:pt x="6349" y="6066"/>
                    <a:pt x="6883" y="5450"/>
                    <a:pt x="7649" y="371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0" name="Google Shape;2780;p30"/>
            <p:cNvSpPr/>
            <p:nvPr/>
          </p:nvSpPr>
          <p:spPr>
            <a:xfrm>
              <a:off x="2067275" y="2029550"/>
              <a:ext cx="67500" cy="88750"/>
            </a:xfrm>
            <a:custGeom>
              <a:avLst/>
              <a:gdLst/>
              <a:ahLst/>
              <a:cxnLst/>
              <a:rect l="l" t="t" r="r" b="b"/>
              <a:pathLst>
                <a:path w="2700" h="3550" extrusionOk="0">
                  <a:moveTo>
                    <a:pt x="1267" y="3550"/>
                  </a:moveTo>
                  <a:cubicBezTo>
                    <a:pt x="933" y="3316"/>
                    <a:pt x="600" y="3166"/>
                    <a:pt x="400" y="2800"/>
                  </a:cubicBezTo>
                  <a:cubicBezTo>
                    <a:pt x="167" y="2400"/>
                    <a:pt x="0" y="2017"/>
                    <a:pt x="0" y="1533"/>
                  </a:cubicBezTo>
                  <a:cubicBezTo>
                    <a:pt x="34" y="734"/>
                    <a:pt x="550" y="0"/>
                    <a:pt x="1400" y="67"/>
                  </a:cubicBezTo>
                  <a:cubicBezTo>
                    <a:pt x="2133" y="117"/>
                    <a:pt x="2583" y="617"/>
                    <a:pt x="2650" y="1350"/>
                  </a:cubicBezTo>
                  <a:cubicBezTo>
                    <a:pt x="2700" y="2117"/>
                    <a:pt x="2100" y="2850"/>
                    <a:pt x="1483" y="32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1" name="Google Shape;2781;p30"/>
            <p:cNvSpPr/>
            <p:nvPr/>
          </p:nvSpPr>
          <p:spPr>
            <a:xfrm>
              <a:off x="2045600" y="1586725"/>
              <a:ext cx="177500" cy="72525"/>
            </a:xfrm>
            <a:custGeom>
              <a:avLst/>
              <a:gdLst/>
              <a:ahLst/>
              <a:cxnLst/>
              <a:rect l="l" t="t" r="r" b="b"/>
              <a:pathLst>
                <a:path w="7100" h="2901" extrusionOk="0">
                  <a:moveTo>
                    <a:pt x="4033" y="101"/>
                  </a:moveTo>
                  <a:cubicBezTo>
                    <a:pt x="3350" y="34"/>
                    <a:pt x="2717" y="34"/>
                    <a:pt x="2084" y="318"/>
                  </a:cubicBezTo>
                  <a:cubicBezTo>
                    <a:pt x="1634" y="518"/>
                    <a:pt x="1051" y="717"/>
                    <a:pt x="701" y="1101"/>
                  </a:cubicBezTo>
                  <a:cubicBezTo>
                    <a:pt x="1" y="1851"/>
                    <a:pt x="2100" y="2417"/>
                    <a:pt x="2467" y="2467"/>
                  </a:cubicBezTo>
                  <a:cubicBezTo>
                    <a:pt x="3767" y="2650"/>
                    <a:pt x="5433" y="2900"/>
                    <a:pt x="6549" y="2000"/>
                  </a:cubicBezTo>
                  <a:cubicBezTo>
                    <a:pt x="6849" y="1767"/>
                    <a:pt x="7099" y="1434"/>
                    <a:pt x="6933" y="1067"/>
                  </a:cubicBezTo>
                  <a:cubicBezTo>
                    <a:pt x="6633" y="384"/>
                    <a:pt x="5649" y="84"/>
                    <a:pt x="498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2" name="Google Shape;2782;p30"/>
            <p:cNvSpPr/>
            <p:nvPr/>
          </p:nvSpPr>
          <p:spPr>
            <a:xfrm>
              <a:off x="1820250" y="1399700"/>
              <a:ext cx="177475" cy="121650"/>
            </a:xfrm>
            <a:custGeom>
              <a:avLst/>
              <a:gdLst/>
              <a:ahLst/>
              <a:cxnLst/>
              <a:rect l="l" t="t" r="r" b="b"/>
              <a:pathLst>
                <a:path w="7099" h="4866" extrusionOk="0">
                  <a:moveTo>
                    <a:pt x="2316" y="317"/>
                  </a:moveTo>
                  <a:cubicBezTo>
                    <a:pt x="1866" y="184"/>
                    <a:pt x="1600" y="0"/>
                    <a:pt x="1200" y="217"/>
                  </a:cubicBezTo>
                  <a:cubicBezTo>
                    <a:pt x="867" y="400"/>
                    <a:pt x="500" y="717"/>
                    <a:pt x="317" y="1050"/>
                  </a:cubicBezTo>
                  <a:cubicBezTo>
                    <a:pt x="17" y="1600"/>
                    <a:pt x="0" y="2450"/>
                    <a:pt x="217" y="3033"/>
                  </a:cubicBezTo>
                  <a:cubicBezTo>
                    <a:pt x="483" y="3716"/>
                    <a:pt x="1067" y="4133"/>
                    <a:pt x="1733" y="4383"/>
                  </a:cubicBezTo>
                  <a:cubicBezTo>
                    <a:pt x="2700" y="4733"/>
                    <a:pt x="3766" y="4666"/>
                    <a:pt x="4766" y="4733"/>
                  </a:cubicBezTo>
                  <a:cubicBezTo>
                    <a:pt x="5316" y="4749"/>
                    <a:pt x="5966" y="4866"/>
                    <a:pt x="6465" y="4533"/>
                  </a:cubicBezTo>
                  <a:cubicBezTo>
                    <a:pt x="6982" y="4199"/>
                    <a:pt x="7099" y="3533"/>
                    <a:pt x="7065" y="2933"/>
                  </a:cubicBezTo>
                  <a:cubicBezTo>
                    <a:pt x="7015" y="1917"/>
                    <a:pt x="6415" y="1150"/>
                    <a:pt x="6099" y="21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3" name="Google Shape;2783;p30"/>
            <p:cNvSpPr/>
            <p:nvPr/>
          </p:nvSpPr>
          <p:spPr>
            <a:xfrm>
              <a:off x="6616625" y="2435700"/>
              <a:ext cx="398275" cy="151650"/>
            </a:xfrm>
            <a:custGeom>
              <a:avLst/>
              <a:gdLst/>
              <a:ahLst/>
              <a:cxnLst/>
              <a:rect l="l" t="t" r="r" b="b"/>
              <a:pathLst>
                <a:path w="15931" h="6066" extrusionOk="0">
                  <a:moveTo>
                    <a:pt x="134" y="5366"/>
                  </a:moveTo>
                  <a:cubicBezTo>
                    <a:pt x="0" y="4916"/>
                    <a:pt x="34" y="4499"/>
                    <a:pt x="217" y="4100"/>
                  </a:cubicBezTo>
                  <a:cubicBezTo>
                    <a:pt x="667" y="3650"/>
                    <a:pt x="1150" y="3233"/>
                    <a:pt x="1667" y="2883"/>
                  </a:cubicBezTo>
                  <a:cubicBezTo>
                    <a:pt x="2966" y="1950"/>
                    <a:pt x="4433" y="1217"/>
                    <a:pt x="5982" y="767"/>
                  </a:cubicBezTo>
                  <a:cubicBezTo>
                    <a:pt x="7565" y="317"/>
                    <a:pt x="9298" y="1"/>
                    <a:pt x="10948" y="284"/>
                  </a:cubicBezTo>
                  <a:cubicBezTo>
                    <a:pt x="12614" y="550"/>
                    <a:pt x="14847" y="584"/>
                    <a:pt x="15364" y="2567"/>
                  </a:cubicBezTo>
                  <a:cubicBezTo>
                    <a:pt x="15930" y="4783"/>
                    <a:pt x="12664" y="5033"/>
                    <a:pt x="11215" y="5216"/>
                  </a:cubicBezTo>
                  <a:cubicBezTo>
                    <a:pt x="9665" y="5416"/>
                    <a:pt x="8149" y="5766"/>
                    <a:pt x="6582" y="5899"/>
                  </a:cubicBezTo>
                  <a:cubicBezTo>
                    <a:pt x="4683" y="6066"/>
                    <a:pt x="2683" y="5882"/>
                    <a:pt x="134" y="53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4" name="Google Shape;2784;p30"/>
            <p:cNvSpPr/>
            <p:nvPr/>
          </p:nvSpPr>
          <p:spPr>
            <a:xfrm>
              <a:off x="6591625" y="2451525"/>
              <a:ext cx="102925" cy="62100"/>
            </a:xfrm>
            <a:custGeom>
              <a:avLst/>
              <a:gdLst/>
              <a:ahLst/>
              <a:cxnLst/>
              <a:rect l="l" t="t" r="r" b="b"/>
              <a:pathLst>
                <a:path w="4117" h="2484" extrusionOk="0">
                  <a:moveTo>
                    <a:pt x="1" y="2483"/>
                  </a:moveTo>
                  <a:cubicBezTo>
                    <a:pt x="17" y="1517"/>
                    <a:pt x="1" y="1184"/>
                    <a:pt x="834" y="701"/>
                  </a:cubicBezTo>
                  <a:cubicBezTo>
                    <a:pt x="1234" y="467"/>
                    <a:pt x="1767" y="201"/>
                    <a:pt x="2250" y="117"/>
                  </a:cubicBezTo>
                  <a:cubicBezTo>
                    <a:pt x="2667" y="34"/>
                    <a:pt x="3367" y="1"/>
                    <a:pt x="3600" y="451"/>
                  </a:cubicBezTo>
                  <a:cubicBezTo>
                    <a:pt x="4116" y="1500"/>
                    <a:pt x="1134" y="1934"/>
                    <a:pt x="717" y="206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5" name="Google Shape;2785;p30"/>
            <p:cNvSpPr/>
            <p:nvPr/>
          </p:nvSpPr>
          <p:spPr>
            <a:xfrm>
              <a:off x="6126325" y="2358225"/>
              <a:ext cx="409500" cy="192475"/>
            </a:xfrm>
            <a:custGeom>
              <a:avLst/>
              <a:gdLst/>
              <a:ahLst/>
              <a:cxnLst/>
              <a:rect l="l" t="t" r="r" b="b"/>
              <a:pathLst>
                <a:path w="16380" h="7699" extrusionOk="0">
                  <a:moveTo>
                    <a:pt x="16380" y="5666"/>
                  </a:moveTo>
                  <a:cubicBezTo>
                    <a:pt x="16347" y="5249"/>
                    <a:pt x="16297" y="4832"/>
                    <a:pt x="16197" y="4433"/>
                  </a:cubicBezTo>
                  <a:cubicBezTo>
                    <a:pt x="15980" y="4149"/>
                    <a:pt x="15713" y="3899"/>
                    <a:pt x="15413" y="3683"/>
                  </a:cubicBezTo>
                  <a:cubicBezTo>
                    <a:pt x="14614" y="3050"/>
                    <a:pt x="13830" y="2366"/>
                    <a:pt x="12947" y="1850"/>
                  </a:cubicBezTo>
                  <a:cubicBezTo>
                    <a:pt x="11181" y="800"/>
                    <a:pt x="8748" y="0"/>
                    <a:pt x="6666" y="17"/>
                  </a:cubicBezTo>
                  <a:cubicBezTo>
                    <a:pt x="5799" y="34"/>
                    <a:pt x="5066" y="267"/>
                    <a:pt x="4316" y="667"/>
                  </a:cubicBezTo>
                  <a:cubicBezTo>
                    <a:pt x="3283" y="1233"/>
                    <a:pt x="2083" y="2166"/>
                    <a:pt x="1400" y="3133"/>
                  </a:cubicBezTo>
                  <a:cubicBezTo>
                    <a:pt x="1000" y="3699"/>
                    <a:pt x="617" y="4349"/>
                    <a:pt x="384" y="4999"/>
                  </a:cubicBezTo>
                  <a:cubicBezTo>
                    <a:pt x="217" y="5466"/>
                    <a:pt x="0" y="6199"/>
                    <a:pt x="100" y="6715"/>
                  </a:cubicBezTo>
                  <a:cubicBezTo>
                    <a:pt x="284" y="7698"/>
                    <a:pt x="2000" y="7365"/>
                    <a:pt x="2716" y="7315"/>
                  </a:cubicBezTo>
                  <a:cubicBezTo>
                    <a:pt x="3750" y="7249"/>
                    <a:pt x="4799" y="7032"/>
                    <a:pt x="5849" y="7049"/>
                  </a:cubicBezTo>
                  <a:cubicBezTo>
                    <a:pt x="6666" y="7049"/>
                    <a:pt x="7449" y="7232"/>
                    <a:pt x="8248" y="7315"/>
                  </a:cubicBezTo>
                  <a:cubicBezTo>
                    <a:pt x="9648" y="7465"/>
                    <a:pt x="11298" y="7448"/>
                    <a:pt x="12664" y="7182"/>
                  </a:cubicBezTo>
                  <a:cubicBezTo>
                    <a:pt x="13164" y="7082"/>
                    <a:pt x="13697" y="6865"/>
                    <a:pt x="14147" y="6615"/>
                  </a:cubicBezTo>
                  <a:cubicBezTo>
                    <a:pt x="14747" y="6299"/>
                    <a:pt x="15097" y="5732"/>
                    <a:pt x="16380" y="56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6" name="Google Shape;2786;p30"/>
            <p:cNvSpPr/>
            <p:nvPr/>
          </p:nvSpPr>
          <p:spPr>
            <a:xfrm>
              <a:off x="6960300" y="2538600"/>
              <a:ext cx="118325" cy="55850"/>
            </a:xfrm>
            <a:custGeom>
              <a:avLst/>
              <a:gdLst/>
              <a:ahLst/>
              <a:cxnLst/>
              <a:rect l="l" t="t" r="r" b="b"/>
              <a:pathLst>
                <a:path w="4733" h="2234" extrusionOk="0">
                  <a:moveTo>
                    <a:pt x="0" y="1816"/>
                  </a:moveTo>
                  <a:cubicBezTo>
                    <a:pt x="400" y="1200"/>
                    <a:pt x="550" y="850"/>
                    <a:pt x="1200" y="600"/>
                  </a:cubicBezTo>
                  <a:cubicBezTo>
                    <a:pt x="1700" y="400"/>
                    <a:pt x="2183" y="267"/>
                    <a:pt x="2733" y="184"/>
                  </a:cubicBezTo>
                  <a:cubicBezTo>
                    <a:pt x="3066" y="134"/>
                    <a:pt x="4433" y="0"/>
                    <a:pt x="4616" y="550"/>
                  </a:cubicBezTo>
                  <a:cubicBezTo>
                    <a:pt x="4733" y="900"/>
                    <a:pt x="4283" y="1267"/>
                    <a:pt x="4016" y="1400"/>
                  </a:cubicBezTo>
                  <a:cubicBezTo>
                    <a:pt x="3000" y="1900"/>
                    <a:pt x="1917" y="1950"/>
                    <a:pt x="833" y="22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7" name="Google Shape;2787;p30"/>
            <p:cNvSpPr/>
            <p:nvPr/>
          </p:nvSpPr>
          <p:spPr>
            <a:xfrm>
              <a:off x="6395425" y="2554850"/>
              <a:ext cx="130000" cy="46675"/>
            </a:xfrm>
            <a:custGeom>
              <a:avLst/>
              <a:gdLst/>
              <a:ahLst/>
              <a:cxnLst/>
              <a:rect l="l" t="t" r="r" b="b"/>
              <a:pathLst>
                <a:path w="5200" h="1867" extrusionOk="0">
                  <a:moveTo>
                    <a:pt x="1" y="1433"/>
                  </a:moveTo>
                  <a:cubicBezTo>
                    <a:pt x="367" y="983"/>
                    <a:pt x="517" y="717"/>
                    <a:pt x="1050" y="600"/>
                  </a:cubicBezTo>
                  <a:cubicBezTo>
                    <a:pt x="1683" y="450"/>
                    <a:pt x="2350" y="267"/>
                    <a:pt x="3000" y="200"/>
                  </a:cubicBezTo>
                  <a:cubicBezTo>
                    <a:pt x="3500" y="150"/>
                    <a:pt x="4533" y="0"/>
                    <a:pt x="4933" y="433"/>
                  </a:cubicBezTo>
                  <a:cubicBezTo>
                    <a:pt x="5199" y="717"/>
                    <a:pt x="4866" y="1000"/>
                    <a:pt x="4566" y="1166"/>
                  </a:cubicBezTo>
                  <a:cubicBezTo>
                    <a:pt x="4183" y="1366"/>
                    <a:pt x="3700" y="1400"/>
                    <a:pt x="3283" y="1433"/>
                  </a:cubicBezTo>
                  <a:cubicBezTo>
                    <a:pt x="2317" y="1533"/>
                    <a:pt x="1367" y="1683"/>
                    <a:pt x="417" y="18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7">
  <p:cSld name="TITLE_ONLY_7">
    <p:bg>
      <p:bgPr>
        <a:solidFill>
          <a:schemeClr val="accent6"/>
        </a:solidFill>
        <a:effectLst/>
      </p:bgPr>
    </p:bg>
    <p:spTree>
      <p:nvGrpSpPr>
        <p:cNvPr id="1" name="Shape 3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3" name="Google Shape;3053;p32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54" name="Google Shape;3054;p32"/>
          <p:cNvSpPr/>
          <p:nvPr/>
        </p:nvSpPr>
        <p:spPr>
          <a:xfrm>
            <a:off x="-56250" y="4608575"/>
            <a:ext cx="9256374" cy="949800"/>
          </a:xfrm>
          <a:custGeom>
            <a:avLst/>
            <a:gdLst/>
            <a:ahLst/>
            <a:cxnLst/>
            <a:rect l="l" t="t" r="r" b="b"/>
            <a:pathLst>
              <a:path w="277719" h="37992" extrusionOk="0">
                <a:moveTo>
                  <a:pt x="0" y="37992"/>
                </a:moveTo>
                <a:lnTo>
                  <a:pt x="277719" y="37992"/>
                </a:lnTo>
                <a:lnTo>
                  <a:pt x="277719" y="251"/>
                </a:lnTo>
                <a:lnTo>
                  <a:pt x="0" y="1"/>
                </a:lnTo>
                <a:close/>
              </a:path>
            </a:pathLst>
          </a:custGeom>
          <a:solidFill>
            <a:srgbClr val="675D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5" name="Google Shape;3055;p32"/>
          <p:cNvSpPr/>
          <p:nvPr/>
        </p:nvSpPr>
        <p:spPr>
          <a:xfrm>
            <a:off x="-56250" y="4614425"/>
            <a:ext cx="9256374" cy="394500"/>
          </a:xfrm>
          <a:custGeom>
            <a:avLst/>
            <a:gdLst/>
            <a:ahLst/>
            <a:cxnLst/>
            <a:rect l="l" t="t" r="r" b="b"/>
            <a:pathLst>
              <a:path w="277719" h="15780" extrusionOk="0">
                <a:moveTo>
                  <a:pt x="0" y="15780"/>
                </a:moveTo>
                <a:lnTo>
                  <a:pt x="277719" y="14363"/>
                </a:lnTo>
                <a:lnTo>
                  <a:pt x="277719" y="233"/>
                </a:lnTo>
                <a:lnTo>
                  <a:pt x="0" y="0"/>
                </a:lnTo>
                <a:close/>
              </a:path>
            </a:pathLst>
          </a:custGeom>
          <a:solidFill>
            <a:srgbClr val="9C8F9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56" name="Google Shape;3056;p32"/>
          <p:cNvGrpSpPr/>
          <p:nvPr/>
        </p:nvGrpSpPr>
        <p:grpSpPr>
          <a:xfrm flipH="1">
            <a:off x="2898225" y="172738"/>
            <a:ext cx="1591750" cy="538225"/>
            <a:chOff x="5184025" y="-943075"/>
            <a:chExt cx="1591750" cy="538225"/>
          </a:xfrm>
        </p:grpSpPr>
        <p:sp>
          <p:nvSpPr>
            <p:cNvPr id="3057" name="Google Shape;3057;p32"/>
            <p:cNvSpPr/>
            <p:nvPr/>
          </p:nvSpPr>
          <p:spPr>
            <a:xfrm>
              <a:off x="5184025" y="-943075"/>
              <a:ext cx="1591750" cy="538225"/>
            </a:xfrm>
            <a:custGeom>
              <a:avLst/>
              <a:gdLst/>
              <a:ahLst/>
              <a:cxnLst/>
              <a:rect l="l" t="t" r="r" b="b"/>
              <a:pathLst>
                <a:path w="63670" h="21529" extrusionOk="0">
                  <a:moveTo>
                    <a:pt x="51305" y="50"/>
                  </a:moveTo>
                  <a:cubicBezTo>
                    <a:pt x="46623" y="84"/>
                    <a:pt x="41941" y="100"/>
                    <a:pt x="37275" y="50"/>
                  </a:cubicBezTo>
                  <a:lnTo>
                    <a:pt x="37275" y="50"/>
                  </a:lnTo>
                  <a:cubicBezTo>
                    <a:pt x="32043" y="0"/>
                    <a:pt x="26361" y="1650"/>
                    <a:pt x="21979" y="4483"/>
                  </a:cubicBezTo>
                  <a:lnTo>
                    <a:pt x="21979" y="4483"/>
                  </a:lnTo>
                  <a:cubicBezTo>
                    <a:pt x="21496" y="4783"/>
                    <a:pt x="20929" y="5182"/>
                    <a:pt x="20396" y="5282"/>
                  </a:cubicBezTo>
                  <a:lnTo>
                    <a:pt x="20396" y="5282"/>
                  </a:lnTo>
                  <a:cubicBezTo>
                    <a:pt x="19846" y="5382"/>
                    <a:pt x="19846" y="5299"/>
                    <a:pt x="19296" y="4966"/>
                  </a:cubicBezTo>
                  <a:lnTo>
                    <a:pt x="19296" y="4966"/>
                  </a:lnTo>
                  <a:cubicBezTo>
                    <a:pt x="18013" y="4133"/>
                    <a:pt x="15947" y="3549"/>
                    <a:pt x="14481" y="3283"/>
                  </a:cubicBezTo>
                  <a:lnTo>
                    <a:pt x="14481" y="3283"/>
                  </a:lnTo>
                  <a:cubicBezTo>
                    <a:pt x="13231" y="3066"/>
                    <a:pt x="11815" y="3166"/>
                    <a:pt x="10581" y="3400"/>
                  </a:cubicBezTo>
                  <a:lnTo>
                    <a:pt x="10581" y="3400"/>
                  </a:lnTo>
                  <a:cubicBezTo>
                    <a:pt x="8482" y="3816"/>
                    <a:pt x="6649" y="3883"/>
                    <a:pt x="4733" y="4916"/>
                  </a:cubicBezTo>
                  <a:lnTo>
                    <a:pt x="4733" y="4916"/>
                  </a:lnTo>
                  <a:cubicBezTo>
                    <a:pt x="3017" y="5849"/>
                    <a:pt x="1" y="8015"/>
                    <a:pt x="2050" y="10181"/>
                  </a:cubicBezTo>
                  <a:lnTo>
                    <a:pt x="2050" y="10181"/>
                  </a:lnTo>
                  <a:cubicBezTo>
                    <a:pt x="2950" y="11131"/>
                    <a:pt x="4450" y="11748"/>
                    <a:pt x="5516" y="12531"/>
                  </a:cubicBezTo>
                  <a:lnTo>
                    <a:pt x="5516" y="12531"/>
                  </a:lnTo>
                  <a:cubicBezTo>
                    <a:pt x="6832" y="13480"/>
                    <a:pt x="7782" y="14564"/>
                    <a:pt x="9398" y="15080"/>
                  </a:cubicBezTo>
                  <a:lnTo>
                    <a:pt x="9398" y="15080"/>
                  </a:lnTo>
                  <a:cubicBezTo>
                    <a:pt x="13348" y="16363"/>
                    <a:pt x="17663" y="15813"/>
                    <a:pt x="21646" y="16863"/>
                  </a:cubicBezTo>
                  <a:lnTo>
                    <a:pt x="21646" y="16863"/>
                  </a:lnTo>
                  <a:cubicBezTo>
                    <a:pt x="22095" y="16980"/>
                    <a:pt x="22945" y="17196"/>
                    <a:pt x="23279" y="17496"/>
                  </a:cubicBezTo>
                  <a:lnTo>
                    <a:pt x="23279" y="17496"/>
                  </a:lnTo>
                  <a:cubicBezTo>
                    <a:pt x="23512" y="17713"/>
                    <a:pt x="23545" y="17979"/>
                    <a:pt x="23728" y="18213"/>
                  </a:cubicBezTo>
                  <a:lnTo>
                    <a:pt x="23728" y="18213"/>
                  </a:lnTo>
                  <a:cubicBezTo>
                    <a:pt x="24295" y="18946"/>
                    <a:pt x="24895" y="19129"/>
                    <a:pt x="25778" y="19329"/>
                  </a:cubicBezTo>
                  <a:lnTo>
                    <a:pt x="25778" y="19329"/>
                  </a:lnTo>
                  <a:cubicBezTo>
                    <a:pt x="29044" y="20096"/>
                    <a:pt x="32710" y="20279"/>
                    <a:pt x="36042" y="20262"/>
                  </a:cubicBezTo>
                  <a:lnTo>
                    <a:pt x="36042" y="20262"/>
                  </a:lnTo>
                  <a:cubicBezTo>
                    <a:pt x="42207" y="20245"/>
                    <a:pt x="48556" y="19879"/>
                    <a:pt x="54488" y="21529"/>
                  </a:cubicBezTo>
                  <a:lnTo>
                    <a:pt x="54488" y="21529"/>
                  </a:lnTo>
                  <a:cubicBezTo>
                    <a:pt x="53471" y="20912"/>
                    <a:pt x="52772" y="20179"/>
                    <a:pt x="52888" y="19629"/>
                  </a:cubicBezTo>
                  <a:lnTo>
                    <a:pt x="52888" y="19629"/>
                  </a:lnTo>
                  <a:cubicBezTo>
                    <a:pt x="52972" y="19229"/>
                    <a:pt x="53455" y="18879"/>
                    <a:pt x="53621" y="18446"/>
                  </a:cubicBezTo>
                  <a:lnTo>
                    <a:pt x="53621" y="18446"/>
                  </a:lnTo>
                  <a:cubicBezTo>
                    <a:pt x="53821" y="17979"/>
                    <a:pt x="53871" y="17579"/>
                    <a:pt x="54255" y="17196"/>
                  </a:cubicBezTo>
                  <a:lnTo>
                    <a:pt x="54255" y="17196"/>
                  </a:lnTo>
                  <a:cubicBezTo>
                    <a:pt x="54671" y="16780"/>
                    <a:pt x="54954" y="16796"/>
                    <a:pt x="55371" y="16813"/>
                  </a:cubicBezTo>
                  <a:lnTo>
                    <a:pt x="55371" y="16813"/>
                  </a:lnTo>
                  <a:cubicBezTo>
                    <a:pt x="55554" y="16830"/>
                    <a:pt x="55754" y="16830"/>
                    <a:pt x="55988" y="16813"/>
                  </a:cubicBezTo>
                  <a:lnTo>
                    <a:pt x="55988" y="16813"/>
                  </a:lnTo>
                  <a:cubicBezTo>
                    <a:pt x="57437" y="16663"/>
                    <a:pt x="58337" y="15580"/>
                    <a:pt x="59470" y="14830"/>
                  </a:cubicBezTo>
                  <a:lnTo>
                    <a:pt x="59470" y="14830"/>
                  </a:lnTo>
                  <a:cubicBezTo>
                    <a:pt x="60037" y="14447"/>
                    <a:pt x="60703" y="13980"/>
                    <a:pt x="61053" y="13414"/>
                  </a:cubicBezTo>
                  <a:lnTo>
                    <a:pt x="61053" y="13414"/>
                  </a:lnTo>
                  <a:cubicBezTo>
                    <a:pt x="61453" y="12747"/>
                    <a:pt x="61720" y="11931"/>
                    <a:pt x="62069" y="11231"/>
                  </a:cubicBezTo>
                  <a:lnTo>
                    <a:pt x="62069" y="11231"/>
                  </a:lnTo>
                  <a:cubicBezTo>
                    <a:pt x="62519" y="10315"/>
                    <a:pt x="63086" y="9631"/>
                    <a:pt x="63303" y="8582"/>
                  </a:cubicBezTo>
                  <a:lnTo>
                    <a:pt x="63303" y="8582"/>
                  </a:lnTo>
                  <a:cubicBezTo>
                    <a:pt x="63469" y="7782"/>
                    <a:pt x="63669" y="7065"/>
                    <a:pt x="63652" y="6249"/>
                  </a:cubicBezTo>
                  <a:lnTo>
                    <a:pt x="63652" y="6249"/>
                  </a:lnTo>
                  <a:cubicBezTo>
                    <a:pt x="63636" y="4783"/>
                    <a:pt x="63619" y="3616"/>
                    <a:pt x="62386" y="2583"/>
                  </a:cubicBezTo>
                  <a:lnTo>
                    <a:pt x="62386" y="2583"/>
                  </a:lnTo>
                  <a:cubicBezTo>
                    <a:pt x="60986" y="1433"/>
                    <a:pt x="59054" y="967"/>
                    <a:pt x="57304" y="683"/>
                  </a:cubicBezTo>
                  <a:lnTo>
                    <a:pt x="57304" y="683"/>
                  </a:lnTo>
                  <a:cubicBezTo>
                    <a:pt x="55371" y="384"/>
                    <a:pt x="53372" y="50"/>
                    <a:pt x="51405" y="50"/>
                  </a:cubicBezTo>
                  <a:lnTo>
                    <a:pt x="51405" y="50"/>
                  </a:lnTo>
                  <a:cubicBezTo>
                    <a:pt x="51372" y="50"/>
                    <a:pt x="51339" y="50"/>
                    <a:pt x="51305" y="50"/>
                  </a:cubicBezTo>
                </a:path>
              </a:pathLst>
            </a:custGeom>
            <a:solidFill>
              <a:srgbClr val="F4F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8" name="Google Shape;3058;p32"/>
            <p:cNvSpPr/>
            <p:nvPr/>
          </p:nvSpPr>
          <p:spPr>
            <a:xfrm>
              <a:off x="6234625" y="-882250"/>
              <a:ext cx="521550" cy="340350"/>
            </a:xfrm>
            <a:custGeom>
              <a:avLst/>
              <a:gdLst/>
              <a:ahLst/>
              <a:cxnLst/>
              <a:rect l="l" t="t" r="r" b="b"/>
              <a:pathLst>
                <a:path w="20862" h="13614" extrusionOk="0">
                  <a:moveTo>
                    <a:pt x="18279" y="683"/>
                  </a:moveTo>
                  <a:cubicBezTo>
                    <a:pt x="17663" y="383"/>
                    <a:pt x="17113" y="0"/>
                    <a:pt x="16430" y="33"/>
                  </a:cubicBezTo>
                  <a:cubicBezTo>
                    <a:pt x="15896" y="50"/>
                    <a:pt x="15313" y="250"/>
                    <a:pt x="14797" y="367"/>
                  </a:cubicBezTo>
                  <a:cubicBezTo>
                    <a:pt x="12930" y="750"/>
                    <a:pt x="11048" y="1033"/>
                    <a:pt x="9181" y="1466"/>
                  </a:cubicBezTo>
                  <a:cubicBezTo>
                    <a:pt x="7065" y="1950"/>
                    <a:pt x="4782" y="2499"/>
                    <a:pt x="2916" y="3666"/>
                  </a:cubicBezTo>
                  <a:cubicBezTo>
                    <a:pt x="1866" y="4332"/>
                    <a:pt x="633" y="5465"/>
                    <a:pt x="283" y="6715"/>
                  </a:cubicBezTo>
                  <a:cubicBezTo>
                    <a:pt x="0" y="7698"/>
                    <a:pt x="500" y="8148"/>
                    <a:pt x="1416" y="8481"/>
                  </a:cubicBezTo>
                  <a:cubicBezTo>
                    <a:pt x="2616" y="8931"/>
                    <a:pt x="3899" y="9048"/>
                    <a:pt x="5116" y="9431"/>
                  </a:cubicBezTo>
                  <a:cubicBezTo>
                    <a:pt x="6249" y="9798"/>
                    <a:pt x="7215" y="10364"/>
                    <a:pt x="8198" y="10997"/>
                  </a:cubicBezTo>
                  <a:cubicBezTo>
                    <a:pt x="8931" y="11481"/>
                    <a:pt x="9698" y="12214"/>
                    <a:pt x="10498" y="12597"/>
                  </a:cubicBezTo>
                  <a:cubicBezTo>
                    <a:pt x="11731" y="13164"/>
                    <a:pt x="12897" y="13613"/>
                    <a:pt x="14280" y="13530"/>
                  </a:cubicBezTo>
                  <a:cubicBezTo>
                    <a:pt x="15680" y="13447"/>
                    <a:pt x="17296" y="12747"/>
                    <a:pt x="18229" y="11681"/>
                  </a:cubicBezTo>
                  <a:cubicBezTo>
                    <a:pt x="19262" y="10531"/>
                    <a:pt x="19779" y="9198"/>
                    <a:pt x="20295" y="7765"/>
                  </a:cubicBezTo>
                  <a:cubicBezTo>
                    <a:pt x="20579" y="6915"/>
                    <a:pt x="20862" y="5965"/>
                    <a:pt x="20795" y="5066"/>
                  </a:cubicBezTo>
                  <a:cubicBezTo>
                    <a:pt x="20662" y="3466"/>
                    <a:pt x="19846" y="2483"/>
                    <a:pt x="18279" y="68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9" name="Google Shape;3059;p32"/>
            <p:cNvSpPr/>
            <p:nvPr/>
          </p:nvSpPr>
          <p:spPr>
            <a:xfrm>
              <a:off x="5239025" y="-832275"/>
              <a:ext cx="371175" cy="256225"/>
            </a:xfrm>
            <a:custGeom>
              <a:avLst/>
              <a:gdLst/>
              <a:ahLst/>
              <a:cxnLst/>
              <a:rect l="l" t="t" r="r" b="b"/>
              <a:pathLst>
                <a:path w="14847" h="10249" extrusionOk="0">
                  <a:moveTo>
                    <a:pt x="12081" y="650"/>
                  </a:moveTo>
                  <a:cubicBezTo>
                    <a:pt x="11347" y="384"/>
                    <a:pt x="10814" y="184"/>
                    <a:pt x="10031" y="117"/>
                  </a:cubicBezTo>
                  <a:cubicBezTo>
                    <a:pt x="8731" y="1"/>
                    <a:pt x="7398" y="117"/>
                    <a:pt x="6132" y="401"/>
                  </a:cubicBezTo>
                  <a:cubicBezTo>
                    <a:pt x="4616" y="734"/>
                    <a:pt x="2749" y="1167"/>
                    <a:pt x="1533" y="2217"/>
                  </a:cubicBezTo>
                  <a:cubicBezTo>
                    <a:pt x="600" y="3017"/>
                    <a:pt x="0" y="4383"/>
                    <a:pt x="833" y="5466"/>
                  </a:cubicBezTo>
                  <a:cubicBezTo>
                    <a:pt x="1216" y="5949"/>
                    <a:pt x="1733" y="6316"/>
                    <a:pt x="2116" y="6799"/>
                  </a:cubicBezTo>
                  <a:cubicBezTo>
                    <a:pt x="2400" y="7116"/>
                    <a:pt x="2666" y="7399"/>
                    <a:pt x="2883" y="7749"/>
                  </a:cubicBezTo>
                  <a:cubicBezTo>
                    <a:pt x="4232" y="9965"/>
                    <a:pt x="7015" y="10248"/>
                    <a:pt x="9365" y="9698"/>
                  </a:cubicBezTo>
                  <a:cubicBezTo>
                    <a:pt x="11347" y="9232"/>
                    <a:pt x="12980" y="8149"/>
                    <a:pt x="13897" y="6266"/>
                  </a:cubicBezTo>
                  <a:cubicBezTo>
                    <a:pt x="14847" y="4300"/>
                    <a:pt x="14063" y="2300"/>
                    <a:pt x="12081" y="65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0" name="Google Shape;3060;p32"/>
            <p:cNvSpPr/>
            <p:nvPr/>
          </p:nvSpPr>
          <p:spPr>
            <a:xfrm>
              <a:off x="5453125" y="-588575"/>
              <a:ext cx="255800" cy="66675"/>
            </a:xfrm>
            <a:custGeom>
              <a:avLst/>
              <a:gdLst/>
              <a:ahLst/>
              <a:cxnLst/>
              <a:rect l="l" t="t" r="r" b="b"/>
              <a:pathLst>
                <a:path w="10232" h="2667" extrusionOk="0">
                  <a:moveTo>
                    <a:pt x="1" y="1417"/>
                  </a:moveTo>
                  <a:cubicBezTo>
                    <a:pt x="2517" y="217"/>
                    <a:pt x="5566" y="0"/>
                    <a:pt x="8249" y="717"/>
                  </a:cubicBezTo>
                  <a:cubicBezTo>
                    <a:pt x="8815" y="867"/>
                    <a:pt x="9299" y="1150"/>
                    <a:pt x="9699" y="1567"/>
                  </a:cubicBezTo>
                  <a:cubicBezTo>
                    <a:pt x="9798" y="1667"/>
                    <a:pt x="10215" y="2083"/>
                    <a:pt x="10232" y="2233"/>
                  </a:cubicBezTo>
                  <a:cubicBezTo>
                    <a:pt x="10065" y="2250"/>
                    <a:pt x="9982" y="2366"/>
                    <a:pt x="9832" y="2416"/>
                  </a:cubicBezTo>
                  <a:cubicBezTo>
                    <a:pt x="9665" y="2466"/>
                    <a:pt x="9449" y="2516"/>
                    <a:pt x="9265" y="2550"/>
                  </a:cubicBezTo>
                  <a:cubicBezTo>
                    <a:pt x="8765" y="2666"/>
                    <a:pt x="8099" y="2550"/>
                    <a:pt x="7599" y="2550"/>
                  </a:cubicBezTo>
                  <a:cubicBezTo>
                    <a:pt x="6599" y="2550"/>
                    <a:pt x="5583" y="2633"/>
                    <a:pt x="4616" y="2416"/>
                  </a:cubicBezTo>
                  <a:cubicBezTo>
                    <a:pt x="3867" y="2233"/>
                    <a:pt x="3100" y="2150"/>
                    <a:pt x="2350" y="1983"/>
                  </a:cubicBezTo>
                  <a:cubicBezTo>
                    <a:pt x="1817" y="1866"/>
                    <a:pt x="1250" y="1633"/>
                    <a:pt x="1" y="141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1" name="Google Shape;3061;p32"/>
            <p:cNvSpPr/>
            <p:nvPr/>
          </p:nvSpPr>
          <p:spPr>
            <a:xfrm>
              <a:off x="5726825" y="-537350"/>
              <a:ext cx="38350" cy="33775"/>
            </a:xfrm>
            <a:custGeom>
              <a:avLst/>
              <a:gdLst/>
              <a:ahLst/>
              <a:cxnLst/>
              <a:rect l="l" t="t" r="r" b="b"/>
              <a:pathLst>
                <a:path w="1534" h="1351" extrusionOk="0">
                  <a:moveTo>
                    <a:pt x="0" y="784"/>
                  </a:moveTo>
                  <a:cubicBezTo>
                    <a:pt x="483" y="551"/>
                    <a:pt x="1183" y="1"/>
                    <a:pt x="1450" y="751"/>
                  </a:cubicBezTo>
                  <a:cubicBezTo>
                    <a:pt x="1533" y="967"/>
                    <a:pt x="1317" y="1350"/>
                    <a:pt x="983" y="133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2" name="Google Shape;3062;p32"/>
            <p:cNvSpPr/>
            <p:nvPr/>
          </p:nvSpPr>
          <p:spPr>
            <a:xfrm>
              <a:off x="5638925" y="-693550"/>
              <a:ext cx="915225" cy="267050"/>
            </a:xfrm>
            <a:custGeom>
              <a:avLst/>
              <a:gdLst/>
              <a:ahLst/>
              <a:cxnLst/>
              <a:rect l="l" t="t" r="r" b="b"/>
              <a:pathLst>
                <a:path w="36609" h="10682" extrusionOk="0">
                  <a:moveTo>
                    <a:pt x="33826" y="10681"/>
                  </a:moveTo>
                  <a:cubicBezTo>
                    <a:pt x="33309" y="10281"/>
                    <a:pt x="33293" y="10198"/>
                    <a:pt x="32809" y="10115"/>
                  </a:cubicBezTo>
                  <a:cubicBezTo>
                    <a:pt x="32643" y="10081"/>
                    <a:pt x="32476" y="10048"/>
                    <a:pt x="32293" y="9998"/>
                  </a:cubicBezTo>
                  <a:cubicBezTo>
                    <a:pt x="31660" y="9881"/>
                    <a:pt x="30926" y="9948"/>
                    <a:pt x="30293" y="9965"/>
                  </a:cubicBezTo>
                  <a:cubicBezTo>
                    <a:pt x="29543" y="9998"/>
                    <a:pt x="28827" y="10115"/>
                    <a:pt x="28077" y="10115"/>
                  </a:cubicBezTo>
                  <a:cubicBezTo>
                    <a:pt x="27661" y="10115"/>
                    <a:pt x="27227" y="10148"/>
                    <a:pt x="26811" y="10115"/>
                  </a:cubicBezTo>
                  <a:cubicBezTo>
                    <a:pt x="26411" y="10098"/>
                    <a:pt x="26028" y="9981"/>
                    <a:pt x="25628" y="9965"/>
                  </a:cubicBezTo>
                  <a:cubicBezTo>
                    <a:pt x="23745" y="9881"/>
                    <a:pt x="21829" y="9965"/>
                    <a:pt x="19946" y="9981"/>
                  </a:cubicBezTo>
                  <a:cubicBezTo>
                    <a:pt x="18629" y="9981"/>
                    <a:pt x="17330" y="9865"/>
                    <a:pt x="16013" y="9831"/>
                  </a:cubicBezTo>
                  <a:cubicBezTo>
                    <a:pt x="14580" y="9815"/>
                    <a:pt x="13264" y="9515"/>
                    <a:pt x="11864" y="9298"/>
                  </a:cubicBezTo>
                  <a:cubicBezTo>
                    <a:pt x="10465" y="9081"/>
                    <a:pt x="9065" y="8948"/>
                    <a:pt x="7699" y="8598"/>
                  </a:cubicBezTo>
                  <a:cubicBezTo>
                    <a:pt x="6965" y="8432"/>
                    <a:pt x="5799" y="8348"/>
                    <a:pt x="5349" y="7732"/>
                  </a:cubicBezTo>
                  <a:cubicBezTo>
                    <a:pt x="5016" y="7282"/>
                    <a:pt x="5349" y="6715"/>
                    <a:pt x="5649" y="6315"/>
                  </a:cubicBezTo>
                  <a:cubicBezTo>
                    <a:pt x="5949" y="5949"/>
                    <a:pt x="6832" y="5632"/>
                    <a:pt x="6715" y="5066"/>
                  </a:cubicBezTo>
                  <a:cubicBezTo>
                    <a:pt x="6682" y="4849"/>
                    <a:pt x="6432" y="4732"/>
                    <a:pt x="6266" y="4649"/>
                  </a:cubicBezTo>
                  <a:cubicBezTo>
                    <a:pt x="5866" y="4449"/>
                    <a:pt x="5449" y="4366"/>
                    <a:pt x="5033" y="4216"/>
                  </a:cubicBezTo>
                  <a:cubicBezTo>
                    <a:pt x="4383" y="3999"/>
                    <a:pt x="3666" y="3899"/>
                    <a:pt x="2983" y="3833"/>
                  </a:cubicBezTo>
                  <a:cubicBezTo>
                    <a:pt x="2317" y="3766"/>
                    <a:pt x="1600" y="3799"/>
                    <a:pt x="1000" y="3449"/>
                  </a:cubicBezTo>
                  <a:cubicBezTo>
                    <a:pt x="534" y="3183"/>
                    <a:pt x="0" y="2600"/>
                    <a:pt x="317" y="2000"/>
                  </a:cubicBezTo>
                  <a:cubicBezTo>
                    <a:pt x="417" y="1833"/>
                    <a:pt x="684" y="1733"/>
                    <a:pt x="850" y="1667"/>
                  </a:cubicBezTo>
                  <a:cubicBezTo>
                    <a:pt x="1283" y="1450"/>
                    <a:pt x="1800" y="1283"/>
                    <a:pt x="2267" y="1167"/>
                  </a:cubicBezTo>
                  <a:cubicBezTo>
                    <a:pt x="2816" y="1017"/>
                    <a:pt x="3450" y="983"/>
                    <a:pt x="4033" y="850"/>
                  </a:cubicBezTo>
                  <a:cubicBezTo>
                    <a:pt x="4999" y="633"/>
                    <a:pt x="6016" y="617"/>
                    <a:pt x="6982" y="434"/>
                  </a:cubicBezTo>
                  <a:cubicBezTo>
                    <a:pt x="9298" y="0"/>
                    <a:pt x="11764" y="350"/>
                    <a:pt x="14080" y="600"/>
                  </a:cubicBezTo>
                  <a:cubicBezTo>
                    <a:pt x="15114" y="717"/>
                    <a:pt x="16147" y="917"/>
                    <a:pt x="17196" y="817"/>
                  </a:cubicBezTo>
                  <a:cubicBezTo>
                    <a:pt x="18313" y="733"/>
                    <a:pt x="19413" y="767"/>
                    <a:pt x="20529" y="683"/>
                  </a:cubicBezTo>
                  <a:cubicBezTo>
                    <a:pt x="21712" y="583"/>
                    <a:pt x="22812" y="600"/>
                    <a:pt x="23978" y="850"/>
                  </a:cubicBezTo>
                  <a:cubicBezTo>
                    <a:pt x="24995" y="1067"/>
                    <a:pt x="26144" y="1150"/>
                    <a:pt x="27094" y="1583"/>
                  </a:cubicBezTo>
                  <a:cubicBezTo>
                    <a:pt x="28444" y="2200"/>
                    <a:pt x="29827" y="2800"/>
                    <a:pt x="31076" y="3583"/>
                  </a:cubicBezTo>
                  <a:cubicBezTo>
                    <a:pt x="31460" y="3816"/>
                    <a:pt x="31793" y="4116"/>
                    <a:pt x="32143" y="4366"/>
                  </a:cubicBezTo>
                  <a:cubicBezTo>
                    <a:pt x="32459" y="4583"/>
                    <a:pt x="32826" y="4699"/>
                    <a:pt x="33126" y="4916"/>
                  </a:cubicBezTo>
                  <a:cubicBezTo>
                    <a:pt x="33709" y="5332"/>
                    <a:pt x="34426" y="5599"/>
                    <a:pt x="34976" y="6065"/>
                  </a:cubicBezTo>
                  <a:cubicBezTo>
                    <a:pt x="35342" y="6365"/>
                    <a:pt x="35725" y="6599"/>
                    <a:pt x="36075" y="6882"/>
                  </a:cubicBezTo>
                  <a:cubicBezTo>
                    <a:pt x="36275" y="7032"/>
                    <a:pt x="36559" y="7332"/>
                    <a:pt x="36609" y="7548"/>
                  </a:cubicBezTo>
                  <a:cubicBezTo>
                    <a:pt x="36525" y="7632"/>
                    <a:pt x="36425" y="7782"/>
                    <a:pt x="36325" y="7848"/>
                  </a:cubicBezTo>
                  <a:cubicBezTo>
                    <a:pt x="36225" y="7898"/>
                    <a:pt x="36009" y="7865"/>
                    <a:pt x="35909" y="7898"/>
                  </a:cubicBezTo>
                  <a:cubicBezTo>
                    <a:pt x="35675" y="7948"/>
                    <a:pt x="35509" y="8082"/>
                    <a:pt x="35292" y="8132"/>
                  </a:cubicBezTo>
                  <a:cubicBezTo>
                    <a:pt x="35059" y="8198"/>
                    <a:pt x="34876" y="8215"/>
                    <a:pt x="34676" y="8332"/>
                  </a:cubicBezTo>
                  <a:cubicBezTo>
                    <a:pt x="34292" y="8498"/>
                    <a:pt x="33992" y="8615"/>
                    <a:pt x="33792" y="8998"/>
                  </a:cubicBezTo>
                  <a:cubicBezTo>
                    <a:pt x="33626" y="9298"/>
                    <a:pt x="33509" y="9715"/>
                    <a:pt x="33826" y="10681"/>
                  </a:cubicBezTo>
                  <a:close/>
                </a:path>
              </a:pathLst>
            </a:custGeom>
            <a:solidFill>
              <a:srgbClr val="E8E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3" name="Google Shape;3063;p32"/>
            <p:cNvSpPr/>
            <p:nvPr/>
          </p:nvSpPr>
          <p:spPr>
            <a:xfrm>
              <a:off x="6192125" y="-595250"/>
              <a:ext cx="320775" cy="164150"/>
            </a:xfrm>
            <a:custGeom>
              <a:avLst/>
              <a:gdLst/>
              <a:ahLst/>
              <a:cxnLst/>
              <a:rect l="l" t="t" r="r" b="b"/>
              <a:pathLst>
                <a:path w="12831" h="6566" extrusionOk="0">
                  <a:moveTo>
                    <a:pt x="12398" y="2250"/>
                  </a:moveTo>
                  <a:cubicBezTo>
                    <a:pt x="11565" y="1800"/>
                    <a:pt x="10715" y="1350"/>
                    <a:pt x="9798" y="1067"/>
                  </a:cubicBezTo>
                  <a:cubicBezTo>
                    <a:pt x="8449" y="667"/>
                    <a:pt x="6999" y="467"/>
                    <a:pt x="5583" y="317"/>
                  </a:cubicBezTo>
                  <a:cubicBezTo>
                    <a:pt x="4200" y="167"/>
                    <a:pt x="2667" y="1"/>
                    <a:pt x="1317" y="434"/>
                  </a:cubicBezTo>
                  <a:cubicBezTo>
                    <a:pt x="850" y="584"/>
                    <a:pt x="1" y="900"/>
                    <a:pt x="201" y="1550"/>
                  </a:cubicBezTo>
                  <a:cubicBezTo>
                    <a:pt x="417" y="2267"/>
                    <a:pt x="1634" y="2417"/>
                    <a:pt x="2200" y="2600"/>
                  </a:cubicBezTo>
                  <a:cubicBezTo>
                    <a:pt x="2833" y="2817"/>
                    <a:pt x="3450" y="3050"/>
                    <a:pt x="4033" y="3383"/>
                  </a:cubicBezTo>
                  <a:cubicBezTo>
                    <a:pt x="4799" y="3816"/>
                    <a:pt x="5333" y="4650"/>
                    <a:pt x="6082" y="5183"/>
                  </a:cubicBezTo>
                  <a:cubicBezTo>
                    <a:pt x="6516" y="5483"/>
                    <a:pt x="7082" y="5549"/>
                    <a:pt x="7599" y="5649"/>
                  </a:cubicBezTo>
                  <a:cubicBezTo>
                    <a:pt x="8082" y="5766"/>
                    <a:pt x="8549" y="5916"/>
                    <a:pt x="9032" y="6049"/>
                  </a:cubicBezTo>
                  <a:cubicBezTo>
                    <a:pt x="9648" y="6199"/>
                    <a:pt x="10581" y="6566"/>
                    <a:pt x="11115" y="6049"/>
                  </a:cubicBezTo>
                  <a:cubicBezTo>
                    <a:pt x="11581" y="5583"/>
                    <a:pt x="11598" y="4800"/>
                    <a:pt x="12048" y="4283"/>
                  </a:cubicBezTo>
                  <a:cubicBezTo>
                    <a:pt x="12281" y="4033"/>
                    <a:pt x="12564" y="3850"/>
                    <a:pt x="12681" y="3516"/>
                  </a:cubicBezTo>
                  <a:cubicBezTo>
                    <a:pt x="12831" y="3117"/>
                    <a:pt x="12814" y="2750"/>
                    <a:pt x="12398" y="2250"/>
                  </a:cubicBezTo>
                  <a:close/>
                </a:path>
              </a:pathLst>
            </a:custGeom>
            <a:solidFill>
              <a:srgbClr val="E8E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4" name="Google Shape;3064;p32"/>
            <p:cNvSpPr/>
            <p:nvPr/>
          </p:nvSpPr>
          <p:spPr>
            <a:xfrm>
              <a:off x="5414800" y="-557350"/>
              <a:ext cx="177500" cy="72525"/>
            </a:xfrm>
            <a:custGeom>
              <a:avLst/>
              <a:gdLst/>
              <a:ahLst/>
              <a:cxnLst/>
              <a:rect l="l" t="t" r="r" b="b"/>
              <a:pathLst>
                <a:path w="7100" h="2901" extrusionOk="0">
                  <a:moveTo>
                    <a:pt x="4033" y="101"/>
                  </a:moveTo>
                  <a:cubicBezTo>
                    <a:pt x="3350" y="34"/>
                    <a:pt x="2717" y="34"/>
                    <a:pt x="2084" y="318"/>
                  </a:cubicBezTo>
                  <a:cubicBezTo>
                    <a:pt x="1634" y="518"/>
                    <a:pt x="1051" y="717"/>
                    <a:pt x="701" y="1101"/>
                  </a:cubicBezTo>
                  <a:cubicBezTo>
                    <a:pt x="1" y="1851"/>
                    <a:pt x="2100" y="2417"/>
                    <a:pt x="2467" y="2467"/>
                  </a:cubicBezTo>
                  <a:cubicBezTo>
                    <a:pt x="3767" y="2650"/>
                    <a:pt x="5433" y="2900"/>
                    <a:pt x="6549" y="2000"/>
                  </a:cubicBezTo>
                  <a:cubicBezTo>
                    <a:pt x="6849" y="1767"/>
                    <a:pt x="7099" y="1434"/>
                    <a:pt x="6933" y="1067"/>
                  </a:cubicBezTo>
                  <a:cubicBezTo>
                    <a:pt x="6633" y="384"/>
                    <a:pt x="5649" y="84"/>
                    <a:pt x="498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5" name="Google Shape;3065;p32"/>
            <p:cNvSpPr/>
            <p:nvPr/>
          </p:nvSpPr>
          <p:spPr>
            <a:xfrm>
              <a:off x="5189450" y="-744375"/>
              <a:ext cx="177475" cy="121650"/>
            </a:xfrm>
            <a:custGeom>
              <a:avLst/>
              <a:gdLst/>
              <a:ahLst/>
              <a:cxnLst/>
              <a:rect l="l" t="t" r="r" b="b"/>
              <a:pathLst>
                <a:path w="7099" h="4866" extrusionOk="0">
                  <a:moveTo>
                    <a:pt x="2316" y="317"/>
                  </a:moveTo>
                  <a:cubicBezTo>
                    <a:pt x="1866" y="184"/>
                    <a:pt x="1600" y="0"/>
                    <a:pt x="1200" y="217"/>
                  </a:cubicBezTo>
                  <a:cubicBezTo>
                    <a:pt x="867" y="400"/>
                    <a:pt x="500" y="717"/>
                    <a:pt x="317" y="1050"/>
                  </a:cubicBezTo>
                  <a:cubicBezTo>
                    <a:pt x="17" y="1600"/>
                    <a:pt x="0" y="2450"/>
                    <a:pt x="217" y="3033"/>
                  </a:cubicBezTo>
                  <a:cubicBezTo>
                    <a:pt x="483" y="3716"/>
                    <a:pt x="1067" y="4133"/>
                    <a:pt x="1733" y="4383"/>
                  </a:cubicBezTo>
                  <a:cubicBezTo>
                    <a:pt x="2700" y="4733"/>
                    <a:pt x="3766" y="4666"/>
                    <a:pt x="4766" y="4733"/>
                  </a:cubicBezTo>
                  <a:cubicBezTo>
                    <a:pt x="5316" y="4749"/>
                    <a:pt x="5966" y="4866"/>
                    <a:pt x="6465" y="4533"/>
                  </a:cubicBezTo>
                  <a:cubicBezTo>
                    <a:pt x="6982" y="4199"/>
                    <a:pt x="7099" y="3533"/>
                    <a:pt x="7065" y="2933"/>
                  </a:cubicBezTo>
                  <a:cubicBezTo>
                    <a:pt x="7015" y="1917"/>
                    <a:pt x="6415" y="1150"/>
                    <a:pt x="6099" y="21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66" name="Google Shape;3066;p32"/>
          <p:cNvGrpSpPr/>
          <p:nvPr/>
        </p:nvGrpSpPr>
        <p:grpSpPr>
          <a:xfrm flipH="1">
            <a:off x="4773509" y="-98486"/>
            <a:ext cx="3566623" cy="1527226"/>
            <a:chOff x="5967200" y="-891425"/>
            <a:chExt cx="3341725" cy="1430925"/>
          </a:xfrm>
        </p:grpSpPr>
        <p:sp>
          <p:nvSpPr>
            <p:cNvPr id="3067" name="Google Shape;3067;p32"/>
            <p:cNvSpPr/>
            <p:nvPr/>
          </p:nvSpPr>
          <p:spPr>
            <a:xfrm>
              <a:off x="9023975" y="-643975"/>
              <a:ext cx="175800" cy="217050"/>
            </a:xfrm>
            <a:custGeom>
              <a:avLst/>
              <a:gdLst/>
              <a:ahLst/>
              <a:cxnLst/>
              <a:rect l="l" t="t" r="r" b="b"/>
              <a:pathLst>
                <a:path w="7032" h="8682" extrusionOk="0">
                  <a:moveTo>
                    <a:pt x="367" y="7782"/>
                  </a:moveTo>
                  <a:cubicBezTo>
                    <a:pt x="217" y="6732"/>
                    <a:pt x="0" y="6182"/>
                    <a:pt x="383" y="5266"/>
                  </a:cubicBezTo>
                  <a:cubicBezTo>
                    <a:pt x="883" y="4016"/>
                    <a:pt x="1516" y="2899"/>
                    <a:pt x="2633" y="2116"/>
                  </a:cubicBezTo>
                  <a:cubicBezTo>
                    <a:pt x="3733" y="1316"/>
                    <a:pt x="5732" y="0"/>
                    <a:pt x="6715" y="1733"/>
                  </a:cubicBezTo>
                  <a:cubicBezTo>
                    <a:pt x="7032" y="2283"/>
                    <a:pt x="6899" y="2816"/>
                    <a:pt x="6699" y="3399"/>
                  </a:cubicBezTo>
                  <a:cubicBezTo>
                    <a:pt x="6415" y="4249"/>
                    <a:pt x="6132" y="5066"/>
                    <a:pt x="5682" y="5849"/>
                  </a:cubicBezTo>
                  <a:cubicBezTo>
                    <a:pt x="5099" y="6865"/>
                    <a:pt x="3883" y="8681"/>
                    <a:pt x="367" y="778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8" name="Google Shape;3068;p32"/>
            <p:cNvSpPr/>
            <p:nvPr/>
          </p:nvSpPr>
          <p:spPr>
            <a:xfrm>
              <a:off x="6484550" y="-491925"/>
              <a:ext cx="84600" cy="90400"/>
            </a:xfrm>
            <a:custGeom>
              <a:avLst/>
              <a:gdLst/>
              <a:ahLst/>
              <a:cxnLst/>
              <a:rect l="l" t="t" r="r" b="b"/>
              <a:pathLst>
                <a:path w="3384" h="3616" extrusionOk="0">
                  <a:moveTo>
                    <a:pt x="567" y="650"/>
                  </a:moveTo>
                  <a:cubicBezTo>
                    <a:pt x="1417" y="383"/>
                    <a:pt x="1917" y="0"/>
                    <a:pt x="2684" y="600"/>
                  </a:cubicBezTo>
                  <a:cubicBezTo>
                    <a:pt x="3200" y="1000"/>
                    <a:pt x="3383" y="1566"/>
                    <a:pt x="3383" y="2199"/>
                  </a:cubicBezTo>
                  <a:cubicBezTo>
                    <a:pt x="3367" y="2749"/>
                    <a:pt x="3267" y="3566"/>
                    <a:pt x="2600" y="3599"/>
                  </a:cubicBezTo>
                  <a:cubicBezTo>
                    <a:pt x="2134" y="3616"/>
                    <a:pt x="1800" y="3383"/>
                    <a:pt x="1417" y="3149"/>
                  </a:cubicBezTo>
                  <a:cubicBezTo>
                    <a:pt x="1067" y="2933"/>
                    <a:pt x="667" y="2683"/>
                    <a:pt x="417" y="2333"/>
                  </a:cubicBezTo>
                  <a:cubicBezTo>
                    <a:pt x="1" y="1766"/>
                    <a:pt x="234" y="1350"/>
                    <a:pt x="567" y="78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9" name="Google Shape;3069;p32"/>
            <p:cNvSpPr/>
            <p:nvPr/>
          </p:nvSpPr>
          <p:spPr>
            <a:xfrm>
              <a:off x="6593275" y="-604000"/>
              <a:ext cx="114600" cy="86250"/>
            </a:xfrm>
            <a:custGeom>
              <a:avLst/>
              <a:gdLst/>
              <a:ahLst/>
              <a:cxnLst/>
              <a:rect l="l" t="t" r="r" b="b"/>
              <a:pathLst>
                <a:path w="4584" h="3450" extrusionOk="0">
                  <a:moveTo>
                    <a:pt x="1" y="2883"/>
                  </a:moveTo>
                  <a:cubicBezTo>
                    <a:pt x="351" y="3067"/>
                    <a:pt x="701" y="3267"/>
                    <a:pt x="1034" y="3450"/>
                  </a:cubicBezTo>
                  <a:cubicBezTo>
                    <a:pt x="1301" y="3450"/>
                    <a:pt x="1550" y="3417"/>
                    <a:pt x="1800" y="3317"/>
                  </a:cubicBezTo>
                  <a:cubicBezTo>
                    <a:pt x="2550" y="3133"/>
                    <a:pt x="3283" y="3000"/>
                    <a:pt x="3850" y="2434"/>
                  </a:cubicBezTo>
                  <a:cubicBezTo>
                    <a:pt x="4583" y="1717"/>
                    <a:pt x="4450" y="967"/>
                    <a:pt x="3733" y="284"/>
                  </a:cubicBezTo>
                  <a:cubicBezTo>
                    <a:pt x="3600" y="151"/>
                    <a:pt x="3467" y="1"/>
                    <a:pt x="3267" y="101"/>
                  </a:cubicBezTo>
                  <a:cubicBezTo>
                    <a:pt x="3100" y="184"/>
                    <a:pt x="3150" y="351"/>
                    <a:pt x="3067" y="467"/>
                  </a:cubicBezTo>
                  <a:cubicBezTo>
                    <a:pt x="2900" y="667"/>
                    <a:pt x="2567" y="751"/>
                    <a:pt x="2384" y="884"/>
                  </a:cubicBezTo>
                  <a:cubicBezTo>
                    <a:pt x="1934" y="1217"/>
                    <a:pt x="1517" y="1884"/>
                    <a:pt x="984" y="203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0" name="Google Shape;3070;p32"/>
            <p:cNvSpPr/>
            <p:nvPr/>
          </p:nvSpPr>
          <p:spPr>
            <a:xfrm>
              <a:off x="6601625" y="-494425"/>
              <a:ext cx="170800" cy="79575"/>
            </a:xfrm>
            <a:custGeom>
              <a:avLst/>
              <a:gdLst/>
              <a:ahLst/>
              <a:cxnLst/>
              <a:rect l="l" t="t" r="r" b="b"/>
              <a:pathLst>
                <a:path w="6832" h="3183" extrusionOk="0">
                  <a:moveTo>
                    <a:pt x="6832" y="1300"/>
                  </a:moveTo>
                  <a:cubicBezTo>
                    <a:pt x="5715" y="733"/>
                    <a:pt x="4766" y="100"/>
                    <a:pt x="3483" y="33"/>
                  </a:cubicBezTo>
                  <a:cubicBezTo>
                    <a:pt x="2649" y="0"/>
                    <a:pt x="1200" y="483"/>
                    <a:pt x="733" y="1250"/>
                  </a:cubicBezTo>
                  <a:cubicBezTo>
                    <a:pt x="583" y="1500"/>
                    <a:pt x="467" y="1800"/>
                    <a:pt x="350" y="2066"/>
                  </a:cubicBezTo>
                  <a:cubicBezTo>
                    <a:pt x="283" y="2233"/>
                    <a:pt x="133" y="2383"/>
                    <a:pt x="83" y="2566"/>
                  </a:cubicBezTo>
                  <a:cubicBezTo>
                    <a:pt x="0" y="2866"/>
                    <a:pt x="117" y="2916"/>
                    <a:pt x="317" y="3033"/>
                  </a:cubicBezTo>
                  <a:cubicBezTo>
                    <a:pt x="617" y="3183"/>
                    <a:pt x="800" y="3149"/>
                    <a:pt x="1200" y="3149"/>
                  </a:cubicBezTo>
                  <a:cubicBezTo>
                    <a:pt x="2383" y="3116"/>
                    <a:pt x="3549" y="2983"/>
                    <a:pt x="4716" y="284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1" name="Google Shape;3071;p32"/>
            <p:cNvSpPr/>
            <p:nvPr/>
          </p:nvSpPr>
          <p:spPr>
            <a:xfrm>
              <a:off x="9090625" y="-304075"/>
              <a:ext cx="152475" cy="127500"/>
            </a:xfrm>
            <a:custGeom>
              <a:avLst/>
              <a:gdLst/>
              <a:ahLst/>
              <a:cxnLst/>
              <a:rect l="l" t="t" r="r" b="b"/>
              <a:pathLst>
                <a:path w="6099" h="5100" extrusionOk="0">
                  <a:moveTo>
                    <a:pt x="4516" y="1"/>
                  </a:moveTo>
                  <a:cubicBezTo>
                    <a:pt x="4066" y="817"/>
                    <a:pt x="3599" y="1401"/>
                    <a:pt x="2866" y="1984"/>
                  </a:cubicBezTo>
                  <a:cubicBezTo>
                    <a:pt x="2483" y="2300"/>
                    <a:pt x="2083" y="2617"/>
                    <a:pt x="1683" y="2934"/>
                  </a:cubicBezTo>
                  <a:cubicBezTo>
                    <a:pt x="1367" y="3183"/>
                    <a:pt x="833" y="3433"/>
                    <a:pt x="583" y="3767"/>
                  </a:cubicBezTo>
                  <a:cubicBezTo>
                    <a:pt x="0" y="4516"/>
                    <a:pt x="1167" y="4816"/>
                    <a:pt x="1716" y="4900"/>
                  </a:cubicBezTo>
                  <a:cubicBezTo>
                    <a:pt x="2916" y="5100"/>
                    <a:pt x="4432" y="4900"/>
                    <a:pt x="5366" y="4083"/>
                  </a:cubicBezTo>
                  <a:cubicBezTo>
                    <a:pt x="5566" y="3900"/>
                    <a:pt x="5782" y="3750"/>
                    <a:pt x="5915" y="3500"/>
                  </a:cubicBezTo>
                  <a:cubicBezTo>
                    <a:pt x="6032" y="3233"/>
                    <a:pt x="6049" y="2900"/>
                    <a:pt x="6065" y="2617"/>
                  </a:cubicBezTo>
                  <a:cubicBezTo>
                    <a:pt x="6099" y="1767"/>
                    <a:pt x="6015" y="767"/>
                    <a:pt x="451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2" name="Google Shape;3072;p32"/>
            <p:cNvSpPr/>
            <p:nvPr/>
          </p:nvSpPr>
          <p:spPr>
            <a:xfrm>
              <a:off x="9219750" y="-405700"/>
              <a:ext cx="78350" cy="107075"/>
            </a:xfrm>
            <a:custGeom>
              <a:avLst/>
              <a:gdLst/>
              <a:ahLst/>
              <a:cxnLst/>
              <a:rect l="l" t="t" r="r" b="b"/>
              <a:pathLst>
                <a:path w="3134" h="4283" extrusionOk="0">
                  <a:moveTo>
                    <a:pt x="2567" y="150"/>
                  </a:moveTo>
                  <a:cubicBezTo>
                    <a:pt x="2000" y="833"/>
                    <a:pt x="1434" y="1533"/>
                    <a:pt x="884" y="2250"/>
                  </a:cubicBezTo>
                  <a:cubicBezTo>
                    <a:pt x="667" y="2516"/>
                    <a:pt x="1" y="3333"/>
                    <a:pt x="217" y="3766"/>
                  </a:cubicBezTo>
                  <a:cubicBezTo>
                    <a:pt x="467" y="4283"/>
                    <a:pt x="1150" y="3583"/>
                    <a:pt x="1384" y="3366"/>
                  </a:cubicBezTo>
                  <a:cubicBezTo>
                    <a:pt x="1900" y="2883"/>
                    <a:pt x="2467" y="2616"/>
                    <a:pt x="2817" y="1966"/>
                  </a:cubicBezTo>
                  <a:cubicBezTo>
                    <a:pt x="2983" y="1650"/>
                    <a:pt x="3133" y="1500"/>
                    <a:pt x="3133" y="1133"/>
                  </a:cubicBezTo>
                  <a:cubicBezTo>
                    <a:pt x="3117" y="683"/>
                    <a:pt x="3033" y="433"/>
                    <a:pt x="28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3" name="Google Shape;3073;p32"/>
            <p:cNvSpPr/>
            <p:nvPr/>
          </p:nvSpPr>
          <p:spPr>
            <a:xfrm>
              <a:off x="6695750" y="-534425"/>
              <a:ext cx="50850" cy="70000"/>
            </a:xfrm>
            <a:custGeom>
              <a:avLst/>
              <a:gdLst/>
              <a:ahLst/>
              <a:cxnLst/>
              <a:rect l="l" t="t" r="r" b="b"/>
              <a:pathLst>
                <a:path w="2034" h="2800" extrusionOk="0">
                  <a:moveTo>
                    <a:pt x="467" y="2133"/>
                  </a:moveTo>
                  <a:cubicBezTo>
                    <a:pt x="284" y="1900"/>
                    <a:pt x="117" y="1633"/>
                    <a:pt x="1" y="1367"/>
                  </a:cubicBezTo>
                  <a:cubicBezTo>
                    <a:pt x="301" y="967"/>
                    <a:pt x="851" y="0"/>
                    <a:pt x="1501" y="250"/>
                  </a:cubicBezTo>
                  <a:cubicBezTo>
                    <a:pt x="1934" y="434"/>
                    <a:pt x="2034" y="934"/>
                    <a:pt x="1884" y="1333"/>
                  </a:cubicBezTo>
                  <a:cubicBezTo>
                    <a:pt x="1767" y="1700"/>
                    <a:pt x="1051" y="2800"/>
                    <a:pt x="567" y="22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4" name="Google Shape;3074;p32"/>
            <p:cNvSpPr/>
            <p:nvPr/>
          </p:nvSpPr>
          <p:spPr>
            <a:xfrm>
              <a:off x="6254200" y="-4125"/>
              <a:ext cx="125825" cy="101650"/>
            </a:xfrm>
            <a:custGeom>
              <a:avLst/>
              <a:gdLst/>
              <a:ahLst/>
              <a:cxnLst/>
              <a:rect l="l" t="t" r="r" b="b"/>
              <a:pathLst>
                <a:path w="5033" h="4066" extrusionOk="0">
                  <a:moveTo>
                    <a:pt x="3599" y="400"/>
                  </a:moveTo>
                  <a:cubicBezTo>
                    <a:pt x="2983" y="100"/>
                    <a:pt x="2700" y="0"/>
                    <a:pt x="2016" y="100"/>
                  </a:cubicBezTo>
                  <a:cubicBezTo>
                    <a:pt x="1650" y="150"/>
                    <a:pt x="1183" y="150"/>
                    <a:pt x="867" y="417"/>
                  </a:cubicBezTo>
                  <a:cubicBezTo>
                    <a:pt x="250" y="916"/>
                    <a:pt x="50" y="2083"/>
                    <a:pt x="17" y="2816"/>
                  </a:cubicBezTo>
                  <a:cubicBezTo>
                    <a:pt x="0" y="3216"/>
                    <a:pt x="67" y="3616"/>
                    <a:pt x="450" y="3816"/>
                  </a:cubicBezTo>
                  <a:cubicBezTo>
                    <a:pt x="983" y="4066"/>
                    <a:pt x="1917" y="3799"/>
                    <a:pt x="2400" y="3599"/>
                  </a:cubicBezTo>
                  <a:cubicBezTo>
                    <a:pt x="3749" y="3033"/>
                    <a:pt x="5032" y="1300"/>
                    <a:pt x="3599" y="4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5" name="Google Shape;3075;p32"/>
            <p:cNvSpPr/>
            <p:nvPr/>
          </p:nvSpPr>
          <p:spPr>
            <a:xfrm>
              <a:off x="8922325" y="-688150"/>
              <a:ext cx="180400" cy="184575"/>
            </a:xfrm>
            <a:custGeom>
              <a:avLst/>
              <a:gdLst/>
              <a:ahLst/>
              <a:cxnLst/>
              <a:rect l="l" t="t" r="r" b="b"/>
              <a:pathLst>
                <a:path w="7216" h="7383" extrusionOk="0">
                  <a:moveTo>
                    <a:pt x="750" y="2817"/>
                  </a:moveTo>
                  <a:cubicBezTo>
                    <a:pt x="767" y="2634"/>
                    <a:pt x="784" y="2117"/>
                    <a:pt x="867" y="1867"/>
                  </a:cubicBezTo>
                  <a:cubicBezTo>
                    <a:pt x="967" y="1551"/>
                    <a:pt x="1467" y="1234"/>
                    <a:pt x="1750" y="1034"/>
                  </a:cubicBezTo>
                  <a:cubicBezTo>
                    <a:pt x="2633" y="434"/>
                    <a:pt x="3866" y="1"/>
                    <a:pt x="4949" y="201"/>
                  </a:cubicBezTo>
                  <a:cubicBezTo>
                    <a:pt x="5732" y="351"/>
                    <a:pt x="6449" y="667"/>
                    <a:pt x="6849" y="1384"/>
                  </a:cubicBezTo>
                  <a:cubicBezTo>
                    <a:pt x="7165" y="1950"/>
                    <a:pt x="7215" y="2850"/>
                    <a:pt x="6999" y="3467"/>
                  </a:cubicBezTo>
                  <a:cubicBezTo>
                    <a:pt x="6499" y="4933"/>
                    <a:pt x="5749" y="6399"/>
                    <a:pt x="4199" y="6949"/>
                  </a:cubicBezTo>
                  <a:cubicBezTo>
                    <a:pt x="3333" y="7266"/>
                    <a:pt x="2466" y="7382"/>
                    <a:pt x="1617" y="6899"/>
                  </a:cubicBezTo>
                  <a:cubicBezTo>
                    <a:pt x="1183" y="6666"/>
                    <a:pt x="784" y="6333"/>
                    <a:pt x="467" y="5933"/>
                  </a:cubicBezTo>
                  <a:cubicBezTo>
                    <a:pt x="0" y="5350"/>
                    <a:pt x="17" y="4683"/>
                    <a:pt x="750" y="281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076" name="Google Shape;3076;p32"/>
            <p:cNvGrpSpPr/>
            <p:nvPr/>
          </p:nvGrpSpPr>
          <p:grpSpPr>
            <a:xfrm>
              <a:off x="5967200" y="-891425"/>
              <a:ext cx="3341725" cy="1430925"/>
              <a:chOff x="5967200" y="-891425"/>
              <a:chExt cx="3341725" cy="1430925"/>
            </a:xfrm>
          </p:grpSpPr>
          <p:sp>
            <p:nvSpPr>
              <p:cNvPr id="3077" name="Google Shape;3077;p32"/>
              <p:cNvSpPr/>
              <p:nvPr/>
            </p:nvSpPr>
            <p:spPr>
              <a:xfrm>
                <a:off x="6005075" y="-891425"/>
                <a:ext cx="3303850" cy="1371375"/>
              </a:xfrm>
              <a:custGeom>
                <a:avLst/>
                <a:gdLst/>
                <a:ahLst/>
                <a:cxnLst/>
                <a:rect l="l" t="t" r="r" b="b"/>
                <a:pathLst>
                  <a:path w="132154" h="54855" extrusionOk="0">
                    <a:moveTo>
                      <a:pt x="114208" y="67"/>
                    </a:moveTo>
                    <a:cubicBezTo>
                      <a:pt x="110192" y="334"/>
                      <a:pt x="106026" y="700"/>
                      <a:pt x="102060" y="1450"/>
                    </a:cubicBezTo>
                    <a:lnTo>
                      <a:pt x="102060" y="1450"/>
                    </a:lnTo>
                    <a:cubicBezTo>
                      <a:pt x="100144" y="1817"/>
                      <a:pt x="98278" y="2183"/>
                      <a:pt x="96328" y="2183"/>
                    </a:cubicBezTo>
                    <a:lnTo>
                      <a:pt x="96328" y="2183"/>
                    </a:lnTo>
                    <a:cubicBezTo>
                      <a:pt x="94629" y="2167"/>
                      <a:pt x="93063" y="1633"/>
                      <a:pt x="91396" y="1450"/>
                    </a:cubicBezTo>
                    <a:lnTo>
                      <a:pt x="91396" y="1450"/>
                    </a:lnTo>
                    <a:cubicBezTo>
                      <a:pt x="90363" y="1334"/>
                      <a:pt x="89447" y="1084"/>
                      <a:pt x="88380" y="1084"/>
                    </a:cubicBezTo>
                    <a:lnTo>
                      <a:pt x="88380" y="1084"/>
                    </a:lnTo>
                    <a:cubicBezTo>
                      <a:pt x="88097" y="1100"/>
                      <a:pt x="87797" y="1084"/>
                      <a:pt x="87514" y="1084"/>
                    </a:cubicBezTo>
                    <a:lnTo>
                      <a:pt x="87514" y="1084"/>
                    </a:lnTo>
                    <a:cubicBezTo>
                      <a:pt x="86781" y="1067"/>
                      <a:pt x="86031" y="1067"/>
                      <a:pt x="85298" y="1167"/>
                    </a:cubicBezTo>
                    <a:lnTo>
                      <a:pt x="85298" y="1167"/>
                    </a:lnTo>
                    <a:cubicBezTo>
                      <a:pt x="79199" y="1967"/>
                      <a:pt x="73151" y="3050"/>
                      <a:pt x="67052" y="3983"/>
                    </a:cubicBezTo>
                    <a:lnTo>
                      <a:pt x="67052" y="3983"/>
                    </a:lnTo>
                    <a:cubicBezTo>
                      <a:pt x="63370" y="4549"/>
                      <a:pt x="59687" y="4716"/>
                      <a:pt x="56005" y="5133"/>
                    </a:cubicBezTo>
                    <a:lnTo>
                      <a:pt x="56005" y="5133"/>
                    </a:lnTo>
                    <a:cubicBezTo>
                      <a:pt x="54355" y="5316"/>
                      <a:pt x="52839" y="5699"/>
                      <a:pt x="51289" y="6316"/>
                    </a:cubicBezTo>
                    <a:lnTo>
                      <a:pt x="51289" y="6316"/>
                    </a:lnTo>
                    <a:cubicBezTo>
                      <a:pt x="50206" y="6749"/>
                      <a:pt x="49073" y="7349"/>
                      <a:pt x="47940" y="7549"/>
                    </a:cubicBezTo>
                    <a:lnTo>
                      <a:pt x="47940" y="7549"/>
                    </a:lnTo>
                    <a:cubicBezTo>
                      <a:pt x="47407" y="7649"/>
                      <a:pt x="46840" y="7632"/>
                      <a:pt x="46274" y="7599"/>
                    </a:cubicBezTo>
                    <a:lnTo>
                      <a:pt x="46274" y="7599"/>
                    </a:lnTo>
                    <a:cubicBezTo>
                      <a:pt x="46024" y="7599"/>
                      <a:pt x="45774" y="7582"/>
                      <a:pt x="45540" y="7582"/>
                    </a:cubicBezTo>
                    <a:lnTo>
                      <a:pt x="45540" y="7582"/>
                    </a:lnTo>
                    <a:cubicBezTo>
                      <a:pt x="45340" y="7582"/>
                      <a:pt x="45140" y="7582"/>
                      <a:pt x="44957" y="7582"/>
                    </a:cubicBezTo>
                    <a:lnTo>
                      <a:pt x="44957" y="7582"/>
                    </a:lnTo>
                    <a:cubicBezTo>
                      <a:pt x="43441" y="7565"/>
                      <a:pt x="41891" y="7549"/>
                      <a:pt x="40508" y="8365"/>
                    </a:cubicBezTo>
                    <a:lnTo>
                      <a:pt x="40508" y="8365"/>
                    </a:lnTo>
                    <a:cubicBezTo>
                      <a:pt x="38709" y="9415"/>
                      <a:pt x="37342" y="11065"/>
                      <a:pt x="35926" y="12614"/>
                    </a:cubicBezTo>
                    <a:lnTo>
                      <a:pt x="35926" y="12614"/>
                    </a:lnTo>
                    <a:cubicBezTo>
                      <a:pt x="34976" y="13681"/>
                      <a:pt x="33693" y="14264"/>
                      <a:pt x="32443" y="14514"/>
                    </a:cubicBezTo>
                    <a:lnTo>
                      <a:pt x="32443" y="14514"/>
                    </a:lnTo>
                    <a:cubicBezTo>
                      <a:pt x="31444" y="14714"/>
                      <a:pt x="30361" y="14664"/>
                      <a:pt x="30061" y="15963"/>
                    </a:cubicBezTo>
                    <a:lnTo>
                      <a:pt x="30061" y="15963"/>
                    </a:lnTo>
                    <a:cubicBezTo>
                      <a:pt x="29861" y="16763"/>
                      <a:pt x="30211" y="17296"/>
                      <a:pt x="29427" y="17780"/>
                    </a:cubicBezTo>
                    <a:lnTo>
                      <a:pt x="29427" y="17780"/>
                    </a:lnTo>
                    <a:cubicBezTo>
                      <a:pt x="28861" y="18146"/>
                      <a:pt x="29044" y="17930"/>
                      <a:pt x="28494" y="17580"/>
                    </a:cubicBezTo>
                    <a:lnTo>
                      <a:pt x="28494" y="17580"/>
                    </a:lnTo>
                    <a:cubicBezTo>
                      <a:pt x="27928" y="17213"/>
                      <a:pt x="26145" y="17030"/>
                      <a:pt x="25428" y="17346"/>
                    </a:cubicBezTo>
                    <a:lnTo>
                      <a:pt x="25428" y="17346"/>
                    </a:lnTo>
                    <a:cubicBezTo>
                      <a:pt x="24562" y="17746"/>
                      <a:pt x="23962" y="19146"/>
                      <a:pt x="23979" y="20129"/>
                    </a:cubicBezTo>
                    <a:lnTo>
                      <a:pt x="23979" y="20129"/>
                    </a:lnTo>
                    <a:cubicBezTo>
                      <a:pt x="24012" y="22495"/>
                      <a:pt x="27211" y="22962"/>
                      <a:pt x="28678" y="23795"/>
                    </a:cubicBezTo>
                    <a:lnTo>
                      <a:pt x="28678" y="23795"/>
                    </a:lnTo>
                    <a:cubicBezTo>
                      <a:pt x="29711" y="24395"/>
                      <a:pt x="30677" y="25228"/>
                      <a:pt x="30327" y="26711"/>
                    </a:cubicBezTo>
                    <a:lnTo>
                      <a:pt x="30327" y="26711"/>
                    </a:lnTo>
                    <a:cubicBezTo>
                      <a:pt x="30111" y="27661"/>
                      <a:pt x="29177" y="28444"/>
                      <a:pt x="28444" y="28877"/>
                    </a:cubicBezTo>
                    <a:lnTo>
                      <a:pt x="28444" y="28877"/>
                    </a:lnTo>
                    <a:cubicBezTo>
                      <a:pt x="27128" y="29643"/>
                      <a:pt x="25978" y="29960"/>
                      <a:pt x="24962" y="31343"/>
                    </a:cubicBezTo>
                    <a:lnTo>
                      <a:pt x="24962" y="31343"/>
                    </a:lnTo>
                    <a:cubicBezTo>
                      <a:pt x="24262" y="32309"/>
                      <a:pt x="24195" y="32976"/>
                      <a:pt x="23995" y="34092"/>
                    </a:cubicBezTo>
                    <a:lnTo>
                      <a:pt x="23995" y="34092"/>
                    </a:lnTo>
                    <a:cubicBezTo>
                      <a:pt x="23662" y="36109"/>
                      <a:pt x="21013" y="36025"/>
                      <a:pt x="19563" y="36358"/>
                    </a:cubicBezTo>
                    <a:lnTo>
                      <a:pt x="19563" y="36358"/>
                    </a:lnTo>
                    <a:cubicBezTo>
                      <a:pt x="19213" y="36425"/>
                      <a:pt x="18880" y="36425"/>
                      <a:pt x="18530" y="36425"/>
                    </a:cubicBezTo>
                    <a:lnTo>
                      <a:pt x="18530" y="36425"/>
                    </a:lnTo>
                    <a:cubicBezTo>
                      <a:pt x="18163" y="36425"/>
                      <a:pt x="17780" y="36408"/>
                      <a:pt x="17430" y="36508"/>
                    </a:cubicBezTo>
                    <a:lnTo>
                      <a:pt x="17430" y="36508"/>
                    </a:lnTo>
                    <a:cubicBezTo>
                      <a:pt x="16897" y="36658"/>
                      <a:pt x="16214" y="37208"/>
                      <a:pt x="15697" y="37525"/>
                    </a:cubicBezTo>
                    <a:lnTo>
                      <a:pt x="15697" y="37525"/>
                    </a:lnTo>
                    <a:cubicBezTo>
                      <a:pt x="15097" y="37891"/>
                      <a:pt x="14514" y="38058"/>
                      <a:pt x="14048" y="38591"/>
                    </a:cubicBezTo>
                    <a:lnTo>
                      <a:pt x="14048" y="38591"/>
                    </a:lnTo>
                    <a:cubicBezTo>
                      <a:pt x="13648" y="39041"/>
                      <a:pt x="13681" y="39358"/>
                      <a:pt x="13431" y="39874"/>
                    </a:cubicBezTo>
                    <a:lnTo>
                      <a:pt x="13431" y="39874"/>
                    </a:lnTo>
                    <a:cubicBezTo>
                      <a:pt x="12898" y="40907"/>
                      <a:pt x="11598" y="40091"/>
                      <a:pt x="10732" y="40824"/>
                    </a:cubicBezTo>
                    <a:lnTo>
                      <a:pt x="10732" y="40824"/>
                    </a:lnTo>
                    <a:cubicBezTo>
                      <a:pt x="9965" y="41457"/>
                      <a:pt x="9632" y="42707"/>
                      <a:pt x="9232" y="43657"/>
                    </a:cubicBezTo>
                    <a:lnTo>
                      <a:pt x="9232" y="43657"/>
                    </a:lnTo>
                    <a:cubicBezTo>
                      <a:pt x="8999" y="44207"/>
                      <a:pt x="8882" y="44990"/>
                      <a:pt x="8566" y="45456"/>
                    </a:cubicBezTo>
                    <a:lnTo>
                      <a:pt x="8566" y="45456"/>
                    </a:lnTo>
                    <a:cubicBezTo>
                      <a:pt x="7683" y="46739"/>
                      <a:pt x="5600" y="46823"/>
                      <a:pt x="4383" y="47256"/>
                    </a:cubicBezTo>
                    <a:lnTo>
                      <a:pt x="4383" y="47256"/>
                    </a:lnTo>
                    <a:cubicBezTo>
                      <a:pt x="2917" y="47789"/>
                      <a:pt x="1451" y="48156"/>
                      <a:pt x="1" y="48689"/>
                    </a:cubicBezTo>
                    <a:lnTo>
                      <a:pt x="1" y="48689"/>
                    </a:lnTo>
                    <a:lnTo>
                      <a:pt x="2834" y="53738"/>
                    </a:lnTo>
                    <a:cubicBezTo>
                      <a:pt x="5883" y="53921"/>
                      <a:pt x="8899" y="54471"/>
                      <a:pt x="11965" y="54487"/>
                    </a:cubicBezTo>
                    <a:lnTo>
                      <a:pt x="11965" y="54487"/>
                    </a:lnTo>
                    <a:cubicBezTo>
                      <a:pt x="13498" y="54504"/>
                      <a:pt x="15047" y="54471"/>
                      <a:pt x="16597" y="54454"/>
                    </a:cubicBezTo>
                    <a:lnTo>
                      <a:pt x="16597" y="54454"/>
                    </a:lnTo>
                    <a:cubicBezTo>
                      <a:pt x="20729" y="54438"/>
                      <a:pt x="24845" y="54804"/>
                      <a:pt x="28978" y="54837"/>
                    </a:cubicBezTo>
                    <a:lnTo>
                      <a:pt x="28978" y="54837"/>
                    </a:lnTo>
                    <a:cubicBezTo>
                      <a:pt x="33393" y="54854"/>
                      <a:pt x="37892" y="54421"/>
                      <a:pt x="42274" y="53754"/>
                    </a:cubicBezTo>
                    <a:lnTo>
                      <a:pt x="42274" y="53754"/>
                    </a:lnTo>
                    <a:cubicBezTo>
                      <a:pt x="46573" y="53104"/>
                      <a:pt x="50906" y="52805"/>
                      <a:pt x="55238" y="52388"/>
                    </a:cubicBezTo>
                    <a:lnTo>
                      <a:pt x="55238" y="52388"/>
                    </a:lnTo>
                    <a:cubicBezTo>
                      <a:pt x="59104" y="52021"/>
                      <a:pt x="63020" y="51555"/>
                      <a:pt x="66902" y="51555"/>
                    </a:cubicBezTo>
                    <a:lnTo>
                      <a:pt x="66902" y="51555"/>
                    </a:lnTo>
                    <a:cubicBezTo>
                      <a:pt x="67669" y="51555"/>
                      <a:pt x="68452" y="51572"/>
                      <a:pt x="69218" y="51588"/>
                    </a:cubicBezTo>
                    <a:lnTo>
                      <a:pt x="69218" y="51588"/>
                    </a:lnTo>
                    <a:cubicBezTo>
                      <a:pt x="70251" y="51605"/>
                      <a:pt x="71301" y="51622"/>
                      <a:pt x="72334" y="51605"/>
                    </a:cubicBezTo>
                    <a:lnTo>
                      <a:pt x="72334" y="51605"/>
                    </a:lnTo>
                    <a:cubicBezTo>
                      <a:pt x="74834" y="51555"/>
                      <a:pt x="77316" y="51255"/>
                      <a:pt x="79816" y="51205"/>
                    </a:cubicBezTo>
                    <a:lnTo>
                      <a:pt x="79816" y="51205"/>
                    </a:lnTo>
                    <a:cubicBezTo>
                      <a:pt x="80782" y="51172"/>
                      <a:pt x="81765" y="51205"/>
                      <a:pt x="82732" y="51222"/>
                    </a:cubicBezTo>
                    <a:lnTo>
                      <a:pt x="82732" y="51222"/>
                    </a:lnTo>
                    <a:cubicBezTo>
                      <a:pt x="84198" y="51238"/>
                      <a:pt x="85681" y="51272"/>
                      <a:pt x="87147" y="51172"/>
                    </a:cubicBezTo>
                    <a:lnTo>
                      <a:pt x="87147" y="51172"/>
                    </a:lnTo>
                    <a:cubicBezTo>
                      <a:pt x="90930" y="50888"/>
                      <a:pt x="94846" y="50155"/>
                      <a:pt x="98478" y="48872"/>
                    </a:cubicBezTo>
                    <a:lnTo>
                      <a:pt x="98478" y="48872"/>
                    </a:lnTo>
                    <a:cubicBezTo>
                      <a:pt x="100727" y="48089"/>
                      <a:pt x="102810" y="47356"/>
                      <a:pt x="104510" y="45440"/>
                    </a:cubicBezTo>
                    <a:lnTo>
                      <a:pt x="104510" y="45440"/>
                    </a:lnTo>
                    <a:cubicBezTo>
                      <a:pt x="105843" y="43957"/>
                      <a:pt x="109109" y="41007"/>
                      <a:pt x="106759" y="38858"/>
                    </a:cubicBezTo>
                    <a:lnTo>
                      <a:pt x="106759" y="38858"/>
                    </a:lnTo>
                    <a:cubicBezTo>
                      <a:pt x="105626" y="37808"/>
                      <a:pt x="103377" y="37925"/>
                      <a:pt x="101994" y="37858"/>
                    </a:cubicBezTo>
                    <a:lnTo>
                      <a:pt x="101994" y="37858"/>
                    </a:lnTo>
                    <a:cubicBezTo>
                      <a:pt x="101377" y="37825"/>
                      <a:pt x="100744" y="37841"/>
                      <a:pt x="100111" y="37858"/>
                    </a:cubicBezTo>
                    <a:lnTo>
                      <a:pt x="100111" y="37858"/>
                    </a:lnTo>
                    <a:cubicBezTo>
                      <a:pt x="98611" y="37891"/>
                      <a:pt x="97078" y="37925"/>
                      <a:pt x="95695" y="37442"/>
                    </a:cubicBezTo>
                    <a:lnTo>
                      <a:pt x="95695" y="37442"/>
                    </a:lnTo>
                    <a:cubicBezTo>
                      <a:pt x="94979" y="37192"/>
                      <a:pt x="94446" y="36592"/>
                      <a:pt x="93712" y="36425"/>
                    </a:cubicBezTo>
                    <a:lnTo>
                      <a:pt x="93712" y="36425"/>
                    </a:lnTo>
                    <a:cubicBezTo>
                      <a:pt x="92746" y="36209"/>
                      <a:pt x="91730" y="36492"/>
                      <a:pt x="90930" y="35575"/>
                    </a:cubicBezTo>
                    <a:lnTo>
                      <a:pt x="90930" y="35575"/>
                    </a:lnTo>
                    <a:cubicBezTo>
                      <a:pt x="89597" y="34076"/>
                      <a:pt x="93529" y="33393"/>
                      <a:pt x="94379" y="33109"/>
                    </a:cubicBezTo>
                    <a:lnTo>
                      <a:pt x="94379" y="33109"/>
                    </a:lnTo>
                    <a:cubicBezTo>
                      <a:pt x="96528" y="32359"/>
                      <a:pt x="99961" y="29810"/>
                      <a:pt x="102210" y="31343"/>
                    </a:cubicBezTo>
                    <a:lnTo>
                      <a:pt x="102210" y="31343"/>
                    </a:lnTo>
                    <a:cubicBezTo>
                      <a:pt x="102977" y="31876"/>
                      <a:pt x="103477" y="32609"/>
                      <a:pt x="104327" y="33076"/>
                    </a:cubicBezTo>
                    <a:lnTo>
                      <a:pt x="104327" y="33076"/>
                    </a:lnTo>
                    <a:cubicBezTo>
                      <a:pt x="105360" y="33609"/>
                      <a:pt x="106343" y="33609"/>
                      <a:pt x="107476" y="33559"/>
                    </a:cubicBezTo>
                    <a:lnTo>
                      <a:pt x="107476" y="33559"/>
                    </a:lnTo>
                    <a:cubicBezTo>
                      <a:pt x="109642" y="33459"/>
                      <a:pt x="112125" y="33109"/>
                      <a:pt x="114241" y="32476"/>
                    </a:cubicBezTo>
                    <a:lnTo>
                      <a:pt x="114241" y="32476"/>
                    </a:lnTo>
                    <a:cubicBezTo>
                      <a:pt x="115524" y="32110"/>
                      <a:pt x="116757" y="31526"/>
                      <a:pt x="117857" y="30660"/>
                    </a:cubicBezTo>
                    <a:lnTo>
                      <a:pt x="117857" y="30660"/>
                    </a:lnTo>
                    <a:cubicBezTo>
                      <a:pt x="118707" y="29977"/>
                      <a:pt x="119190" y="29510"/>
                      <a:pt x="120273" y="29294"/>
                    </a:cubicBezTo>
                    <a:lnTo>
                      <a:pt x="120273" y="29294"/>
                    </a:lnTo>
                    <a:cubicBezTo>
                      <a:pt x="121456" y="29060"/>
                      <a:pt x="122556" y="28894"/>
                      <a:pt x="123739" y="28494"/>
                    </a:cubicBezTo>
                    <a:lnTo>
                      <a:pt x="123739" y="28494"/>
                    </a:lnTo>
                    <a:cubicBezTo>
                      <a:pt x="124972" y="28094"/>
                      <a:pt x="126571" y="28094"/>
                      <a:pt x="127421" y="26844"/>
                    </a:cubicBezTo>
                    <a:lnTo>
                      <a:pt x="127421" y="26844"/>
                    </a:lnTo>
                    <a:cubicBezTo>
                      <a:pt x="127888" y="26128"/>
                      <a:pt x="128154" y="25278"/>
                      <a:pt x="128638" y="24528"/>
                    </a:cubicBezTo>
                    <a:lnTo>
                      <a:pt x="128638" y="24528"/>
                    </a:lnTo>
                    <a:cubicBezTo>
                      <a:pt x="129121" y="23811"/>
                      <a:pt x="129554" y="22962"/>
                      <a:pt x="130137" y="22345"/>
                    </a:cubicBezTo>
                    <a:lnTo>
                      <a:pt x="130137" y="22345"/>
                    </a:lnTo>
                    <a:cubicBezTo>
                      <a:pt x="130787" y="21679"/>
                      <a:pt x="131620" y="21245"/>
                      <a:pt x="131920" y="20179"/>
                    </a:cubicBezTo>
                    <a:lnTo>
                      <a:pt x="131920" y="20179"/>
                    </a:lnTo>
                    <a:cubicBezTo>
                      <a:pt x="132153" y="19313"/>
                      <a:pt x="131837" y="18429"/>
                      <a:pt x="131654" y="17596"/>
                    </a:cubicBezTo>
                    <a:lnTo>
                      <a:pt x="131654" y="17596"/>
                    </a:lnTo>
                    <a:cubicBezTo>
                      <a:pt x="131437" y="16680"/>
                      <a:pt x="131454" y="15763"/>
                      <a:pt x="131270" y="14864"/>
                    </a:cubicBezTo>
                    <a:lnTo>
                      <a:pt x="131270" y="14864"/>
                    </a:lnTo>
                    <a:cubicBezTo>
                      <a:pt x="131104" y="14064"/>
                      <a:pt x="131020" y="13597"/>
                      <a:pt x="131020" y="12714"/>
                    </a:cubicBezTo>
                    <a:lnTo>
                      <a:pt x="131020" y="12714"/>
                    </a:lnTo>
                    <a:cubicBezTo>
                      <a:pt x="131020" y="11931"/>
                      <a:pt x="131187" y="10931"/>
                      <a:pt x="130954" y="10181"/>
                    </a:cubicBezTo>
                    <a:lnTo>
                      <a:pt x="130954" y="10181"/>
                    </a:lnTo>
                    <a:cubicBezTo>
                      <a:pt x="130720" y="9348"/>
                      <a:pt x="130154" y="8498"/>
                      <a:pt x="129837" y="7665"/>
                    </a:cubicBezTo>
                    <a:lnTo>
                      <a:pt x="129837" y="7665"/>
                    </a:lnTo>
                    <a:cubicBezTo>
                      <a:pt x="129454" y="6682"/>
                      <a:pt x="128988" y="5832"/>
                      <a:pt x="128504" y="4899"/>
                    </a:cubicBezTo>
                    <a:lnTo>
                      <a:pt x="128504" y="4899"/>
                    </a:lnTo>
                    <a:cubicBezTo>
                      <a:pt x="127521" y="2950"/>
                      <a:pt x="126122" y="2183"/>
                      <a:pt x="124305" y="1433"/>
                    </a:cubicBezTo>
                    <a:lnTo>
                      <a:pt x="124305" y="1433"/>
                    </a:lnTo>
                    <a:cubicBezTo>
                      <a:pt x="121723" y="367"/>
                      <a:pt x="119090" y="1"/>
                      <a:pt x="116390" y="1"/>
                    </a:cubicBezTo>
                    <a:lnTo>
                      <a:pt x="116390" y="1"/>
                    </a:lnTo>
                    <a:cubicBezTo>
                      <a:pt x="115674" y="1"/>
                      <a:pt x="114941" y="17"/>
                      <a:pt x="114208" y="67"/>
                    </a:cubicBezTo>
                  </a:path>
                </a:pathLst>
              </a:custGeom>
              <a:solidFill>
                <a:srgbClr val="F4F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8" name="Google Shape;3078;p32"/>
              <p:cNvSpPr/>
              <p:nvPr/>
            </p:nvSpPr>
            <p:spPr>
              <a:xfrm>
                <a:off x="8280800" y="-823525"/>
                <a:ext cx="739850" cy="471575"/>
              </a:xfrm>
              <a:custGeom>
                <a:avLst/>
                <a:gdLst/>
                <a:ahLst/>
                <a:cxnLst/>
                <a:rect l="l" t="t" r="r" b="b"/>
                <a:pathLst>
                  <a:path w="29594" h="18863" extrusionOk="0">
                    <a:moveTo>
                      <a:pt x="1" y="10115"/>
                    </a:moveTo>
                    <a:cubicBezTo>
                      <a:pt x="551" y="8882"/>
                      <a:pt x="1100" y="7932"/>
                      <a:pt x="1934" y="6849"/>
                    </a:cubicBezTo>
                    <a:cubicBezTo>
                      <a:pt x="2983" y="5483"/>
                      <a:pt x="4416" y="3916"/>
                      <a:pt x="5999" y="3116"/>
                    </a:cubicBezTo>
                    <a:cubicBezTo>
                      <a:pt x="6782" y="2717"/>
                      <a:pt x="7749" y="2533"/>
                      <a:pt x="8599" y="2333"/>
                    </a:cubicBezTo>
                    <a:cubicBezTo>
                      <a:pt x="10365" y="1933"/>
                      <a:pt x="12115" y="1467"/>
                      <a:pt x="13881" y="1067"/>
                    </a:cubicBezTo>
                    <a:cubicBezTo>
                      <a:pt x="15814" y="617"/>
                      <a:pt x="17997" y="117"/>
                      <a:pt x="20013" y="34"/>
                    </a:cubicBezTo>
                    <a:cubicBezTo>
                      <a:pt x="21179" y="1"/>
                      <a:pt x="22379" y="134"/>
                      <a:pt x="23545" y="267"/>
                    </a:cubicBezTo>
                    <a:cubicBezTo>
                      <a:pt x="25611" y="500"/>
                      <a:pt x="28327" y="1600"/>
                      <a:pt x="28944" y="3800"/>
                    </a:cubicBezTo>
                    <a:cubicBezTo>
                      <a:pt x="29244" y="4883"/>
                      <a:pt x="29444" y="5999"/>
                      <a:pt x="29477" y="7115"/>
                    </a:cubicBezTo>
                    <a:cubicBezTo>
                      <a:pt x="29511" y="8449"/>
                      <a:pt x="29594" y="9865"/>
                      <a:pt x="29244" y="11165"/>
                    </a:cubicBezTo>
                    <a:cubicBezTo>
                      <a:pt x="28561" y="13614"/>
                      <a:pt x="27078" y="15697"/>
                      <a:pt x="24945" y="17096"/>
                    </a:cubicBezTo>
                    <a:cubicBezTo>
                      <a:pt x="23195" y="18246"/>
                      <a:pt x="20713" y="18613"/>
                      <a:pt x="18663" y="18729"/>
                    </a:cubicBezTo>
                    <a:cubicBezTo>
                      <a:pt x="16497" y="18863"/>
                      <a:pt x="14347" y="18763"/>
                      <a:pt x="12198" y="18513"/>
                    </a:cubicBezTo>
                    <a:cubicBezTo>
                      <a:pt x="9449" y="18196"/>
                      <a:pt x="6766" y="17713"/>
                      <a:pt x="4183" y="16663"/>
                    </a:cubicBezTo>
                    <a:cubicBezTo>
                      <a:pt x="2817" y="16080"/>
                      <a:pt x="1684" y="15297"/>
                      <a:pt x="417" y="1454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9" name="Google Shape;3079;p32"/>
              <p:cNvSpPr/>
              <p:nvPr/>
            </p:nvSpPr>
            <p:spPr>
              <a:xfrm>
                <a:off x="7283550" y="-786450"/>
                <a:ext cx="941875" cy="329525"/>
              </a:xfrm>
              <a:custGeom>
                <a:avLst/>
                <a:gdLst/>
                <a:ahLst/>
                <a:cxnLst/>
                <a:rect l="l" t="t" r="r" b="b"/>
                <a:pathLst>
                  <a:path w="37675" h="13181" extrusionOk="0">
                    <a:moveTo>
                      <a:pt x="36941" y="8632"/>
                    </a:moveTo>
                    <a:cubicBezTo>
                      <a:pt x="37125" y="8065"/>
                      <a:pt x="37408" y="7482"/>
                      <a:pt x="37558" y="6916"/>
                    </a:cubicBezTo>
                    <a:cubicBezTo>
                      <a:pt x="37675" y="6449"/>
                      <a:pt x="37575" y="5882"/>
                      <a:pt x="37591" y="5399"/>
                    </a:cubicBezTo>
                    <a:cubicBezTo>
                      <a:pt x="37591" y="4000"/>
                      <a:pt x="37491" y="2916"/>
                      <a:pt x="36342" y="1933"/>
                    </a:cubicBezTo>
                    <a:cubicBezTo>
                      <a:pt x="35308" y="1067"/>
                      <a:pt x="34242" y="634"/>
                      <a:pt x="32909" y="417"/>
                    </a:cubicBezTo>
                    <a:cubicBezTo>
                      <a:pt x="31176" y="117"/>
                      <a:pt x="29343" y="0"/>
                      <a:pt x="27594" y="0"/>
                    </a:cubicBezTo>
                    <a:cubicBezTo>
                      <a:pt x="22445" y="0"/>
                      <a:pt x="17313" y="934"/>
                      <a:pt x="12264" y="1783"/>
                    </a:cubicBezTo>
                    <a:cubicBezTo>
                      <a:pt x="9698" y="2217"/>
                      <a:pt x="7198" y="2866"/>
                      <a:pt x="4749" y="3733"/>
                    </a:cubicBezTo>
                    <a:cubicBezTo>
                      <a:pt x="3333" y="4233"/>
                      <a:pt x="1150" y="4916"/>
                      <a:pt x="633" y="6532"/>
                    </a:cubicBezTo>
                    <a:cubicBezTo>
                      <a:pt x="0" y="8582"/>
                      <a:pt x="2033" y="11081"/>
                      <a:pt x="3716" y="12031"/>
                    </a:cubicBezTo>
                    <a:cubicBezTo>
                      <a:pt x="4949" y="12714"/>
                      <a:pt x="6315" y="12814"/>
                      <a:pt x="7682" y="12964"/>
                    </a:cubicBezTo>
                    <a:cubicBezTo>
                      <a:pt x="9614" y="13181"/>
                      <a:pt x="11514" y="12914"/>
                      <a:pt x="13430" y="12797"/>
                    </a:cubicBezTo>
                    <a:cubicBezTo>
                      <a:pt x="17346" y="12531"/>
                      <a:pt x="21278" y="12114"/>
                      <a:pt x="25194" y="11998"/>
                    </a:cubicBezTo>
                    <a:cubicBezTo>
                      <a:pt x="27210" y="11931"/>
                      <a:pt x="28993" y="11348"/>
                      <a:pt x="30876" y="10748"/>
                    </a:cubicBezTo>
                    <a:cubicBezTo>
                      <a:pt x="31993" y="10398"/>
                      <a:pt x="33109" y="10098"/>
                      <a:pt x="34175" y="9582"/>
                    </a:cubicBezTo>
                    <a:cubicBezTo>
                      <a:pt x="35325" y="9032"/>
                      <a:pt x="36442" y="8382"/>
                      <a:pt x="36941" y="863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0" name="Google Shape;3080;p32"/>
              <p:cNvSpPr/>
              <p:nvPr/>
            </p:nvSpPr>
            <p:spPr>
              <a:xfrm>
                <a:off x="6999025" y="-606075"/>
                <a:ext cx="244975" cy="115825"/>
              </a:xfrm>
              <a:custGeom>
                <a:avLst/>
                <a:gdLst/>
                <a:ahLst/>
                <a:cxnLst/>
                <a:rect l="l" t="t" r="r" b="b"/>
                <a:pathLst>
                  <a:path w="9799" h="4633" extrusionOk="0">
                    <a:moveTo>
                      <a:pt x="9798" y="4166"/>
                    </a:moveTo>
                    <a:cubicBezTo>
                      <a:pt x="9165" y="3500"/>
                      <a:pt x="8798" y="2816"/>
                      <a:pt x="8215" y="2167"/>
                    </a:cubicBezTo>
                    <a:cubicBezTo>
                      <a:pt x="7649" y="1517"/>
                      <a:pt x="6799" y="1134"/>
                      <a:pt x="6032" y="784"/>
                    </a:cubicBezTo>
                    <a:cubicBezTo>
                      <a:pt x="4316" y="0"/>
                      <a:pt x="2017" y="367"/>
                      <a:pt x="750" y="1833"/>
                    </a:cubicBezTo>
                    <a:cubicBezTo>
                      <a:pt x="517" y="2117"/>
                      <a:pt x="0" y="2833"/>
                      <a:pt x="84" y="3283"/>
                    </a:cubicBezTo>
                    <a:cubicBezTo>
                      <a:pt x="150" y="3750"/>
                      <a:pt x="534" y="3833"/>
                      <a:pt x="933" y="3966"/>
                    </a:cubicBezTo>
                    <a:cubicBezTo>
                      <a:pt x="3316" y="4633"/>
                      <a:pt x="6116" y="4366"/>
                      <a:pt x="9798" y="416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1" name="Google Shape;3081;p32"/>
              <p:cNvSpPr/>
              <p:nvPr/>
            </p:nvSpPr>
            <p:spPr>
              <a:xfrm>
                <a:off x="6589525" y="-532750"/>
                <a:ext cx="312875" cy="243300"/>
              </a:xfrm>
              <a:custGeom>
                <a:avLst/>
                <a:gdLst/>
                <a:ahLst/>
                <a:cxnLst/>
                <a:rect l="l" t="t" r="r" b="b"/>
                <a:pathLst>
                  <a:path w="12515" h="9732" extrusionOk="0">
                    <a:moveTo>
                      <a:pt x="7249" y="1433"/>
                    </a:moveTo>
                    <a:cubicBezTo>
                      <a:pt x="7499" y="883"/>
                      <a:pt x="7866" y="433"/>
                      <a:pt x="8332" y="83"/>
                    </a:cubicBezTo>
                    <a:cubicBezTo>
                      <a:pt x="9049" y="383"/>
                      <a:pt x="9882" y="0"/>
                      <a:pt x="10632" y="200"/>
                    </a:cubicBezTo>
                    <a:cubicBezTo>
                      <a:pt x="11165" y="350"/>
                      <a:pt x="12515" y="1266"/>
                      <a:pt x="11931" y="1933"/>
                    </a:cubicBezTo>
                    <a:cubicBezTo>
                      <a:pt x="11481" y="2466"/>
                      <a:pt x="9915" y="2033"/>
                      <a:pt x="9299" y="2016"/>
                    </a:cubicBezTo>
                    <a:cubicBezTo>
                      <a:pt x="6916" y="2000"/>
                      <a:pt x="4966" y="3783"/>
                      <a:pt x="2600" y="3766"/>
                    </a:cubicBezTo>
                    <a:cubicBezTo>
                      <a:pt x="2034" y="3749"/>
                      <a:pt x="1284" y="3283"/>
                      <a:pt x="701" y="3566"/>
                    </a:cubicBezTo>
                    <a:cubicBezTo>
                      <a:pt x="18" y="3916"/>
                      <a:pt x="1" y="5066"/>
                      <a:pt x="67" y="5699"/>
                    </a:cubicBezTo>
                    <a:cubicBezTo>
                      <a:pt x="201" y="6815"/>
                      <a:pt x="1217" y="8031"/>
                      <a:pt x="2134" y="8615"/>
                    </a:cubicBezTo>
                    <a:cubicBezTo>
                      <a:pt x="3067" y="9198"/>
                      <a:pt x="4300" y="9598"/>
                      <a:pt x="5383" y="9648"/>
                    </a:cubicBezTo>
                    <a:cubicBezTo>
                      <a:pt x="6899" y="9731"/>
                      <a:pt x="8649" y="9731"/>
                      <a:pt x="9765" y="8581"/>
                    </a:cubicBezTo>
                    <a:cubicBezTo>
                      <a:pt x="10448" y="7882"/>
                      <a:pt x="11182" y="6915"/>
                      <a:pt x="11248" y="5899"/>
                    </a:cubicBezTo>
                    <a:cubicBezTo>
                      <a:pt x="11298" y="4966"/>
                      <a:pt x="10648" y="4482"/>
                      <a:pt x="10398" y="4166"/>
                    </a:cubicBezTo>
                    <a:cubicBezTo>
                      <a:pt x="9715" y="3649"/>
                      <a:pt x="8899" y="3133"/>
                      <a:pt x="8049" y="286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2" name="Google Shape;3082;p32"/>
              <p:cNvSpPr/>
              <p:nvPr/>
            </p:nvSpPr>
            <p:spPr>
              <a:xfrm>
                <a:off x="8138350" y="4600"/>
                <a:ext cx="551125" cy="288300"/>
              </a:xfrm>
              <a:custGeom>
                <a:avLst/>
                <a:gdLst/>
                <a:ahLst/>
                <a:cxnLst/>
                <a:rect l="l" t="t" r="r" b="b"/>
                <a:pathLst>
                  <a:path w="22045" h="11532" extrusionOk="0">
                    <a:moveTo>
                      <a:pt x="19795" y="2884"/>
                    </a:moveTo>
                    <a:cubicBezTo>
                      <a:pt x="19062" y="2200"/>
                      <a:pt x="18396" y="1567"/>
                      <a:pt x="17463" y="1201"/>
                    </a:cubicBezTo>
                    <a:cubicBezTo>
                      <a:pt x="16446" y="801"/>
                      <a:pt x="15296" y="484"/>
                      <a:pt x="14213" y="368"/>
                    </a:cubicBezTo>
                    <a:cubicBezTo>
                      <a:pt x="11781" y="118"/>
                      <a:pt x="9315" y="1"/>
                      <a:pt x="6948" y="817"/>
                    </a:cubicBezTo>
                    <a:cubicBezTo>
                      <a:pt x="4482" y="1667"/>
                      <a:pt x="2150" y="3134"/>
                      <a:pt x="783" y="5366"/>
                    </a:cubicBezTo>
                    <a:cubicBezTo>
                      <a:pt x="483" y="5866"/>
                      <a:pt x="0" y="6599"/>
                      <a:pt x="33" y="7199"/>
                    </a:cubicBezTo>
                    <a:cubicBezTo>
                      <a:pt x="67" y="7866"/>
                      <a:pt x="1250" y="8399"/>
                      <a:pt x="1700" y="8799"/>
                    </a:cubicBezTo>
                    <a:cubicBezTo>
                      <a:pt x="2416" y="9432"/>
                      <a:pt x="3066" y="10149"/>
                      <a:pt x="3882" y="10682"/>
                    </a:cubicBezTo>
                    <a:cubicBezTo>
                      <a:pt x="5132" y="11498"/>
                      <a:pt x="6565" y="11532"/>
                      <a:pt x="7998" y="11515"/>
                    </a:cubicBezTo>
                    <a:cubicBezTo>
                      <a:pt x="9415" y="11515"/>
                      <a:pt x="10814" y="11432"/>
                      <a:pt x="12197" y="11182"/>
                    </a:cubicBezTo>
                    <a:cubicBezTo>
                      <a:pt x="13530" y="10932"/>
                      <a:pt x="14980" y="10748"/>
                      <a:pt x="16230" y="10265"/>
                    </a:cubicBezTo>
                    <a:cubicBezTo>
                      <a:pt x="17846" y="9615"/>
                      <a:pt x="19679" y="8865"/>
                      <a:pt x="20862" y="7516"/>
                    </a:cubicBezTo>
                    <a:cubicBezTo>
                      <a:pt x="22045" y="6166"/>
                      <a:pt x="22012" y="4083"/>
                      <a:pt x="19795" y="288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3" name="Google Shape;3083;p32"/>
              <p:cNvSpPr/>
              <p:nvPr/>
            </p:nvSpPr>
            <p:spPr>
              <a:xfrm>
                <a:off x="6592025" y="-191600"/>
                <a:ext cx="157500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6300" h="5733" extrusionOk="0">
                    <a:moveTo>
                      <a:pt x="5450" y="1"/>
                    </a:moveTo>
                    <a:cubicBezTo>
                      <a:pt x="4650" y="601"/>
                      <a:pt x="3817" y="984"/>
                      <a:pt x="2983" y="1517"/>
                    </a:cubicBezTo>
                    <a:cubicBezTo>
                      <a:pt x="2417" y="1884"/>
                      <a:pt x="1700" y="2217"/>
                      <a:pt x="1267" y="2717"/>
                    </a:cubicBezTo>
                    <a:cubicBezTo>
                      <a:pt x="884" y="3150"/>
                      <a:pt x="1" y="4566"/>
                      <a:pt x="434" y="5216"/>
                    </a:cubicBezTo>
                    <a:cubicBezTo>
                      <a:pt x="784" y="5733"/>
                      <a:pt x="2684" y="5549"/>
                      <a:pt x="3150" y="5433"/>
                    </a:cubicBezTo>
                    <a:cubicBezTo>
                      <a:pt x="5133" y="4950"/>
                      <a:pt x="6183" y="2983"/>
                      <a:pt x="6299" y="105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4" name="Google Shape;3084;p32"/>
              <p:cNvSpPr/>
              <p:nvPr/>
            </p:nvSpPr>
            <p:spPr>
              <a:xfrm>
                <a:off x="6213800" y="-32050"/>
                <a:ext cx="407425" cy="252875"/>
              </a:xfrm>
              <a:custGeom>
                <a:avLst/>
                <a:gdLst/>
                <a:ahLst/>
                <a:cxnLst/>
                <a:rect l="l" t="t" r="r" b="b"/>
                <a:pathLst>
                  <a:path w="16297" h="10115" extrusionOk="0">
                    <a:moveTo>
                      <a:pt x="12164" y="2250"/>
                    </a:moveTo>
                    <a:cubicBezTo>
                      <a:pt x="9948" y="1050"/>
                      <a:pt x="6648" y="1"/>
                      <a:pt x="4299" y="1450"/>
                    </a:cubicBezTo>
                    <a:cubicBezTo>
                      <a:pt x="3166" y="2133"/>
                      <a:pt x="2566" y="3200"/>
                      <a:pt x="1900" y="4300"/>
                    </a:cubicBezTo>
                    <a:cubicBezTo>
                      <a:pt x="1350" y="5233"/>
                      <a:pt x="866" y="5966"/>
                      <a:pt x="683" y="7066"/>
                    </a:cubicBezTo>
                    <a:cubicBezTo>
                      <a:pt x="617" y="7532"/>
                      <a:pt x="0" y="10115"/>
                      <a:pt x="1216" y="9798"/>
                    </a:cubicBezTo>
                    <a:cubicBezTo>
                      <a:pt x="1450" y="9732"/>
                      <a:pt x="1650" y="9382"/>
                      <a:pt x="1850" y="9232"/>
                    </a:cubicBezTo>
                    <a:cubicBezTo>
                      <a:pt x="2066" y="9082"/>
                      <a:pt x="2266" y="8932"/>
                      <a:pt x="2483" y="8765"/>
                    </a:cubicBezTo>
                    <a:cubicBezTo>
                      <a:pt x="2916" y="8432"/>
                      <a:pt x="3499" y="8382"/>
                      <a:pt x="3966" y="8099"/>
                    </a:cubicBezTo>
                    <a:cubicBezTo>
                      <a:pt x="4182" y="7949"/>
                      <a:pt x="4316" y="7782"/>
                      <a:pt x="4582" y="7715"/>
                    </a:cubicBezTo>
                    <a:cubicBezTo>
                      <a:pt x="4816" y="7632"/>
                      <a:pt x="5182" y="7599"/>
                      <a:pt x="5449" y="7549"/>
                    </a:cubicBezTo>
                    <a:cubicBezTo>
                      <a:pt x="5949" y="7449"/>
                      <a:pt x="6415" y="7316"/>
                      <a:pt x="6932" y="7182"/>
                    </a:cubicBezTo>
                    <a:cubicBezTo>
                      <a:pt x="8448" y="6799"/>
                      <a:pt x="9931" y="6466"/>
                      <a:pt x="11164" y="5416"/>
                    </a:cubicBezTo>
                    <a:cubicBezTo>
                      <a:pt x="11714" y="4949"/>
                      <a:pt x="12131" y="4350"/>
                      <a:pt x="12797" y="4083"/>
                    </a:cubicBezTo>
                    <a:cubicBezTo>
                      <a:pt x="13480" y="3800"/>
                      <a:pt x="14130" y="3733"/>
                      <a:pt x="14863" y="3733"/>
                    </a:cubicBezTo>
                    <a:cubicBezTo>
                      <a:pt x="15047" y="3716"/>
                      <a:pt x="16296" y="3566"/>
                      <a:pt x="15930" y="3117"/>
                    </a:cubicBezTo>
                    <a:cubicBezTo>
                      <a:pt x="15846" y="3017"/>
                      <a:pt x="15580" y="3100"/>
                      <a:pt x="15463" y="3083"/>
                    </a:cubicBezTo>
                    <a:cubicBezTo>
                      <a:pt x="14797" y="2933"/>
                      <a:pt x="14097" y="2650"/>
                      <a:pt x="12164" y="225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5" name="Google Shape;3085;p32"/>
              <p:cNvSpPr/>
              <p:nvPr/>
            </p:nvSpPr>
            <p:spPr>
              <a:xfrm>
                <a:off x="6744075" y="-255750"/>
                <a:ext cx="60025" cy="69175"/>
              </a:xfrm>
              <a:custGeom>
                <a:avLst/>
                <a:gdLst/>
                <a:ahLst/>
                <a:cxnLst/>
                <a:rect l="l" t="t" r="r" b="b"/>
                <a:pathLst>
                  <a:path w="2401" h="2767" extrusionOk="0">
                    <a:moveTo>
                      <a:pt x="217" y="2767"/>
                    </a:moveTo>
                    <a:cubicBezTo>
                      <a:pt x="67" y="2217"/>
                      <a:pt x="1" y="1634"/>
                      <a:pt x="17" y="1067"/>
                    </a:cubicBezTo>
                    <a:cubicBezTo>
                      <a:pt x="534" y="834"/>
                      <a:pt x="684" y="1"/>
                      <a:pt x="1384" y="51"/>
                    </a:cubicBezTo>
                    <a:cubicBezTo>
                      <a:pt x="1600" y="51"/>
                      <a:pt x="1950" y="267"/>
                      <a:pt x="2067" y="501"/>
                    </a:cubicBezTo>
                    <a:cubicBezTo>
                      <a:pt x="2400" y="1167"/>
                      <a:pt x="1234" y="2000"/>
                      <a:pt x="1067" y="256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6" name="Google Shape;3086;p32"/>
              <p:cNvSpPr/>
              <p:nvPr/>
            </p:nvSpPr>
            <p:spPr>
              <a:xfrm>
                <a:off x="7965875" y="-507350"/>
                <a:ext cx="241650" cy="90825"/>
              </a:xfrm>
              <a:custGeom>
                <a:avLst/>
                <a:gdLst/>
                <a:ahLst/>
                <a:cxnLst/>
                <a:rect l="l" t="t" r="r" b="b"/>
                <a:pathLst>
                  <a:path w="9666" h="3633" extrusionOk="0">
                    <a:moveTo>
                      <a:pt x="8799" y="0"/>
                    </a:moveTo>
                    <a:cubicBezTo>
                      <a:pt x="6982" y="234"/>
                      <a:pt x="5083" y="567"/>
                      <a:pt x="3350" y="1267"/>
                    </a:cubicBezTo>
                    <a:cubicBezTo>
                      <a:pt x="2750" y="1500"/>
                      <a:pt x="1" y="2483"/>
                      <a:pt x="1650" y="3250"/>
                    </a:cubicBezTo>
                    <a:cubicBezTo>
                      <a:pt x="2367" y="3583"/>
                      <a:pt x="3450" y="3566"/>
                      <a:pt x="4233" y="3600"/>
                    </a:cubicBezTo>
                    <a:cubicBezTo>
                      <a:pt x="5183" y="3633"/>
                      <a:pt x="6166" y="3550"/>
                      <a:pt x="7099" y="3383"/>
                    </a:cubicBezTo>
                    <a:cubicBezTo>
                      <a:pt x="7749" y="3266"/>
                      <a:pt x="9665" y="2883"/>
                      <a:pt x="9648" y="190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7" name="Google Shape;3087;p32"/>
              <p:cNvSpPr/>
              <p:nvPr/>
            </p:nvSpPr>
            <p:spPr>
              <a:xfrm>
                <a:off x="6844050" y="-760200"/>
                <a:ext cx="348275" cy="228300"/>
              </a:xfrm>
              <a:custGeom>
                <a:avLst/>
                <a:gdLst/>
                <a:ahLst/>
                <a:cxnLst/>
                <a:rect l="l" t="t" r="r" b="b"/>
                <a:pathLst>
                  <a:path w="13931" h="9132" extrusionOk="0">
                    <a:moveTo>
                      <a:pt x="217" y="9131"/>
                    </a:moveTo>
                    <a:cubicBezTo>
                      <a:pt x="117" y="8465"/>
                      <a:pt x="1" y="7848"/>
                      <a:pt x="101" y="7182"/>
                    </a:cubicBezTo>
                    <a:cubicBezTo>
                      <a:pt x="351" y="5516"/>
                      <a:pt x="1267" y="3916"/>
                      <a:pt x="2417" y="2733"/>
                    </a:cubicBezTo>
                    <a:cubicBezTo>
                      <a:pt x="3400" y="1700"/>
                      <a:pt x="4600" y="683"/>
                      <a:pt x="5983" y="300"/>
                    </a:cubicBezTo>
                    <a:cubicBezTo>
                      <a:pt x="7016" y="0"/>
                      <a:pt x="7982" y="167"/>
                      <a:pt x="8982" y="483"/>
                    </a:cubicBezTo>
                    <a:cubicBezTo>
                      <a:pt x="9815" y="767"/>
                      <a:pt x="10465" y="1250"/>
                      <a:pt x="11215" y="1683"/>
                    </a:cubicBezTo>
                    <a:cubicBezTo>
                      <a:pt x="11648" y="1933"/>
                      <a:pt x="12131" y="1900"/>
                      <a:pt x="12581" y="2116"/>
                    </a:cubicBezTo>
                    <a:cubicBezTo>
                      <a:pt x="12981" y="2300"/>
                      <a:pt x="13714" y="2533"/>
                      <a:pt x="13814" y="3033"/>
                    </a:cubicBezTo>
                    <a:cubicBezTo>
                      <a:pt x="13931" y="3533"/>
                      <a:pt x="13398" y="3983"/>
                      <a:pt x="13064" y="4266"/>
                    </a:cubicBezTo>
                    <a:cubicBezTo>
                      <a:pt x="12231" y="4949"/>
                      <a:pt x="11381" y="5732"/>
                      <a:pt x="10382" y="6149"/>
                    </a:cubicBezTo>
                    <a:cubicBezTo>
                      <a:pt x="8799" y="6799"/>
                      <a:pt x="7132" y="7165"/>
                      <a:pt x="5649" y="8015"/>
                    </a:cubicBezTo>
                    <a:cubicBezTo>
                      <a:pt x="4933" y="8432"/>
                      <a:pt x="4216" y="8781"/>
                      <a:pt x="3367" y="8848"/>
                    </a:cubicBezTo>
                    <a:cubicBezTo>
                      <a:pt x="2517" y="8915"/>
                      <a:pt x="1634" y="8848"/>
                      <a:pt x="217" y="913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8" name="Google Shape;3088;p32"/>
              <p:cNvSpPr/>
              <p:nvPr/>
            </p:nvSpPr>
            <p:spPr>
              <a:xfrm>
                <a:off x="5967200" y="-282825"/>
                <a:ext cx="2330750" cy="822325"/>
              </a:xfrm>
              <a:custGeom>
                <a:avLst/>
                <a:gdLst/>
                <a:ahLst/>
                <a:cxnLst/>
                <a:rect l="l" t="t" r="r" b="b"/>
                <a:pathLst>
                  <a:path w="93230" h="32893" extrusionOk="0">
                    <a:moveTo>
                      <a:pt x="27045" y="10665"/>
                    </a:moveTo>
                    <a:cubicBezTo>
                      <a:pt x="28361" y="10198"/>
                      <a:pt x="29611" y="9598"/>
                      <a:pt x="30927" y="9149"/>
                    </a:cubicBezTo>
                    <a:cubicBezTo>
                      <a:pt x="31993" y="8782"/>
                      <a:pt x="33110" y="8732"/>
                      <a:pt x="34176" y="8432"/>
                    </a:cubicBezTo>
                    <a:cubicBezTo>
                      <a:pt x="34693" y="8282"/>
                      <a:pt x="35209" y="8082"/>
                      <a:pt x="35726" y="7932"/>
                    </a:cubicBezTo>
                    <a:cubicBezTo>
                      <a:pt x="36093" y="7815"/>
                      <a:pt x="36476" y="7766"/>
                      <a:pt x="36776" y="7516"/>
                    </a:cubicBezTo>
                    <a:cubicBezTo>
                      <a:pt x="36926" y="7416"/>
                      <a:pt x="37126" y="7249"/>
                      <a:pt x="37209" y="7099"/>
                    </a:cubicBezTo>
                    <a:cubicBezTo>
                      <a:pt x="37309" y="6916"/>
                      <a:pt x="37292" y="6716"/>
                      <a:pt x="37376" y="6549"/>
                    </a:cubicBezTo>
                    <a:cubicBezTo>
                      <a:pt x="37542" y="6183"/>
                      <a:pt x="37709" y="5899"/>
                      <a:pt x="38009" y="5633"/>
                    </a:cubicBezTo>
                    <a:cubicBezTo>
                      <a:pt x="38142" y="5516"/>
                      <a:pt x="38392" y="5383"/>
                      <a:pt x="38425" y="5199"/>
                    </a:cubicBezTo>
                    <a:cubicBezTo>
                      <a:pt x="38492" y="4866"/>
                      <a:pt x="37875" y="4166"/>
                      <a:pt x="37592" y="4033"/>
                    </a:cubicBezTo>
                    <a:cubicBezTo>
                      <a:pt x="37642" y="3783"/>
                      <a:pt x="37809" y="3833"/>
                      <a:pt x="37992" y="3783"/>
                    </a:cubicBezTo>
                    <a:cubicBezTo>
                      <a:pt x="38159" y="3750"/>
                      <a:pt x="38309" y="3683"/>
                      <a:pt x="38475" y="3650"/>
                    </a:cubicBezTo>
                    <a:cubicBezTo>
                      <a:pt x="38592" y="3616"/>
                      <a:pt x="38725" y="3683"/>
                      <a:pt x="38842" y="3650"/>
                    </a:cubicBezTo>
                    <a:cubicBezTo>
                      <a:pt x="38942" y="3633"/>
                      <a:pt x="38942" y="3550"/>
                      <a:pt x="39009" y="3533"/>
                    </a:cubicBezTo>
                    <a:cubicBezTo>
                      <a:pt x="39292" y="3467"/>
                      <a:pt x="39558" y="3417"/>
                      <a:pt x="39825" y="3350"/>
                    </a:cubicBezTo>
                    <a:cubicBezTo>
                      <a:pt x="40425" y="3167"/>
                      <a:pt x="40958" y="2933"/>
                      <a:pt x="41575" y="2833"/>
                    </a:cubicBezTo>
                    <a:cubicBezTo>
                      <a:pt x="43108" y="2633"/>
                      <a:pt x="44624" y="2250"/>
                      <a:pt x="46157" y="2134"/>
                    </a:cubicBezTo>
                    <a:cubicBezTo>
                      <a:pt x="47407" y="2034"/>
                      <a:pt x="48656" y="2000"/>
                      <a:pt x="49889" y="1767"/>
                    </a:cubicBezTo>
                    <a:cubicBezTo>
                      <a:pt x="50689" y="1600"/>
                      <a:pt x="51489" y="1517"/>
                      <a:pt x="52289" y="1384"/>
                    </a:cubicBezTo>
                    <a:cubicBezTo>
                      <a:pt x="53755" y="1150"/>
                      <a:pt x="55205" y="784"/>
                      <a:pt x="56688" y="584"/>
                    </a:cubicBezTo>
                    <a:cubicBezTo>
                      <a:pt x="59304" y="217"/>
                      <a:pt x="62036" y="1"/>
                      <a:pt x="64669" y="51"/>
                    </a:cubicBezTo>
                    <a:cubicBezTo>
                      <a:pt x="66369" y="84"/>
                      <a:pt x="68118" y="217"/>
                      <a:pt x="69701" y="834"/>
                    </a:cubicBezTo>
                    <a:cubicBezTo>
                      <a:pt x="70135" y="1000"/>
                      <a:pt x="71201" y="1584"/>
                      <a:pt x="71384" y="2117"/>
                    </a:cubicBezTo>
                    <a:cubicBezTo>
                      <a:pt x="71418" y="2217"/>
                      <a:pt x="71368" y="2300"/>
                      <a:pt x="71384" y="2400"/>
                    </a:cubicBezTo>
                    <a:cubicBezTo>
                      <a:pt x="71418" y="2500"/>
                      <a:pt x="71534" y="2550"/>
                      <a:pt x="71551" y="2667"/>
                    </a:cubicBezTo>
                    <a:cubicBezTo>
                      <a:pt x="71584" y="2983"/>
                      <a:pt x="71118" y="3250"/>
                      <a:pt x="70968" y="3500"/>
                    </a:cubicBezTo>
                    <a:cubicBezTo>
                      <a:pt x="70718" y="3916"/>
                      <a:pt x="70451" y="4350"/>
                      <a:pt x="70251" y="4800"/>
                    </a:cubicBezTo>
                    <a:cubicBezTo>
                      <a:pt x="69851" y="5649"/>
                      <a:pt x="69168" y="6266"/>
                      <a:pt x="68202" y="6049"/>
                    </a:cubicBezTo>
                    <a:cubicBezTo>
                      <a:pt x="67768" y="5966"/>
                      <a:pt x="67335" y="5783"/>
                      <a:pt x="66902" y="5649"/>
                    </a:cubicBezTo>
                    <a:cubicBezTo>
                      <a:pt x="66019" y="5399"/>
                      <a:pt x="65119" y="5199"/>
                      <a:pt x="64219" y="5049"/>
                    </a:cubicBezTo>
                    <a:cubicBezTo>
                      <a:pt x="62920" y="4816"/>
                      <a:pt x="61620" y="4500"/>
                      <a:pt x="60320" y="4233"/>
                    </a:cubicBezTo>
                    <a:cubicBezTo>
                      <a:pt x="57421" y="3616"/>
                      <a:pt x="54188" y="4450"/>
                      <a:pt x="51889" y="6316"/>
                    </a:cubicBezTo>
                    <a:cubicBezTo>
                      <a:pt x="51139" y="6916"/>
                      <a:pt x="50406" y="7599"/>
                      <a:pt x="50123" y="8532"/>
                    </a:cubicBezTo>
                    <a:cubicBezTo>
                      <a:pt x="50006" y="8915"/>
                      <a:pt x="50039" y="9382"/>
                      <a:pt x="50056" y="9765"/>
                    </a:cubicBezTo>
                    <a:cubicBezTo>
                      <a:pt x="50089" y="10382"/>
                      <a:pt x="50706" y="10648"/>
                      <a:pt x="50872" y="11231"/>
                    </a:cubicBezTo>
                    <a:cubicBezTo>
                      <a:pt x="51072" y="11964"/>
                      <a:pt x="51022" y="12764"/>
                      <a:pt x="51306" y="13464"/>
                    </a:cubicBezTo>
                    <a:cubicBezTo>
                      <a:pt x="51756" y="14547"/>
                      <a:pt x="52889" y="14381"/>
                      <a:pt x="53855" y="14547"/>
                    </a:cubicBezTo>
                    <a:cubicBezTo>
                      <a:pt x="54955" y="14747"/>
                      <a:pt x="56221" y="15014"/>
                      <a:pt x="57054" y="15830"/>
                    </a:cubicBezTo>
                    <a:cubicBezTo>
                      <a:pt x="57671" y="16397"/>
                      <a:pt x="58404" y="17080"/>
                      <a:pt x="59170" y="17413"/>
                    </a:cubicBezTo>
                    <a:cubicBezTo>
                      <a:pt x="60187" y="17830"/>
                      <a:pt x="61770" y="17430"/>
                      <a:pt x="62686" y="16963"/>
                    </a:cubicBezTo>
                    <a:cubicBezTo>
                      <a:pt x="63020" y="16797"/>
                      <a:pt x="63336" y="16530"/>
                      <a:pt x="63636" y="16313"/>
                    </a:cubicBezTo>
                    <a:cubicBezTo>
                      <a:pt x="64169" y="15914"/>
                      <a:pt x="64736" y="15580"/>
                      <a:pt x="65302" y="15264"/>
                    </a:cubicBezTo>
                    <a:cubicBezTo>
                      <a:pt x="66652" y="14497"/>
                      <a:pt x="68102" y="14031"/>
                      <a:pt x="69651" y="13914"/>
                    </a:cubicBezTo>
                    <a:cubicBezTo>
                      <a:pt x="70435" y="13847"/>
                      <a:pt x="71501" y="13681"/>
                      <a:pt x="72251" y="14031"/>
                    </a:cubicBezTo>
                    <a:cubicBezTo>
                      <a:pt x="72417" y="14097"/>
                      <a:pt x="73167" y="14364"/>
                      <a:pt x="73201" y="14564"/>
                    </a:cubicBezTo>
                    <a:cubicBezTo>
                      <a:pt x="72817" y="14464"/>
                      <a:pt x="72384" y="14281"/>
                      <a:pt x="71951" y="14197"/>
                    </a:cubicBezTo>
                    <a:cubicBezTo>
                      <a:pt x="71251" y="14064"/>
                      <a:pt x="70435" y="14397"/>
                      <a:pt x="69735" y="14447"/>
                    </a:cubicBezTo>
                    <a:cubicBezTo>
                      <a:pt x="69251" y="14497"/>
                      <a:pt x="68818" y="14581"/>
                      <a:pt x="68318" y="14581"/>
                    </a:cubicBezTo>
                    <a:cubicBezTo>
                      <a:pt x="67585" y="14597"/>
                      <a:pt x="66985" y="14897"/>
                      <a:pt x="66335" y="15214"/>
                    </a:cubicBezTo>
                    <a:cubicBezTo>
                      <a:pt x="65986" y="15397"/>
                      <a:pt x="65336" y="15847"/>
                      <a:pt x="65236" y="16280"/>
                    </a:cubicBezTo>
                    <a:cubicBezTo>
                      <a:pt x="65152" y="16663"/>
                      <a:pt x="65469" y="16997"/>
                      <a:pt x="65786" y="17180"/>
                    </a:cubicBezTo>
                    <a:cubicBezTo>
                      <a:pt x="66652" y="17713"/>
                      <a:pt x="67768" y="17896"/>
                      <a:pt x="68768" y="17996"/>
                    </a:cubicBezTo>
                    <a:cubicBezTo>
                      <a:pt x="69985" y="18130"/>
                      <a:pt x="71034" y="18513"/>
                      <a:pt x="72217" y="18796"/>
                    </a:cubicBezTo>
                    <a:cubicBezTo>
                      <a:pt x="73434" y="19113"/>
                      <a:pt x="74650" y="19246"/>
                      <a:pt x="75867" y="19463"/>
                    </a:cubicBezTo>
                    <a:cubicBezTo>
                      <a:pt x="76600" y="19579"/>
                      <a:pt x="77266" y="19896"/>
                      <a:pt x="77983" y="20029"/>
                    </a:cubicBezTo>
                    <a:cubicBezTo>
                      <a:pt x="78899" y="20213"/>
                      <a:pt x="80032" y="19863"/>
                      <a:pt x="80799" y="19379"/>
                    </a:cubicBezTo>
                    <a:cubicBezTo>
                      <a:pt x="81249" y="19079"/>
                      <a:pt x="81715" y="18813"/>
                      <a:pt x="82165" y="18496"/>
                    </a:cubicBezTo>
                    <a:cubicBezTo>
                      <a:pt x="82465" y="18246"/>
                      <a:pt x="82765" y="17980"/>
                      <a:pt x="83048" y="17696"/>
                    </a:cubicBezTo>
                    <a:cubicBezTo>
                      <a:pt x="83298" y="17530"/>
                      <a:pt x="83531" y="17330"/>
                      <a:pt x="83731" y="17113"/>
                    </a:cubicBezTo>
                    <a:cubicBezTo>
                      <a:pt x="84065" y="16647"/>
                      <a:pt x="83915" y="15780"/>
                      <a:pt x="83581" y="15347"/>
                    </a:cubicBezTo>
                    <a:cubicBezTo>
                      <a:pt x="83148" y="14797"/>
                      <a:pt x="82548" y="14681"/>
                      <a:pt x="81915" y="14564"/>
                    </a:cubicBezTo>
                    <a:cubicBezTo>
                      <a:pt x="80732" y="14314"/>
                      <a:pt x="79532" y="13831"/>
                      <a:pt x="78299" y="13897"/>
                    </a:cubicBezTo>
                    <a:cubicBezTo>
                      <a:pt x="78616" y="13681"/>
                      <a:pt x="79099" y="13747"/>
                      <a:pt x="79449" y="13747"/>
                    </a:cubicBezTo>
                    <a:cubicBezTo>
                      <a:pt x="79932" y="13747"/>
                      <a:pt x="80432" y="13747"/>
                      <a:pt x="80915" y="13747"/>
                    </a:cubicBezTo>
                    <a:cubicBezTo>
                      <a:pt x="81532" y="13747"/>
                      <a:pt x="82082" y="13781"/>
                      <a:pt x="82682" y="13897"/>
                    </a:cubicBezTo>
                    <a:cubicBezTo>
                      <a:pt x="83598" y="14064"/>
                      <a:pt x="84448" y="14547"/>
                      <a:pt x="85431" y="14464"/>
                    </a:cubicBezTo>
                    <a:cubicBezTo>
                      <a:pt x="85748" y="14431"/>
                      <a:pt x="86231" y="14164"/>
                      <a:pt x="86547" y="14297"/>
                    </a:cubicBezTo>
                    <a:cubicBezTo>
                      <a:pt x="87064" y="14514"/>
                      <a:pt x="85748" y="15547"/>
                      <a:pt x="85598" y="15714"/>
                    </a:cubicBezTo>
                    <a:cubicBezTo>
                      <a:pt x="85098" y="16280"/>
                      <a:pt x="84231" y="16713"/>
                      <a:pt x="84148" y="17530"/>
                    </a:cubicBezTo>
                    <a:cubicBezTo>
                      <a:pt x="84031" y="18746"/>
                      <a:pt x="84698" y="19596"/>
                      <a:pt x="85531" y="20379"/>
                    </a:cubicBezTo>
                    <a:cubicBezTo>
                      <a:pt x="86631" y="21429"/>
                      <a:pt x="87880" y="22295"/>
                      <a:pt x="88930" y="23428"/>
                    </a:cubicBezTo>
                    <a:cubicBezTo>
                      <a:pt x="89547" y="24112"/>
                      <a:pt x="90063" y="24845"/>
                      <a:pt x="90763" y="25461"/>
                    </a:cubicBezTo>
                    <a:cubicBezTo>
                      <a:pt x="91163" y="25795"/>
                      <a:pt x="91646" y="26111"/>
                      <a:pt x="92013" y="26494"/>
                    </a:cubicBezTo>
                    <a:cubicBezTo>
                      <a:pt x="93229" y="27777"/>
                      <a:pt x="89847" y="28111"/>
                      <a:pt x="89313" y="28177"/>
                    </a:cubicBezTo>
                    <a:cubicBezTo>
                      <a:pt x="86597" y="28511"/>
                      <a:pt x="83815" y="28544"/>
                      <a:pt x="81082" y="28627"/>
                    </a:cubicBezTo>
                    <a:cubicBezTo>
                      <a:pt x="77300" y="28777"/>
                      <a:pt x="73500" y="28694"/>
                      <a:pt x="69701" y="28810"/>
                    </a:cubicBezTo>
                    <a:cubicBezTo>
                      <a:pt x="59254" y="29094"/>
                      <a:pt x="48990" y="31127"/>
                      <a:pt x="38609" y="32126"/>
                    </a:cubicBezTo>
                    <a:cubicBezTo>
                      <a:pt x="34959" y="32476"/>
                      <a:pt x="31277" y="32760"/>
                      <a:pt x="27611" y="32843"/>
                    </a:cubicBezTo>
                    <a:cubicBezTo>
                      <a:pt x="24645" y="32893"/>
                      <a:pt x="21729" y="32693"/>
                      <a:pt x="18763" y="32443"/>
                    </a:cubicBezTo>
                    <a:cubicBezTo>
                      <a:pt x="15881" y="32210"/>
                      <a:pt x="12981" y="32076"/>
                      <a:pt x="10099" y="31760"/>
                    </a:cubicBezTo>
                    <a:cubicBezTo>
                      <a:pt x="8449" y="31560"/>
                      <a:pt x="6766" y="31410"/>
                      <a:pt x="5150" y="31027"/>
                    </a:cubicBezTo>
                    <a:cubicBezTo>
                      <a:pt x="3950" y="30743"/>
                      <a:pt x="2734" y="30310"/>
                      <a:pt x="1617" y="29744"/>
                    </a:cubicBezTo>
                    <a:cubicBezTo>
                      <a:pt x="1151" y="29494"/>
                      <a:pt x="318" y="29110"/>
                      <a:pt x="1" y="28627"/>
                    </a:cubicBezTo>
                    <a:cubicBezTo>
                      <a:pt x="318" y="28011"/>
                      <a:pt x="1617" y="28127"/>
                      <a:pt x="2167" y="28061"/>
                    </a:cubicBezTo>
                    <a:cubicBezTo>
                      <a:pt x="3417" y="27894"/>
                      <a:pt x="4633" y="27727"/>
                      <a:pt x="5883" y="27494"/>
                    </a:cubicBezTo>
                    <a:cubicBezTo>
                      <a:pt x="7049" y="27294"/>
                      <a:pt x="8199" y="27094"/>
                      <a:pt x="9365" y="26878"/>
                    </a:cubicBezTo>
                    <a:cubicBezTo>
                      <a:pt x="10465" y="26661"/>
                      <a:pt x="11648" y="27028"/>
                      <a:pt x="12681" y="26528"/>
                    </a:cubicBezTo>
                    <a:cubicBezTo>
                      <a:pt x="13381" y="26178"/>
                      <a:pt x="13948" y="25695"/>
                      <a:pt x="14464" y="25111"/>
                    </a:cubicBezTo>
                    <a:cubicBezTo>
                      <a:pt x="14864" y="24645"/>
                      <a:pt x="15497" y="23878"/>
                      <a:pt x="16131" y="23728"/>
                    </a:cubicBezTo>
                    <a:cubicBezTo>
                      <a:pt x="16430" y="23662"/>
                      <a:pt x="16814" y="23678"/>
                      <a:pt x="17114" y="23645"/>
                    </a:cubicBezTo>
                    <a:cubicBezTo>
                      <a:pt x="17680" y="23578"/>
                      <a:pt x="18213" y="23562"/>
                      <a:pt x="18780" y="23595"/>
                    </a:cubicBezTo>
                    <a:cubicBezTo>
                      <a:pt x="20746" y="23745"/>
                      <a:pt x="22779" y="23828"/>
                      <a:pt x="24745" y="23678"/>
                    </a:cubicBezTo>
                    <a:cubicBezTo>
                      <a:pt x="27878" y="23428"/>
                      <a:pt x="30927" y="22779"/>
                      <a:pt x="33776" y="21396"/>
                    </a:cubicBezTo>
                    <a:cubicBezTo>
                      <a:pt x="35159" y="20712"/>
                      <a:pt x="37775" y="19696"/>
                      <a:pt x="37026" y="17680"/>
                    </a:cubicBezTo>
                    <a:cubicBezTo>
                      <a:pt x="36626" y="16597"/>
                      <a:pt x="35576" y="16147"/>
                      <a:pt x="34759" y="15430"/>
                    </a:cubicBezTo>
                    <a:cubicBezTo>
                      <a:pt x="34326" y="15030"/>
                      <a:pt x="33926" y="14597"/>
                      <a:pt x="33526" y="14181"/>
                    </a:cubicBezTo>
                    <a:cubicBezTo>
                      <a:pt x="32777" y="13431"/>
                      <a:pt x="31993" y="12731"/>
                      <a:pt x="30994" y="12331"/>
                    </a:cubicBezTo>
                    <a:cubicBezTo>
                      <a:pt x="29644" y="11781"/>
                      <a:pt x="28478" y="11798"/>
                      <a:pt x="27061" y="11898"/>
                    </a:cubicBezTo>
                    <a:cubicBezTo>
                      <a:pt x="25728" y="11981"/>
                      <a:pt x="24295" y="11981"/>
                      <a:pt x="22996" y="11615"/>
                    </a:cubicBezTo>
                    <a:cubicBezTo>
                      <a:pt x="23162" y="11415"/>
                      <a:pt x="24179" y="11381"/>
                      <a:pt x="24229" y="11365"/>
                    </a:cubicBezTo>
                    <a:cubicBezTo>
                      <a:pt x="25128" y="11231"/>
                      <a:pt x="26012" y="11115"/>
                      <a:pt x="27045" y="10665"/>
                    </a:cubicBezTo>
                    <a:close/>
                  </a:path>
                </a:pathLst>
              </a:custGeom>
              <a:solidFill>
                <a:srgbClr val="E8EC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9" name="Google Shape;3089;p32"/>
              <p:cNvSpPr/>
              <p:nvPr/>
            </p:nvSpPr>
            <p:spPr>
              <a:xfrm>
                <a:off x="7649275" y="-434875"/>
                <a:ext cx="1563850" cy="369950"/>
              </a:xfrm>
              <a:custGeom>
                <a:avLst/>
                <a:gdLst/>
                <a:ahLst/>
                <a:cxnLst/>
                <a:rect l="l" t="t" r="r" b="b"/>
                <a:pathLst>
                  <a:path w="62554" h="14798" extrusionOk="0">
                    <a:moveTo>
                      <a:pt x="9265" y="7482"/>
                    </a:moveTo>
                    <a:cubicBezTo>
                      <a:pt x="8816" y="8099"/>
                      <a:pt x="8116" y="8682"/>
                      <a:pt x="8899" y="9349"/>
                    </a:cubicBezTo>
                    <a:cubicBezTo>
                      <a:pt x="9382" y="9765"/>
                      <a:pt x="10032" y="9982"/>
                      <a:pt x="10232" y="10665"/>
                    </a:cubicBezTo>
                    <a:cubicBezTo>
                      <a:pt x="10415" y="11315"/>
                      <a:pt x="10682" y="11798"/>
                      <a:pt x="11282" y="12198"/>
                    </a:cubicBezTo>
                    <a:cubicBezTo>
                      <a:pt x="12298" y="12848"/>
                      <a:pt x="13331" y="12981"/>
                      <a:pt x="14514" y="13131"/>
                    </a:cubicBezTo>
                    <a:cubicBezTo>
                      <a:pt x="15881" y="13314"/>
                      <a:pt x="17264" y="13331"/>
                      <a:pt x="18630" y="13548"/>
                    </a:cubicBezTo>
                    <a:cubicBezTo>
                      <a:pt x="19363" y="13664"/>
                      <a:pt x="20080" y="13864"/>
                      <a:pt x="20829" y="13947"/>
                    </a:cubicBezTo>
                    <a:cubicBezTo>
                      <a:pt x="21829" y="14047"/>
                      <a:pt x="22812" y="14081"/>
                      <a:pt x="23829" y="14081"/>
                    </a:cubicBezTo>
                    <a:cubicBezTo>
                      <a:pt x="25412" y="14097"/>
                      <a:pt x="27078" y="13781"/>
                      <a:pt x="28611" y="13348"/>
                    </a:cubicBezTo>
                    <a:cubicBezTo>
                      <a:pt x="29994" y="12948"/>
                      <a:pt x="31410" y="12598"/>
                      <a:pt x="32843" y="12431"/>
                    </a:cubicBezTo>
                    <a:cubicBezTo>
                      <a:pt x="33377" y="12365"/>
                      <a:pt x="33943" y="12348"/>
                      <a:pt x="34443" y="12248"/>
                    </a:cubicBezTo>
                    <a:cubicBezTo>
                      <a:pt x="34610" y="12215"/>
                      <a:pt x="34760" y="12065"/>
                      <a:pt x="34943" y="12098"/>
                    </a:cubicBezTo>
                    <a:cubicBezTo>
                      <a:pt x="35109" y="12148"/>
                      <a:pt x="35126" y="12281"/>
                      <a:pt x="35259" y="12365"/>
                    </a:cubicBezTo>
                    <a:cubicBezTo>
                      <a:pt x="35359" y="12431"/>
                      <a:pt x="35459" y="12448"/>
                      <a:pt x="35576" y="12531"/>
                    </a:cubicBezTo>
                    <a:cubicBezTo>
                      <a:pt x="35693" y="12631"/>
                      <a:pt x="35759" y="12764"/>
                      <a:pt x="35893" y="12848"/>
                    </a:cubicBezTo>
                    <a:cubicBezTo>
                      <a:pt x="36276" y="13148"/>
                      <a:pt x="36759" y="13281"/>
                      <a:pt x="37109" y="13581"/>
                    </a:cubicBezTo>
                    <a:cubicBezTo>
                      <a:pt x="37875" y="14214"/>
                      <a:pt x="39009" y="14564"/>
                      <a:pt x="39975" y="14631"/>
                    </a:cubicBezTo>
                    <a:cubicBezTo>
                      <a:pt x="40325" y="14664"/>
                      <a:pt x="40641" y="14781"/>
                      <a:pt x="40975" y="14781"/>
                    </a:cubicBezTo>
                    <a:cubicBezTo>
                      <a:pt x="41458" y="14797"/>
                      <a:pt x="41941" y="14797"/>
                      <a:pt x="42408" y="14781"/>
                    </a:cubicBezTo>
                    <a:cubicBezTo>
                      <a:pt x="43657" y="14747"/>
                      <a:pt x="44990" y="14514"/>
                      <a:pt x="46224" y="14297"/>
                    </a:cubicBezTo>
                    <a:cubicBezTo>
                      <a:pt x="46657" y="14214"/>
                      <a:pt x="47123" y="14181"/>
                      <a:pt x="47540" y="14064"/>
                    </a:cubicBezTo>
                    <a:cubicBezTo>
                      <a:pt x="47940" y="13931"/>
                      <a:pt x="48306" y="13631"/>
                      <a:pt x="48673" y="13448"/>
                    </a:cubicBezTo>
                    <a:cubicBezTo>
                      <a:pt x="49056" y="13264"/>
                      <a:pt x="49373" y="13031"/>
                      <a:pt x="49739" y="12814"/>
                    </a:cubicBezTo>
                    <a:cubicBezTo>
                      <a:pt x="50223" y="12531"/>
                      <a:pt x="50722" y="12315"/>
                      <a:pt x="51222" y="12081"/>
                    </a:cubicBezTo>
                    <a:cubicBezTo>
                      <a:pt x="51689" y="11848"/>
                      <a:pt x="52072" y="11615"/>
                      <a:pt x="52605" y="11498"/>
                    </a:cubicBezTo>
                    <a:cubicBezTo>
                      <a:pt x="53055" y="11381"/>
                      <a:pt x="53538" y="11348"/>
                      <a:pt x="53988" y="11248"/>
                    </a:cubicBezTo>
                    <a:cubicBezTo>
                      <a:pt x="54388" y="11148"/>
                      <a:pt x="54772" y="10998"/>
                      <a:pt x="55138" y="10815"/>
                    </a:cubicBezTo>
                    <a:cubicBezTo>
                      <a:pt x="55838" y="10498"/>
                      <a:pt x="56571" y="10332"/>
                      <a:pt x="57254" y="9998"/>
                    </a:cubicBezTo>
                    <a:cubicBezTo>
                      <a:pt x="58354" y="9482"/>
                      <a:pt x="59454" y="9049"/>
                      <a:pt x="60320" y="8149"/>
                    </a:cubicBezTo>
                    <a:cubicBezTo>
                      <a:pt x="61037" y="7399"/>
                      <a:pt x="61637" y="6666"/>
                      <a:pt x="62020" y="5699"/>
                    </a:cubicBezTo>
                    <a:cubicBezTo>
                      <a:pt x="62303" y="5000"/>
                      <a:pt x="62553" y="4333"/>
                      <a:pt x="62436" y="3550"/>
                    </a:cubicBezTo>
                    <a:cubicBezTo>
                      <a:pt x="62320" y="2817"/>
                      <a:pt x="61837" y="2284"/>
                      <a:pt x="61187" y="1934"/>
                    </a:cubicBezTo>
                    <a:cubicBezTo>
                      <a:pt x="60387" y="1500"/>
                      <a:pt x="59437" y="1417"/>
                      <a:pt x="58621" y="1001"/>
                    </a:cubicBezTo>
                    <a:cubicBezTo>
                      <a:pt x="58137" y="751"/>
                      <a:pt x="57687" y="567"/>
                      <a:pt x="57171" y="401"/>
                    </a:cubicBezTo>
                    <a:cubicBezTo>
                      <a:pt x="56704" y="234"/>
                      <a:pt x="56221" y="1"/>
                      <a:pt x="55705" y="51"/>
                    </a:cubicBezTo>
                    <a:cubicBezTo>
                      <a:pt x="53355" y="217"/>
                      <a:pt x="51572" y="2150"/>
                      <a:pt x="49323" y="2617"/>
                    </a:cubicBezTo>
                    <a:cubicBezTo>
                      <a:pt x="48890" y="2700"/>
                      <a:pt x="48506" y="2850"/>
                      <a:pt x="48056" y="2867"/>
                    </a:cubicBezTo>
                    <a:cubicBezTo>
                      <a:pt x="47623" y="2867"/>
                      <a:pt x="47173" y="2850"/>
                      <a:pt x="46723" y="2850"/>
                    </a:cubicBezTo>
                    <a:cubicBezTo>
                      <a:pt x="45624" y="2850"/>
                      <a:pt x="44507" y="2917"/>
                      <a:pt x="43424" y="2783"/>
                    </a:cubicBezTo>
                    <a:cubicBezTo>
                      <a:pt x="42074" y="2617"/>
                      <a:pt x="40691" y="2634"/>
                      <a:pt x="39342" y="2567"/>
                    </a:cubicBezTo>
                    <a:cubicBezTo>
                      <a:pt x="37842" y="2484"/>
                      <a:pt x="36426" y="2384"/>
                      <a:pt x="34943" y="2534"/>
                    </a:cubicBezTo>
                    <a:cubicBezTo>
                      <a:pt x="34210" y="2617"/>
                      <a:pt x="33476" y="2534"/>
                      <a:pt x="32743" y="2600"/>
                    </a:cubicBezTo>
                    <a:cubicBezTo>
                      <a:pt x="31877" y="2684"/>
                      <a:pt x="31027" y="2767"/>
                      <a:pt x="30144" y="2684"/>
                    </a:cubicBezTo>
                    <a:cubicBezTo>
                      <a:pt x="29327" y="2617"/>
                      <a:pt x="28478" y="2567"/>
                      <a:pt x="27694" y="2400"/>
                    </a:cubicBezTo>
                    <a:cubicBezTo>
                      <a:pt x="27178" y="2300"/>
                      <a:pt x="26911" y="2034"/>
                      <a:pt x="26495" y="1767"/>
                    </a:cubicBezTo>
                    <a:cubicBezTo>
                      <a:pt x="25595" y="1184"/>
                      <a:pt x="24462" y="734"/>
                      <a:pt x="23395" y="634"/>
                    </a:cubicBezTo>
                    <a:cubicBezTo>
                      <a:pt x="22196" y="501"/>
                      <a:pt x="20896" y="1267"/>
                      <a:pt x="19796" y="1617"/>
                    </a:cubicBezTo>
                    <a:cubicBezTo>
                      <a:pt x="18230" y="2117"/>
                      <a:pt x="16730" y="2800"/>
                      <a:pt x="15147" y="3283"/>
                    </a:cubicBezTo>
                    <a:cubicBezTo>
                      <a:pt x="13581" y="3750"/>
                      <a:pt x="12098" y="4300"/>
                      <a:pt x="10449" y="4383"/>
                    </a:cubicBezTo>
                    <a:cubicBezTo>
                      <a:pt x="8732" y="4483"/>
                      <a:pt x="6999" y="4200"/>
                      <a:pt x="5283" y="4050"/>
                    </a:cubicBezTo>
                    <a:cubicBezTo>
                      <a:pt x="4183" y="3933"/>
                      <a:pt x="3067" y="3917"/>
                      <a:pt x="1967" y="4050"/>
                    </a:cubicBezTo>
                    <a:cubicBezTo>
                      <a:pt x="1584" y="4116"/>
                      <a:pt x="1201" y="4166"/>
                      <a:pt x="817" y="4233"/>
                    </a:cubicBezTo>
                    <a:cubicBezTo>
                      <a:pt x="567" y="4266"/>
                      <a:pt x="218" y="4266"/>
                      <a:pt x="1" y="4433"/>
                    </a:cubicBezTo>
                    <a:cubicBezTo>
                      <a:pt x="68" y="4616"/>
                      <a:pt x="584" y="4650"/>
                      <a:pt x="767" y="4716"/>
                    </a:cubicBezTo>
                    <a:cubicBezTo>
                      <a:pt x="1267" y="4866"/>
                      <a:pt x="1751" y="4983"/>
                      <a:pt x="2267" y="5100"/>
                    </a:cubicBezTo>
                    <a:cubicBezTo>
                      <a:pt x="3367" y="5350"/>
                      <a:pt x="4533" y="5350"/>
                      <a:pt x="5616" y="5616"/>
                    </a:cubicBezTo>
                    <a:cubicBezTo>
                      <a:pt x="6216" y="5783"/>
                      <a:pt x="6833" y="5949"/>
                      <a:pt x="7399" y="6183"/>
                    </a:cubicBezTo>
                    <a:cubicBezTo>
                      <a:pt x="7616" y="6266"/>
                      <a:pt x="7832" y="6349"/>
                      <a:pt x="7999" y="6499"/>
                    </a:cubicBezTo>
                    <a:cubicBezTo>
                      <a:pt x="8166" y="6633"/>
                      <a:pt x="8216" y="6866"/>
                      <a:pt x="9265" y="7482"/>
                    </a:cubicBezTo>
                    <a:close/>
                  </a:path>
                </a:pathLst>
              </a:custGeom>
              <a:solidFill>
                <a:srgbClr val="E8EC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0" name="Google Shape;3090;p32"/>
              <p:cNvSpPr/>
              <p:nvPr/>
            </p:nvSpPr>
            <p:spPr>
              <a:xfrm>
                <a:off x="6819900" y="-480275"/>
                <a:ext cx="624450" cy="250800"/>
              </a:xfrm>
              <a:custGeom>
                <a:avLst/>
                <a:gdLst/>
                <a:ahLst/>
                <a:cxnLst/>
                <a:rect l="l" t="t" r="r" b="b"/>
                <a:pathLst>
                  <a:path w="24978" h="10032" extrusionOk="0">
                    <a:moveTo>
                      <a:pt x="14797" y="8315"/>
                    </a:moveTo>
                    <a:cubicBezTo>
                      <a:pt x="14114" y="8532"/>
                      <a:pt x="13481" y="8715"/>
                      <a:pt x="12797" y="8832"/>
                    </a:cubicBezTo>
                    <a:cubicBezTo>
                      <a:pt x="11264" y="9098"/>
                      <a:pt x="9748" y="9532"/>
                      <a:pt x="8215" y="9698"/>
                    </a:cubicBezTo>
                    <a:cubicBezTo>
                      <a:pt x="6582" y="9865"/>
                      <a:pt x="4883" y="10032"/>
                      <a:pt x="3266" y="9732"/>
                    </a:cubicBezTo>
                    <a:cubicBezTo>
                      <a:pt x="2400" y="9565"/>
                      <a:pt x="817" y="9365"/>
                      <a:pt x="317" y="8465"/>
                    </a:cubicBezTo>
                    <a:cubicBezTo>
                      <a:pt x="0" y="7899"/>
                      <a:pt x="617" y="7332"/>
                      <a:pt x="1033" y="6982"/>
                    </a:cubicBezTo>
                    <a:cubicBezTo>
                      <a:pt x="1583" y="6532"/>
                      <a:pt x="2067" y="6232"/>
                      <a:pt x="2450" y="5616"/>
                    </a:cubicBezTo>
                    <a:cubicBezTo>
                      <a:pt x="2650" y="5316"/>
                      <a:pt x="2666" y="4999"/>
                      <a:pt x="2816" y="4683"/>
                    </a:cubicBezTo>
                    <a:cubicBezTo>
                      <a:pt x="3000" y="4266"/>
                      <a:pt x="3400" y="3850"/>
                      <a:pt x="3699" y="3533"/>
                    </a:cubicBezTo>
                    <a:cubicBezTo>
                      <a:pt x="4399" y="2850"/>
                      <a:pt x="5266" y="2400"/>
                      <a:pt x="6166" y="2067"/>
                    </a:cubicBezTo>
                    <a:cubicBezTo>
                      <a:pt x="8432" y="1234"/>
                      <a:pt x="10948" y="1434"/>
                      <a:pt x="13314" y="1017"/>
                    </a:cubicBezTo>
                    <a:cubicBezTo>
                      <a:pt x="14030" y="900"/>
                      <a:pt x="14747" y="867"/>
                      <a:pt x="15463" y="750"/>
                    </a:cubicBezTo>
                    <a:cubicBezTo>
                      <a:pt x="16230" y="634"/>
                      <a:pt x="16980" y="450"/>
                      <a:pt x="17746" y="350"/>
                    </a:cubicBezTo>
                    <a:cubicBezTo>
                      <a:pt x="19446" y="134"/>
                      <a:pt x="21212" y="1"/>
                      <a:pt x="22812" y="734"/>
                    </a:cubicBezTo>
                    <a:cubicBezTo>
                      <a:pt x="23911" y="1234"/>
                      <a:pt x="24711" y="1850"/>
                      <a:pt x="24878" y="3116"/>
                    </a:cubicBezTo>
                    <a:cubicBezTo>
                      <a:pt x="24978" y="4016"/>
                      <a:pt x="24845" y="5016"/>
                      <a:pt x="24311" y="5783"/>
                    </a:cubicBezTo>
                    <a:cubicBezTo>
                      <a:pt x="23628" y="6782"/>
                      <a:pt x="22445" y="6849"/>
                      <a:pt x="21362" y="6949"/>
                    </a:cubicBezTo>
                    <a:cubicBezTo>
                      <a:pt x="20379" y="7049"/>
                      <a:pt x="19379" y="7082"/>
                      <a:pt x="18396" y="7182"/>
                    </a:cubicBezTo>
                    <a:cubicBezTo>
                      <a:pt x="16313" y="7382"/>
                      <a:pt x="14297" y="7882"/>
                      <a:pt x="12264" y="8315"/>
                    </a:cubicBezTo>
                    <a:close/>
                  </a:path>
                </a:pathLst>
              </a:custGeom>
              <a:solidFill>
                <a:srgbClr val="E8EC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1" name="Google Shape;3091;p32"/>
              <p:cNvSpPr/>
              <p:nvPr/>
            </p:nvSpPr>
            <p:spPr>
              <a:xfrm>
                <a:off x="7940475" y="-586075"/>
                <a:ext cx="350350" cy="138325"/>
              </a:xfrm>
              <a:custGeom>
                <a:avLst/>
                <a:gdLst/>
                <a:ahLst/>
                <a:cxnLst/>
                <a:rect l="l" t="t" r="r" b="b"/>
                <a:pathLst>
                  <a:path w="14014" h="5533" extrusionOk="0">
                    <a:moveTo>
                      <a:pt x="0" y="5532"/>
                    </a:moveTo>
                    <a:cubicBezTo>
                      <a:pt x="1317" y="4516"/>
                      <a:pt x="2800" y="3749"/>
                      <a:pt x="4449" y="3416"/>
                    </a:cubicBezTo>
                    <a:cubicBezTo>
                      <a:pt x="5416" y="3216"/>
                      <a:pt x="6349" y="3133"/>
                      <a:pt x="7332" y="3149"/>
                    </a:cubicBezTo>
                    <a:cubicBezTo>
                      <a:pt x="8165" y="3149"/>
                      <a:pt x="9048" y="3233"/>
                      <a:pt x="9865" y="3133"/>
                    </a:cubicBezTo>
                    <a:cubicBezTo>
                      <a:pt x="10998" y="2983"/>
                      <a:pt x="12431" y="2566"/>
                      <a:pt x="13164" y="1667"/>
                    </a:cubicBezTo>
                    <a:cubicBezTo>
                      <a:pt x="13497" y="1283"/>
                      <a:pt x="14014" y="400"/>
                      <a:pt x="13197" y="200"/>
                    </a:cubicBezTo>
                    <a:cubicBezTo>
                      <a:pt x="12281" y="0"/>
                      <a:pt x="11248" y="817"/>
                      <a:pt x="10464" y="1183"/>
                    </a:cubicBezTo>
                    <a:cubicBezTo>
                      <a:pt x="9448" y="1650"/>
                      <a:pt x="8448" y="1966"/>
                      <a:pt x="7365" y="2216"/>
                    </a:cubicBezTo>
                    <a:cubicBezTo>
                      <a:pt x="6282" y="2466"/>
                      <a:pt x="5116" y="2616"/>
                      <a:pt x="4066" y="3016"/>
                    </a:cubicBezTo>
                    <a:cubicBezTo>
                      <a:pt x="3533" y="3233"/>
                      <a:pt x="2966" y="3416"/>
                      <a:pt x="2433" y="3633"/>
                    </a:cubicBezTo>
                    <a:cubicBezTo>
                      <a:pt x="1900" y="3849"/>
                      <a:pt x="967" y="4349"/>
                      <a:pt x="0" y="5532"/>
                    </a:cubicBezTo>
                    <a:close/>
                  </a:path>
                </a:pathLst>
              </a:custGeom>
              <a:solidFill>
                <a:srgbClr val="E8EC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2" name="Google Shape;3092;p32"/>
              <p:cNvSpPr/>
              <p:nvPr/>
            </p:nvSpPr>
            <p:spPr>
              <a:xfrm>
                <a:off x="7251875" y="-536500"/>
                <a:ext cx="66275" cy="57075"/>
              </a:xfrm>
              <a:custGeom>
                <a:avLst/>
                <a:gdLst/>
                <a:ahLst/>
                <a:cxnLst/>
                <a:rect l="l" t="t" r="r" b="b"/>
                <a:pathLst>
                  <a:path w="2651" h="2283" extrusionOk="0">
                    <a:moveTo>
                      <a:pt x="884" y="2283"/>
                    </a:moveTo>
                    <a:cubicBezTo>
                      <a:pt x="351" y="1733"/>
                      <a:pt x="1" y="1550"/>
                      <a:pt x="251" y="867"/>
                    </a:cubicBezTo>
                    <a:cubicBezTo>
                      <a:pt x="417" y="450"/>
                      <a:pt x="767" y="0"/>
                      <a:pt x="1267" y="17"/>
                    </a:cubicBezTo>
                    <a:cubicBezTo>
                      <a:pt x="1550" y="33"/>
                      <a:pt x="2133" y="367"/>
                      <a:pt x="2300" y="600"/>
                    </a:cubicBezTo>
                    <a:cubicBezTo>
                      <a:pt x="2650" y="1067"/>
                      <a:pt x="2367" y="1533"/>
                      <a:pt x="2000" y="186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3" name="Google Shape;3093;p32"/>
              <p:cNvSpPr/>
              <p:nvPr/>
            </p:nvSpPr>
            <p:spPr>
              <a:xfrm>
                <a:off x="7288950" y="-185750"/>
                <a:ext cx="432425" cy="207875"/>
              </a:xfrm>
              <a:custGeom>
                <a:avLst/>
                <a:gdLst/>
                <a:ahLst/>
                <a:cxnLst/>
                <a:rect l="l" t="t" r="r" b="b"/>
                <a:pathLst>
                  <a:path w="17297" h="8315" extrusionOk="0">
                    <a:moveTo>
                      <a:pt x="234" y="7348"/>
                    </a:moveTo>
                    <a:cubicBezTo>
                      <a:pt x="151" y="6698"/>
                      <a:pt x="1" y="6149"/>
                      <a:pt x="217" y="5532"/>
                    </a:cubicBezTo>
                    <a:cubicBezTo>
                      <a:pt x="467" y="4849"/>
                      <a:pt x="817" y="4099"/>
                      <a:pt x="1217" y="3499"/>
                    </a:cubicBezTo>
                    <a:cubicBezTo>
                      <a:pt x="1684" y="2799"/>
                      <a:pt x="2350" y="2383"/>
                      <a:pt x="3033" y="1933"/>
                    </a:cubicBezTo>
                    <a:cubicBezTo>
                      <a:pt x="3683" y="1500"/>
                      <a:pt x="4366" y="1000"/>
                      <a:pt x="5083" y="700"/>
                    </a:cubicBezTo>
                    <a:cubicBezTo>
                      <a:pt x="6632" y="33"/>
                      <a:pt x="8532" y="0"/>
                      <a:pt x="10198" y="33"/>
                    </a:cubicBezTo>
                    <a:cubicBezTo>
                      <a:pt x="11331" y="67"/>
                      <a:pt x="12498" y="150"/>
                      <a:pt x="13631" y="317"/>
                    </a:cubicBezTo>
                    <a:cubicBezTo>
                      <a:pt x="14614" y="467"/>
                      <a:pt x="15647" y="667"/>
                      <a:pt x="16463" y="1316"/>
                    </a:cubicBezTo>
                    <a:cubicBezTo>
                      <a:pt x="16780" y="1550"/>
                      <a:pt x="17163" y="1883"/>
                      <a:pt x="17230" y="2300"/>
                    </a:cubicBezTo>
                    <a:cubicBezTo>
                      <a:pt x="17297" y="2749"/>
                      <a:pt x="17047" y="3233"/>
                      <a:pt x="16880" y="3633"/>
                    </a:cubicBezTo>
                    <a:cubicBezTo>
                      <a:pt x="16314" y="4966"/>
                      <a:pt x="14814" y="5632"/>
                      <a:pt x="13581" y="6215"/>
                    </a:cubicBezTo>
                    <a:cubicBezTo>
                      <a:pt x="12698" y="6649"/>
                      <a:pt x="11698" y="6982"/>
                      <a:pt x="10765" y="7348"/>
                    </a:cubicBezTo>
                    <a:cubicBezTo>
                      <a:pt x="9815" y="7715"/>
                      <a:pt x="8699" y="8065"/>
                      <a:pt x="7682" y="8165"/>
                    </a:cubicBezTo>
                    <a:cubicBezTo>
                      <a:pt x="6399" y="8315"/>
                      <a:pt x="4999" y="8198"/>
                      <a:pt x="3733" y="7982"/>
                    </a:cubicBezTo>
                    <a:cubicBezTo>
                      <a:pt x="2767" y="7815"/>
                      <a:pt x="1934" y="7465"/>
                      <a:pt x="234" y="734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4" name="Google Shape;3094;p32"/>
              <p:cNvSpPr/>
              <p:nvPr/>
            </p:nvSpPr>
            <p:spPr>
              <a:xfrm>
                <a:off x="7484750" y="25025"/>
                <a:ext cx="104150" cy="88325"/>
              </a:xfrm>
              <a:custGeom>
                <a:avLst/>
                <a:gdLst/>
                <a:ahLst/>
                <a:cxnLst/>
                <a:rect l="l" t="t" r="r" b="b"/>
                <a:pathLst>
                  <a:path w="4166" h="3533" extrusionOk="0">
                    <a:moveTo>
                      <a:pt x="267" y="2700"/>
                    </a:moveTo>
                    <a:cubicBezTo>
                      <a:pt x="183" y="2183"/>
                      <a:pt x="0" y="1800"/>
                      <a:pt x="250" y="1417"/>
                    </a:cubicBezTo>
                    <a:cubicBezTo>
                      <a:pt x="517" y="1000"/>
                      <a:pt x="1033" y="700"/>
                      <a:pt x="1450" y="484"/>
                    </a:cubicBezTo>
                    <a:cubicBezTo>
                      <a:pt x="2383" y="0"/>
                      <a:pt x="3116" y="84"/>
                      <a:pt x="3799" y="867"/>
                    </a:cubicBezTo>
                    <a:cubicBezTo>
                      <a:pt x="4149" y="1283"/>
                      <a:pt x="4166" y="1900"/>
                      <a:pt x="3916" y="2383"/>
                    </a:cubicBezTo>
                    <a:cubicBezTo>
                      <a:pt x="3483" y="3183"/>
                      <a:pt x="2366" y="3483"/>
                      <a:pt x="1533" y="353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5" name="Google Shape;3095;p32"/>
              <p:cNvSpPr/>
              <p:nvPr/>
            </p:nvSpPr>
            <p:spPr>
              <a:xfrm>
                <a:off x="8885250" y="-181175"/>
                <a:ext cx="216225" cy="85425"/>
              </a:xfrm>
              <a:custGeom>
                <a:avLst/>
                <a:gdLst/>
                <a:ahLst/>
                <a:cxnLst/>
                <a:rect l="l" t="t" r="r" b="b"/>
                <a:pathLst>
                  <a:path w="8649" h="3417" extrusionOk="0">
                    <a:moveTo>
                      <a:pt x="8648" y="0"/>
                    </a:moveTo>
                    <a:cubicBezTo>
                      <a:pt x="7432" y="50"/>
                      <a:pt x="6249" y="350"/>
                      <a:pt x="5033" y="534"/>
                    </a:cubicBezTo>
                    <a:cubicBezTo>
                      <a:pt x="4383" y="634"/>
                      <a:pt x="3583" y="717"/>
                      <a:pt x="3033" y="1117"/>
                    </a:cubicBezTo>
                    <a:cubicBezTo>
                      <a:pt x="2616" y="1417"/>
                      <a:pt x="2283" y="1850"/>
                      <a:pt x="1833" y="2100"/>
                    </a:cubicBezTo>
                    <a:cubicBezTo>
                      <a:pt x="1183" y="2466"/>
                      <a:pt x="484" y="2783"/>
                      <a:pt x="0" y="3383"/>
                    </a:cubicBezTo>
                    <a:cubicBezTo>
                      <a:pt x="284" y="3416"/>
                      <a:pt x="584" y="3200"/>
                      <a:pt x="850" y="3100"/>
                    </a:cubicBezTo>
                    <a:cubicBezTo>
                      <a:pt x="1250" y="2916"/>
                      <a:pt x="1683" y="2650"/>
                      <a:pt x="2067" y="2416"/>
                    </a:cubicBezTo>
                    <a:cubicBezTo>
                      <a:pt x="2616" y="2083"/>
                      <a:pt x="3116" y="1517"/>
                      <a:pt x="3816" y="1750"/>
                    </a:cubicBezTo>
                    <a:cubicBezTo>
                      <a:pt x="4116" y="1850"/>
                      <a:pt x="4249" y="2050"/>
                      <a:pt x="4499" y="2217"/>
                    </a:cubicBezTo>
                    <a:cubicBezTo>
                      <a:pt x="4866" y="2450"/>
                      <a:pt x="5766" y="2533"/>
                      <a:pt x="6199" y="2550"/>
                    </a:cubicBezTo>
                    <a:cubicBezTo>
                      <a:pt x="6849" y="2566"/>
                      <a:pt x="7782" y="2183"/>
                      <a:pt x="8215" y="1683"/>
                    </a:cubicBezTo>
                    <a:cubicBezTo>
                      <a:pt x="8615" y="1217"/>
                      <a:pt x="8448" y="817"/>
                      <a:pt x="864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6" name="Google Shape;3096;p32"/>
              <p:cNvSpPr/>
              <p:nvPr/>
            </p:nvSpPr>
            <p:spPr>
              <a:xfrm>
                <a:off x="8572000" y="-23300"/>
                <a:ext cx="69175" cy="65000"/>
              </a:xfrm>
              <a:custGeom>
                <a:avLst/>
                <a:gdLst/>
                <a:ahLst/>
                <a:cxnLst/>
                <a:rect l="l" t="t" r="r" b="b"/>
                <a:pathLst>
                  <a:path w="2767" h="2600" extrusionOk="0">
                    <a:moveTo>
                      <a:pt x="0" y="2533"/>
                    </a:moveTo>
                    <a:cubicBezTo>
                      <a:pt x="850" y="2533"/>
                      <a:pt x="2016" y="2600"/>
                      <a:pt x="2533" y="1717"/>
                    </a:cubicBezTo>
                    <a:cubicBezTo>
                      <a:pt x="2733" y="1400"/>
                      <a:pt x="2766" y="750"/>
                      <a:pt x="2566" y="417"/>
                    </a:cubicBezTo>
                    <a:cubicBezTo>
                      <a:pt x="2316" y="1"/>
                      <a:pt x="2133" y="200"/>
                      <a:pt x="1816" y="417"/>
                    </a:cubicBezTo>
                    <a:cubicBezTo>
                      <a:pt x="1183" y="884"/>
                      <a:pt x="650" y="1400"/>
                      <a:pt x="283" y="210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7" name="Google Shape;3097;p32"/>
              <p:cNvSpPr/>
              <p:nvPr/>
            </p:nvSpPr>
            <p:spPr>
              <a:xfrm>
                <a:off x="7483500" y="-201600"/>
                <a:ext cx="62075" cy="40450"/>
              </a:xfrm>
              <a:custGeom>
                <a:avLst/>
                <a:gdLst/>
                <a:ahLst/>
                <a:cxnLst/>
                <a:rect l="l" t="t" r="r" b="b"/>
                <a:pathLst>
                  <a:path w="2483" h="1618" extrusionOk="0">
                    <a:moveTo>
                      <a:pt x="0" y="1451"/>
                    </a:moveTo>
                    <a:cubicBezTo>
                      <a:pt x="100" y="734"/>
                      <a:pt x="133" y="551"/>
                      <a:pt x="767" y="284"/>
                    </a:cubicBezTo>
                    <a:cubicBezTo>
                      <a:pt x="1050" y="168"/>
                      <a:pt x="1367" y="1"/>
                      <a:pt x="1683" y="101"/>
                    </a:cubicBezTo>
                    <a:cubicBezTo>
                      <a:pt x="1950" y="168"/>
                      <a:pt x="2483" y="434"/>
                      <a:pt x="2433" y="767"/>
                    </a:cubicBezTo>
                    <a:cubicBezTo>
                      <a:pt x="2316" y="1617"/>
                      <a:pt x="1033" y="1484"/>
                      <a:pt x="417" y="155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8" name="Google Shape;3098;p32"/>
              <p:cNvSpPr/>
              <p:nvPr/>
            </p:nvSpPr>
            <p:spPr>
              <a:xfrm>
                <a:off x="7583475" y="-228675"/>
                <a:ext cx="185800" cy="132925"/>
              </a:xfrm>
              <a:custGeom>
                <a:avLst/>
                <a:gdLst/>
                <a:ahLst/>
                <a:cxnLst/>
                <a:rect l="l" t="t" r="r" b="b"/>
                <a:pathLst>
                  <a:path w="7432" h="5317" extrusionOk="0">
                    <a:moveTo>
                      <a:pt x="0" y="2634"/>
                    </a:moveTo>
                    <a:cubicBezTo>
                      <a:pt x="200" y="2317"/>
                      <a:pt x="367" y="1950"/>
                      <a:pt x="583" y="1650"/>
                    </a:cubicBezTo>
                    <a:cubicBezTo>
                      <a:pt x="867" y="1251"/>
                      <a:pt x="1300" y="917"/>
                      <a:pt x="1683" y="617"/>
                    </a:cubicBezTo>
                    <a:cubicBezTo>
                      <a:pt x="2500" y="1"/>
                      <a:pt x="3333" y="67"/>
                      <a:pt x="4266" y="351"/>
                    </a:cubicBezTo>
                    <a:cubicBezTo>
                      <a:pt x="5466" y="701"/>
                      <a:pt x="7165" y="1301"/>
                      <a:pt x="7365" y="2750"/>
                    </a:cubicBezTo>
                    <a:cubicBezTo>
                      <a:pt x="7432" y="3300"/>
                      <a:pt x="7382" y="3883"/>
                      <a:pt x="7049" y="4333"/>
                    </a:cubicBezTo>
                    <a:cubicBezTo>
                      <a:pt x="6549" y="4983"/>
                      <a:pt x="5582" y="5233"/>
                      <a:pt x="4799" y="5266"/>
                    </a:cubicBezTo>
                    <a:cubicBezTo>
                      <a:pt x="3633" y="5316"/>
                      <a:pt x="2250" y="5150"/>
                      <a:pt x="1367" y="4316"/>
                    </a:cubicBezTo>
                    <a:cubicBezTo>
                      <a:pt x="683" y="3667"/>
                      <a:pt x="433" y="2883"/>
                      <a:pt x="0" y="263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9" name="Google Shape;3099;p32"/>
              <p:cNvSpPr/>
              <p:nvPr/>
            </p:nvSpPr>
            <p:spPr>
              <a:xfrm>
                <a:off x="7683450" y="-92875"/>
                <a:ext cx="62500" cy="32950"/>
              </a:xfrm>
              <a:custGeom>
                <a:avLst/>
                <a:gdLst/>
                <a:ahLst/>
                <a:cxnLst/>
                <a:rect l="l" t="t" r="r" b="b"/>
                <a:pathLst>
                  <a:path w="2500" h="1318" extrusionOk="0">
                    <a:moveTo>
                      <a:pt x="217" y="1001"/>
                    </a:moveTo>
                    <a:cubicBezTo>
                      <a:pt x="317" y="784"/>
                      <a:pt x="434" y="384"/>
                      <a:pt x="650" y="251"/>
                    </a:cubicBezTo>
                    <a:cubicBezTo>
                      <a:pt x="783" y="168"/>
                      <a:pt x="1167" y="134"/>
                      <a:pt x="1317" y="101"/>
                    </a:cubicBezTo>
                    <a:cubicBezTo>
                      <a:pt x="1567" y="51"/>
                      <a:pt x="1950" y="1"/>
                      <a:pt x="2100" y="284"/>
                    </a:cubicBezTo>
                    <a:cubicBezTo>
                      <a:pt x="2500" y="1101"/>
                      <a:pt x="350" y="1234"/>
                      <a:pt x="0" y="131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0" name="Google Shape;3100;p32"/>
              <p:cNvSpPr/>
              <p:nvPr/>
            </p:nvSpPr>
            <p:spPr>
              <a:xfrm>
                <a:off x="6408750" y="-64125"/>
                <a:ext cx="57075" cy="77500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3100" extrusionOk="0">
                    <a:moveTo>
                      <a:pt x="900" y="3100"/>
                    </a:moveTo>
                    <a:cubicBezTo>
                      <a:pt x="717" y="3000"/>
                      <a:pt x="383" y="2867"/>
                      <a:pt x="250" y="2683"/>
                    </a:cubicBezTo>
                    <a:cubicBezTo>
                      <a:pt x="183" y="2583"/>
                      <a:pt x="150" y="2333"/>
                      <a:pt x="117" y="2217"/>
                    </a:cubicBezTo>
                    <a:cubicBezTo>
                      <a:pt x="17" y="1833"/>
                      <a:pt x="0" y="1434"/>
                      <a:pt x="117" y="1050"/>
                    </a:cubicBezTo>
                    <a:cubicBezTo>
                      <a:pt x="333" y="351"/>
                      <a:pt x="867" y="1"/>
                      <a:pt x="1533" y="334"/>
                    </a:cubicBezTo>
                    <a:cubicBezTo>
                      <a:pt x="2066" y="584"/>
                      <a:pt x="2233" y="1067"/>
                      <a:pt x="2266" y="1634"/>
                    </a:cubicBezTo>
                    <a:cubicBezTo>
                      <a:pt x="2283" y="1883"/>
                      <a:pt x="2250" y="2233"/>
                      <a:pt x="2150" y="2450"/>
                    </a:cubicBezTo>
                    <a:cubicBezTo>
                      <a:pt x="2050" y="2650"/>
                      <a:pt x="1666" y="3083"/>
                      <a:pt x="1417" y="310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1" name="Google Shape;3101;p32"/>
              <p:cNvSpPr/>
              <p:nvPr/>
            </p:nvSpPr>
            <p:spPr>
              <a:xfrm>
                <a:off x="6217125" y="-17050"/>
                <a:ext cx="26275" cy="30425"/>
              </a:xfrm>
              <a:custGeom>
                <a:avLst/>
                <a:gdLst/>
                <a:ahLst/>
                <a:cxnLst/>
                <a:rect l="l" t="t" r="r" b="b"/>
                <a:pathLst>
                  <a:path w="1051" h="1217" extrusionOk="0">
                    <a:moveTo>
                      <a:pt x="767" y="1217"/>
                    </a:moveTo>
                    <a:cubicBezTo>
                      <a:pt x="484" y="1167"/>
                      <a:pt x="50" y="1200"/>
                      <a:pt x="34" y="834"/>
                    </a:cubicBezTo>
                    <a:cubicBezTo>
                      <a:pt x="0" y="600"/>
                      <a:pt x="217" y="284"/>
                      <a:pt x="400" y="167"/>
                    </a:cubicBezTo>
                    <a:cubicBezTo>
                      <a:pt x="650" y="0"/>
                      <a:pt x="1050" y="134"/>
                      <a:pt x="983" y="48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2" name="Google Shape;3102;p32"/>
              <p:cNvSpPr/>
              <p:nvPr/>
            </p:nvSpPr>
            <p:spPr>
              <a:xfrm>
                <a:off x="6744925" y="-559000"/>
                <a:ext cx="155400" cy="134575"/>
              </a:xfrm>
              <a:custGeom>
                <a:avLst/>
                <a:gdLst/>
                <a:ahLst/>
                <a:cxnLst/>
                <a:rect l="l" t="t" r="r" b="b"/>
                <a:pathLst>
                  <a:path w="6216" h="5383" extrusionOk="0">
                    <a:moveTo>
                      <a:pt x="717" y="4599"/>
                    </a:moveTo>
                    <a:cubicBezTo>
                      <a:pt x="533" y="4416"/>
                      <a:pt x="183" y="4116"/>
                      <a:pt x="83" y="3833"/>
                    </a:cubicBezTo>
                    <a:cubicBezTo>
                      <a:pt x="0" y="3566"/>
                      <a:pt x="117" y="3150"/>
                      <a:pt x="167" y="2916"/>
                    </a:cubicBezTo>
                    <a:cubicBezTo>
                      <a:pt x="383" y="2017"/>
                      <a:pt x="850" y="1400"/>
                      <a:pt x="1566" y="817"/>
                    </a:cubicBezTo>
                    <a:cubicBezTo>
                      <a:pt x="2549" y="0"/>
                      <a:pt x="4282" y="284"/>
                      <a:pt x="5182" y="1117"/>
                    </a:cubicBezTo>
                    <a:cubicBezTo>
                      <a:pt x="6099" y="1950"/>
                      <a:pt x="6215" y="3966"/>
                      <a:pt x="5249" y="4816"/>
                    </a:cubicBezTo>
                    <a:cubicBezTo>
                      <a:pt x="4599" y="5382"/>
                      <a:pt x="3533" y="5366"/>
                      <a:pt x="2733" y="5332"/>
                    </a:cubicBezTo>
                    <a:cubicBezTo>
                      <a:pt x="1683" y="5299"/>
                      <a:pt x="667" y="5116"/>
                      <a:pt x="717" y="459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1_1_1_1_1_1_2">
    <p:bg>
      <p:bgPr>
        <a:solidFill>
          <a:schemeClr val="accent6"/>
        </a:solidFill>
        <a:effectLst/>
      </p:bgPr>
    </p:bg>
    <p:spTree>
      <p:nvGrpSpPr>
        <p:cNvPr id="1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5" name="Google Shape;3145;p34"/>
          <p:cNvSpPr/>
          <p:nvPr/>
        </p:nvSpPr>
        <p:spPr>
          <a:xfrm>
            <a:off x="-56250" y="4608575"/>
            <a:ext cx="9256374" cy="949800"/>
          </a:xfrm>
          <a:custGeom>
            <a:avLst/>
            <a:gdLst/>
            <a:ahLst/>
            <a:cxnLst/>
            <a:rect l="l" t="t" r="r" b="b"/>
            <a:pathLst>
              <a:path w="277719" h="37992" extrusionOk="0">
                <a:moveTo>
                  <a:pt x="0" y="37992"/>
                </a:moveTo>
                <a:lnTo>
                  <a:pt x="277719" y="37992"/>
                </a:lnTo>
                <a:lnTo>
                  <a:pt x="277719" y="251"/>
                </a:lnTo>
                <a:lnTo>
                  <a:pt x="0" y="1"/>
                </a:lnTo>
                <a:close/>
              </a:path>
            </a:pathLst>
          </a:custGeom>
          <a:solidFill>
            <a:srgbClr val="675D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6" name="Google Shape;3146;p34"/>
          <p:cNvSpPr txBox="1">
            <a:spLocks noGrp="1"/>
          </p:cNvSpPr>
          <p:nvPr>
            <p:ph type="ctrTitle"/>
          </p:nvPr>
        </p:nvSpPr>
        <p:spPr>
          <a:xfrm>
            <a:off x="753550" y="669825"/>
            <a:ext cx="4284000" cy="99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3147" name="Google Shape;3147;p34"/>
          <p:cNvSpPr txBox="1">
            <a:spLocks noGrp="1"/>
          </p:cNvSpPr>
          <p:nvPr>
            <p:ph type="subTitle" idx="1"/>
          </p:nvPr>
        </p:nvSpPr>
        <p:spPr>
          <a:xfrm>
            <a:off x="748675" y="1618050"/>
            <a:ext cx="4293900" cy="126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148" name="Google Shape;3148;p34"/>
          <p:cNvSpPr txBox="1"/>
          <p:nvPr/>
        </p:nvSpPr>
        <p:spPr>
          <a:xfrm>
            <a:off x="699475" y="3389050"/>
            <a:ext cx="4419300" cy="85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Andika"/>
                <a:ea typeface="Andika"/>
                <a:cs typeface="Andika"/>
                <a:sym typeface="Andika"/>
              </a:rPr>
              <a:t>CREDITS: This presentation template was created by </a:t>
            </a:r>
            <a:r>
              <a:rPr lang="en">
                <a:solidFill>
                  <a:schemeClr val="dk2"/>
                </a:solidFill>
                <a:uFill>
                  <a:noFill/>
                </a:uFill>
                <a:latin typeface="Andika"/>
                <a:ea typeface="Andika"/>
                <a:cs typeface="Andika"/>
                <a:sym typeface="Andika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>
                <a:solidFill>
                  <a:schemeClr val="dk2"/>
                </a:solidFill>
                <a:latin typeface="Andika"/>
                <a:ea typeface="Andika"/>
                <a:cs typeface="Andika"/>
                <a:sym typeface="Andika"/>
              </a:rPr>
              <a:t>, including icons by </a:t>
            </a:r>
            <a:r>
              <a:rPr lang="en">
                <a:solidFill>
                  <a:schemeClr val="dk2"/>
                </a:solidFill>
                <a:uFill>
                  <a:noFill/>
                </a:uFill>
                <a:latin typeface="Andika"/>
                <a:ea typeface="Andika"/>
                <a:cs typeface="Andika"/>
                <a:sym typeface="Andika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>
                <a:solidFill>
                  <a:schemeClr val="dk2"/>
                </a:solidFill>
                <a:latin typeface="Andika"/>
                <a:ea typeface="Andika"/>
                <a:cs typeface="Andika"/>
                <a:sym typeface="Andika"/>
              </a:rPr>
              <a:t> and infographics &amp; images by </a:t>
            </a:r>
            <a:r>
              <a:rPr lang="en">
                <a:solidFill>
                  <a:schemeClr val="dk2"/>
                </a:solidFill>
                <a:uFill>
                  <a:noFill/>
                </a:uFill>
                <a:latin typeface="Andika"/>
                <a:ea typeface="Andika"/>
                <a:cs typeface="Andika"/>
                <a:sym typeface="Andika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>
              <a:solidFill>
                <a:schemeClr val="dk2"/>
              </a:solidFill>
              <a:highlight>
                <a:srgbClr val="DFDEFC"/>
              </a:highlight>
              <a:latin typeface="Andika"/>
              <a:ea typeface="Andika"/>
              <a:cs typeface="Andika"/>
              <a:sym typeface="Andika"/>
            </a:endParaRPr>
          </a:p>
        </p:txBody>
      </p:sp>
      <p:grpSp>
        <p:nvGrpSpPr>
          <p:cNvPr id="3149" name="Google Shape;3149;p34"/>
          <p:cNvGrpSpPr/>
          <p:nvPr/>
        </p:nvGrpSpPr>
        <p:grpSpPr>
          <a:xfrm>
            <a:off x="-1924875" y="-103650"/>
            <a:ext cx="3341725" cy="1430925"/>
            <a:chOff x="5967200" y="-891425"/>
            <a:chExt cx="3341725" cy="1430925"/>
          </a:xfrm>
        </p:grpSpPr>
        <p:sp>
          <p:nvSpPr>
            <p:cNvPr id="3150" name="Google Shape;3150;p34"/>
            <p:cNvSpPr/>
            <p:nvPr/>
          </p:nvSpPr>
          <p:spPr>
            <a:xfrm>
              <a:off x="9023975" y="-643975"/>
              <a:ext cx="175800" cy="217050"/>
            </a:xfrm>
            <a:custGeom>
              <a:avLst/>
              <a:gdLst/>
              <a:ahLst/>
              <a:cxnLst/>
              <a:rect l="l" t="t" r="r" b="b"/>
              <a:pathLst>
                <a:path w="7032" h="8682" extrusionOk="0">
                  <a:moveTo>
                    <a:pt x="367" y="7782"/>
                  </a:moveTo>
                  <a:cubicBezTo>
                    <a:pt x="217" y="6732"/>
                    <a:pt x="0" y="6182"/>
                    <a:pt x="383" y="5266"/>
                  </a:cubicBezTo>
                  <a:cubicBezTo>
                    <a:pt x="883" y="4016"/>
                    <a:pt x="1516" y="2899"/>
                    <a:pt x="2633" y="2116"/>
                  </a:cubicBezTo>
                  <a:cubicBezTo>
                    <a:pt x="3733" y="1316"/>
                    <a:pt x="5732" y="0"/>
                    <a:pt x="6715" y="1733"/>
                  </a:cubicBezTo>
                  <a:cubicBezTo>
                    <a:pt x="7032" y="2283"/>
                    <a:pt x="6899" y="2816"/>
                    <a:pt x="6699" y="3399"/>
                  </a:cubicBezTo>
                  <a:cubicBezTo>
                    <a:pt x="6415" y="4249"/>
                    <a:pt x="6132" y="5066"/>
                    <a:pt x="5682" y="5849"/>
                  </a:cubicBezTo>
                  <a:cubicBezTo>
                    <a:pt x="5099" y="6865"/>
                    <a:pt x="3883" y="8681"/>
                    <a:pt x="367" y="778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1" name="Google Shape;3151;p34"/>
            <p:cNvSpPr/>
            <p:nvPr/>
          </p:nvSpPr>
          <p:spPr>
            <a:xfrm>
              <a:off x="6484550" y="-491925"/>
              <a:ext cx="84600" cy="90400"/>
            </a:xfrm>
            <a:custGeom>
              <a:avLst/>
              <a:gdLst/>
              <a:ahLst/>
              <a:cxnLst/>
              <a:rect l="l" t="t" r="r" b="b"/>
              <a:pathLst>
                <a:path w="3384" h="3616" extrusionOk="0">
                  <a:moveTo>
                    <a:pt x="567" y="650"/>
                  </a:moveTo>
                  <a:cubicBezTo>
                    <a:pt x="1417" y="383"/>
                    <a:pt x="1917" y="0"/>
                    <a:pt x="2684" y="600"/>
                  </a:cubicBezTo>
                  <a:cubicBezTo>
                    <a:pt x="3200" y="1000"/>
                    <a:pt x="3383" y="1566"/>
                    <a:pt x="3383" y="2199"/>
                  </a:cubicBezTo>
                  <a:cubicBezTo>
                    <a:pt x="3367" y="2749"/>
                    <a:pt x="3267" y="3566"/>
                    <a:pt x="2600" y="3599"/>
                  </a:cubicBezTo>
                  <a:cubicBezTo>
                    <a:pt x="2134" y="3616"/>
                    <a:pt x="1800" y="3383"/>
                    <a:pt x="1417" y="3149"/>
                  </a:cubicBezTo>
                  <a:cubicBezTo>
                    <a:pt x="1067" y="2933"/>
                    <a:pt x="667" y="2683"/>
                    <a:pt x="417" y="2333"/>
                  </a:cubicBezTo>
                  <a:cubicBezTo>
                    <a:pt x="1" y="1766"/>
                    <a:pt x="234" y="1350"/>
                    <a:pt x="567" y="78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2" name="Google Shape;3152;p34"/>
            <p:cNvSpPr/>
            <p:nvPr/>
          </p:nvSpPr>
          <p:spPr>
            <a:xfrm>
              <a:off x="6593275" y="-604000"/>
              <a:ext cx="114600" cy="86250"/>
            </a:xfrm>
            <a:custGeom>
              <a:avLst/>
              <a:gdLst/>
              <a:ahLst/>
              <a:cxnLst/>
              <a:rect l="l" t="t" r="r" b="b"/>
              <a:pathLst>
                <a:path w="4584" h="3450" extrusionOk="0">
                  <a:moveTo>
                    <a:pt x="1" y="2883"/>
                  </a:moveTo>
                  <a:cubicBezTo>
                    <a:pt x="351" y="3067"/>
                    <a:pt x="701" y="3267"/>
                    <a:pt x="1034" y="3450"/>
                  </a:cubicBezTo>
                  <a:cubicBezTo>
                    <a:pt x="1301" y="3450"/>
                    <a:pt x="1550" y="3417"/>
                    <a:pt x="1800" y="3317"/>
                  </a:cubicBezTo>
                  <a:cubicBezTo>
                    <a:pt x="2550" y="3133"/>
                    <a:pt x="3283" y="3000"/>
                    <a:pt x="3850" y="2434"/>
                  </a:cubicBezTo>
                  <a:cubicBezTo>
                    <a:pt x="4583" y="1717"/>
                    <a:pt x="4450" y="967"/>
                    <a:pt x="3733" y="284"/>
                  </a:cubicBezTo>
                  <a:cubicBezTo>
                    <a:pt x="3600" y="151"/>
                    <a:pt x="3467" y="1"/>
                    <a:pt x="3267" y="101"/>
                  </a:cubicBezTo>
                  <a:cubicBezTo>
                    <a:pt x="3100" y="184"/>
                    <a:pt x="3150" y="351"/>
                    <a:pt x="3067" y="467"/>
                  </a:cubicBezTo>
                  <a:cubicBezTo>
                    <a:pt x="2900" y="667"/>
                    <a:pt x="2567" y="751"/>
                    <a:pt x="2384" y="884"/>
                  </a:cubicBezTo>
                  <a:cubicBezTo>
                    <a:pt x="1934" y="1217"/>
                    <a:pt x="1517" y="1884"/>
                    <a:pt x="984" y="203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3" name="Google Shape;3153;p34"/>
            <p:cNvSpPr/>
            <p:nvPr/>
          </p:nvSpPr>
          <p:spPr>
            <a:xfrm>
              <a:off x="6601625" y="-494425"/>
              <a:ext cx="170800" cy="79575"/>
            </a:xfrm>
            <a:custGeom>
              <a:avLst/>
              <a:gdLst/>
              <a:ahLst/>
              <a:cxnLst/>
              <a:rect l="l" t="t" r="r" b="b"/>
              <a:pathLst>
                <a:path w="6832" h="3183" extrusionOk="0">
                  <a:moveTo>
                    <a:pt x="6832" y="1300"/>
                  </a:moveTo>
                  <a:cubicBezTo>
                    <a:pt x="5715" y="733"/>
                    <a:pt x="4766" y="100"/>
                    <a:pt x="3483" y="33"/>
                  </a:cubicBezTo>
                  <a:cubicBezTo>
                    <a:pt x="2649" y="0"/>
                    <a:pt x="1200" y="483"/>
                    <a:pt x="733" y="1250"/>
                  </a:cubicBezTo>
                  <a:cubicBezTo>
                    <a:pt x="583" y="1500"/>
                    <a:pt x="467" y="1800"/>
                    <a:pt x="350" y="2066"/>
                  </a:cubicBezTo>
                  <a:cubicBezTo>
                    <a:pt x="283" y="2233"/>
                    <a:pt x="133" y="2383"/>
                    <a:pt x="83" y="2566"/>
                  </a:cubicBezTo>
                  <a:cubicBezTo>
                    <a:pt x="0" y="2866"/>
                    <a:pt x="117" y="2916"/>
                    <a:pt x="317" y="3033"/>
                  </a:cubicBezTo>
                  <a:cubicBezTo>
                    <a:pt x="617" y="3183"/>
                    <a:pt x="800" y="3149"/>
                    <a:pt x="1200" y="3149"/>
                  </a:cubicBezTo>
                  <a:cubicBezTo>
                    <a:pt x="2383" y="3116"/>
                    <a:pt x="3549" y="2983"/>
                    <a:pt x="4716" y="284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4" name="Google Shape;3154;p34"/>
            <p:cNvSpPr/>
            <p:nvPr/>
          </p:nvSpPr>
          <p:spPr>
            <a:xfrm>
              <a:off x="9090625" y="-304075"/>
              <a:ext cx="152475" cy="127500"/>
            </a:xfrm>
            <a:custGeom>
              <a:avLst/>
              <a:gdLst/>
              <a:ahLst/>
              <a:cxnLst/>
              <a:rect l="l" t="t" r="r" b="b"/>
              <a:pathLst>
                <a:path w="6099" h="5100" extrusionOk="0">
                  <a:moveTo>
                    <a:pt x="4516" y="1"/>
                  </a:moveTo>
                  <a:cubicBezTo>
                    <a:pt x="4066" y="817"/>
                    <a:pt x="3599" y="1401"/>
                    <a:pt x="2866" y="1984"/>
                  </a:cubicBezTo>
                  <a:cubicBezTo>
                    <a:pt x="2483" y="2300"/>
                    <a:pt x="2083" y="2617"/>
                    <a:pt x="1683" y="2934"/>
                  </a:cubicBezTo>
                  <a:cubicBezTo>
                    <a:pt x="1367" y="3183"/>
                    <a:pt x="833" y="3433"/>
                    <a:pt x="583" y="3767"/>
                  </a:cubicBezTo>
                  <a:cubicBezTo>
                    <a:pt x="0" y="4516"/>
                    <a:pt x="1167" y="4816"/>
                    <a:pt x="1716" y="4900"/>
                  </a:cubicBezTo>
                  <a:cubicBezTo>
                    <a:pt x="2916" y="5100"/>
                    <a:pt x="4432" y="4900"/>
                    <a:pt x="5366" y="4083"/>
                  </a:cubicBezTo>
                  <a:cubicBezTo>
                    <a:pt x="5566" y="3900"/>
                    <a:pt x="5782" y="3750"/>
                    <a:pt x="5915" y="3500"/>
                  </a:cubicBezTo>
                  <a:cubicBezTo>
                    <a:pt x="6032" y="3233"/>
                    <a:pt x="6049" y="2900"/>
                    <a:pt x="6065" y="2617"/>
                  </a:cubicBezTo>
                  <a:cubicBezTo>
                    <a:pt x="6099" y="1767"/>
                    <a:pt x="6015" y="767"/>
                    <a:pt x="451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5" name="Google Shape;3155;p34"/>
            <p:cNvSpPr/>
            <p:nvPr/>
          </p:nvSpPr>
          <p:spPr>
            <a:xfrm>
              <a:off x="9219750" y="-405700"/>
              <a:ext cx="78350" cy="107075"/>
            </a:xfrm>
            <a:custGeom>
              <a:avLst/>
              <a:gdLst/>
              <a:ahLst/>
              <a:cxnLst/>
              <a:rect l="l" t="t" r="r" b="b"/>
              <a:pathLst>
                <a:path w="3134" h="4283" extrusionOk="0">
                  <a:moveTo>
                    <a:pt x="2567" y="150"/>
                  </a:moveTo>
                  <a:cubicBezTo>
                    <a:pt x="2000" y="833"/>
                    <a:pt x="1434" y="1533"/>
                    <a:pt x="884" y="2250"/>
                  </a:cubicBezTo>
                  <a:cubicBezTo>
                    <a:pt x="667" y="2516"/>
                    <a:pt x="1" y="3333"/>
                    <a:pt x="217" y="3766"/>
                  </a:cubicBezTo>
                  <a:cubicBezTo>
                    <a:pt x="467" y="4283"/>
                    <a:pt x="1150" y="3583"/>
                    <a:pt x="1384" y="3366"/>
                  </a:cubicBezTo>
                  <a:cubicBezTo>
                    <a:pt x="1900" y="2883"/>
                    <a:pt x="2467" y="2616"/>
                    <a:pt x="2817" y="1966"/>
                  </a:cubicBezTo>
                  <a:cubicBezTo>
                    <a:pt x="2983" y="1650"/>
                    <a:pt x="3133" y="1500"/>
                    <a:pt x="3133" y="1133"/>
                  </a:cubicBezTo>
                  <a:cubicBezTo>
                    <a:pt x="3117" y="683"/>
                    <a:pt x="3033" y="433"/>
                    <a:pt x="28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6" name="Google Shape;3156;p34"/>
            <p:cNvSpPr/>
            <p:nvPr/>
          </p:nvSpPr>
          <p:spPr>
            <a:xfrm>
              <a:off x="6695750" y="-534425"/>
              <a:ext cx="50850" cy="70000"/>
            </a:xfrm>
            <a:custGeom>
              <a:avLst/>
              <a:gdLst/>
              <a:ahLst/>
              <a:cxnLst/>
              <a:rect l="l" t="t" r="r" b="b"/>
              <a:pathLst>
                <a:path w="2034" h="2800" extrusionOk="0">
                  <a:moveTo>
                    <a:pt x="467" y="2133"/>
                  </a:moveTo>
                  <a:cubicBezTo>
                    <a:pt x="284" y="1900"/>
                    <a:pt x="117" y="1633"/>
                    <a:pt x="1" y="1367"/>
                  </a:cubicBezTo>
                  <a:cubicBezTo>
                    <a:pt x="301" y="967"/>
                    <a:pt x="851" y="0"/>
                    <a:pt x="1501" y="250"/>
                  </a:cubicBezTo>
                  <a:cubicBezTo>
                    <a:pt x="1934" y="434"/>
                    <a:pt x="2034" y="934"/>
                    <a:pt x="1884" y="1333"/>
                  </a:cubicBezTo>
                  <a:cubicBezTo>
                    <a:pt x="1767" y="1700"/>
                    <a:pt x="1051" y="2800"/>
                    <a:pt x="567" y="22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7" name="Google Shape;3157;p34"/>
            <p:cNvSpPr/>
            <p:nvPr/>
          </p:nvSpPr>
          <p:spPr>
            <a:xfrm>
              <a:off x="6254200" y="-4125"/>
              <a:ext cx="125825" cy="101650"/>
            </a:xfrm>
            <a:custGeom>
              <a:avLst/>
              <a:gdLst/>
              <a:ahLst/>
              <a:cxnLst/>
              <a:rect l="l" t="t" r="r" b="b"/>
              <a:pathLst>
                <a:path w="5033" h="4066" extrusionOk="0">
                  <a:moveTo>
                    <a:pt x="3599" y="400"/>
                  </a:moveTo>
                  <a:cubicBezTo>
                    <a:pt x="2983" y="100"/>
                    <a:pt x="2700" y="0"/>
                    <a:pt x="2016" y="100"/>
                  </a:cubicBezTo>
                  <a:cubicBezTo>
                    <a:pt x="1650" y="150"/>
                    <a:pt x="1183" y="150"/>
                    <a:pt x="867" y="417"/>
                  </a:cubicBezTo>
                  <a:cubicBezTo>
                    <a:pt x="250" y="916"/>
                    <a:pt x="50" y="2083"/>
                    <a:pt x="17" y="2816"/>
                  </a:cubicBezTo>
                  <a:cubicBezTo>
                    <a:pt x="0" y="3216"/>
                    <a:pt x="67" y="3616"/>
                    <a:pt x="450" y="3816"/>
                  </a:cubicBezTo>
                  <a:cubicBezTo>
                    <a:pt x="983" y="4066"/>
                    <a:pt x="1917" y="3799"/>
                    <a:pt x="2400" y="3599"/>
                  </a:cubicBezTo>
                  <a:cubicBezTo>
                    <a:pt x="3749" y="3033"/>
                    <a:pt x="5032" y="1300"/>
                    <a:pt x="3599" y="4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8" name="Google Shape;3158;p34"/>
            <p:cNvSpPr/>
            <p:nvPr/>
          </p:nvSpPr>
          <p:spPr>
            <a:xfrm>
              <a:off x="8922325" y="-688150"/>
              <a:ext cx="180400" cy="184575"/>
            </a:xfrm>
            <a:custGeom>
              <a:avLst/>
              <a:gdLst/>
              <a:ahLst/>
              <a:cxnLst/>
              <a:rect l="l" t="t" r="r" b="b"/>
              <a:pathLst>
                <a:path w="7216" h="7383" extrusionOk="0">
                  <a:moveTo>
                    <a:pt x="750" y="2817"/>
                  </a:moveTo>
                  <a:cubicBezTo>
                    <a:pt x="767" y="2634"/>
                    <a:pt x="784" y="2117"/>
                    <a:pt x="867" y="1867"/>
                  </a:cubicBezTo>
                  <a:cubicBezTo>
                    <a:pt x="967" y="1551"/>
                    <a:pt x="1467" y="1234"/>
                    <a:pt x="1750" y="1034"/>
                  </a:cubicBezTo>
                  <a:cubicBezTo>
                    <a:pt x="2633" y="434"/>
                    <a:pt x="3866" y="1"/>
                    <a:pt x="4949" y="201"/>
                  </a:cubicBezTo>
                  <a:cubicBezTo>
                    <a:pt x="5732" y="351"/>
                    <a:pt x="6449" y="667"/>
                    <a:pt x="6849" y="1384"/>
                  </a:cubicBezTo>
                  <a:cubicBezTo>
                    <a:pt x="7165" y="1950"/>
                    <a:pt x="7215" y="2850"/>
                    <a:pt x="6999" y="3467"/>
                  </a:cubicBezTo>
                  <a:cubicBezTo>
                    <a:pt x="6499" y="4933"/>
                    <a:pt x="5749" y="6399"/>
                    <a:pt x="4199" y="6949"/>
                  </a:cubicBezTo>
                  <a:cubicBezTo>
                    <a:pt x="3333" y="7266"/>
                    <a:pt x="2466" y="7382"/>
                    <a:pt x="1617" y="6899"/>
                  </a:cubicBezTo>
                  <a:cubicBezTo>
                    <a:pt x="1183" y="6666"/>
                    <a:pt x="784" y="6333"/>
                    <a:pt x="467" y="5933"/>
                  </a:cubicBezTo>
                  <a:cubicBezTo>
                    <a:pt x="0" y="5350"/>
                    <a:pt x="17" y="4683"/>
                    <a:pt x="750" y="281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159" name="Google Shape;3159;p34"/>
            <p:cNvGrpSpPr/>
            <p:nvPr/>
          </p:nvGrpSpPr>
          <p:grpSpPr>
            <a:xfrm>
              <a:off x="5967200" y="-891425"/>
              <a:ext cx="3341725" cy="1430925"/>
              <a:chOff x="5967200" y="-891425"/>
              <a:chExt cx="3341725" cy="1430925"/>
            </a:xfrm>
          </p:grpSpPr>
          <p:sp>
            <p:nvSpPr>
              <p:cNvPr id="3160" name="Google Shape;3160;p34"/>
              <p:cNvSpPr/>
              <p:nvPr/>
            </p:nvSpPr>
            <p:spPr>
              <a:xfrm>
                <a:off x="6005075" y="-891425"/>
                <a:ext cx="3303850" cy="1371375"/>
              </a:xfrm>
              <a:custGeom>
                <a:avLst/>
                <a:gdLst/>
                <a:ahLst/>
                <a:cxnLst/>
                <a:rect l="l" t="t" r="r" b="b"/>
                <a:pathLst>
                  <a:path w="132154" h="54855" extrusionOk="0">
                    <a:moveTo>
                      <a:pt x="114208" y="67"/>
                    </a:moveTo>
                    <a:cubicBezTo>
                      <a:pt x="110192" y="334"/>
                      <a:pt x="106026" y="700"/>
                      <a:pt x="102060" y="1450"/>
                    </a:cubicBezTo>
                    <a:lnTo>
                      <a:pt x="102060" y="1450"/>
                    </a:lnTo>
                    <a:cubicBezTo>
                      <a:pt x="100144" y="1817"/>
                      <a:pt x="98278" y="2183"/>
                      <a:pt x="96328" y="2183"/>
                    </a:cubicBezTo>
                    <a:lnTo>
                      <a:pt x="96328" y="2183"/>
                    </a:lnTo>
                    <a:cubicBezTo>
                      <a:pt x="94629" y="2167"/>
                      <a:pt x="93063" y="1633"/>
                      <a:pt x="91396" y="1450"/>
                    </a:cubicBezTo>
                    <a:lnTo>
                      <a:pt x="91396" y="1450"/>
                    </a:lnTo>
                    <a:cubicBezTo>
                      <a:pt x="90363" y="1334"/>
                      <a:pt x="89447" y="1084"/>
                      <a:pt x="88380" y="1084"/>
                    </a:cubicBezTo>
                    <a:lnTo>
                      <a:pt x="88380" y="1084"/>
                    </a:lnTo>
                    <a:cubicBezTo>
                      <a:pt x="88097" y="1100"/>
                      <a:pt x="87797" y="1084"/>
                      <a:pt x="87514" y="1084"/>
                    </a:cubicBezTo>
                    <a:lnTo>
                      <a:pt x="87514" y="1084"/>
                    </a:lnTo>
                    <a:cubicBezTo>
                      <a:pt x="86781" y="1067"/>
                      <a:pt x="86031" y="1067"/>
                      <a:pt x="85298" y="1167"/>
                    </a:cubicBezTo>
                    <a:lnTo>
                      <a:pt x="85298" y="1167"/>
                    </a:lnTo>
                    <a:cubicBezTo>
                      <a:pt x="79199" y="1967"/>
                      <a:pt x="73151" y="3050"/>
                      <a:pt x="67052" y="3983"/>
                    </a:cubicBezTo>
                    <a:lnTo>
                      <a:pt x="67052" y="3983"/>
                    </a:lnTo>
                    <a:cubicBezTo>
                      <a:pt x="63370" y="4549"/>
                      <a:pt x="59687" y="4716"/>
                      <a:pt x="56005" y="5133"/>
                    </a:cubicBezTo>
                    <a:lnTo>
                      <a:pt x="56005" y="5133"/>
                    </a:lnTo>
                    <a:cubicBezTo>
                      <a:pt x="54355" y="5316"/>
                      <a:pt x="52839" y="5699"/>
                      <a:pt x="51289" y="6316"/>
                    </a:cubicBezTo>
                    <a:lnTo>
                      <a:pt x="51289" y="6316"/>
                    </a:lnTo>
                    <a:cubicBezTo>
                      <a:pt x="50206" y="6749"/>
                      <a:pt x="49073" y="7349"/>
                      <a:pt x="47940" y="7549"/>
                    </a:cubicBezTo>
                    <a:lnTo>
                      <a:pt x="47940" y="7549"/>
                    </a:lnTo>
                    <a:cubicBezTo>
                      <a:pt x="47407" y="7649"/>
                      <a:pt x="46840" y="7632"/>
                      <a:pt x="46274" y="7599"/>
                    </a:cubicBezTo>
                    <a:lnTo>
                      <a:pt x="46274" y="7599"/>
                    </a:lnTo>
                    <a:cubicBezTo>
                      <a:pt x="46024" y="7599"/>
                      <a:pt x="45774" y="7582"/>
                      <a:pt x="45540" y="7582"/>
                    </a:cubicBezTo>
                    <a:lnTo>
                      <a:pt x="45540" y="7582"/>
                    </a:lnTo>
                    <a:cubicBezTo>
                      <a:pt x="45340" y="7582"/>
                      <a:pt x="45140" y="7582"/>
                      <a:pt x="44957" y="7582"/>
                    </a:cubicBezTo>
                    <a:lnTo>
                      <a:pt x="44957" y="7582"/>
                    </a:lnTo>
                    <a:cubicBezTo>
                      <a:pt x="43441" y="7565"/>
                      <a:pt x="41891" y="7549"/>
                      <a:pt x="40508" y="8365"/>
                    </a:cubicBezTo>
                    <a:lnTo>
                      <a:pt x="40508" y="8365"/>
                    </a:lnTo>
                    <a:cubicBezTo>
                      <a:pt x="38709" y="9415"/>
                      <a:pt x="37342" y="11065"/>
                      <a:pt x="35926" y="12614"/>
                    </a:cubicBezTo>
                    <a:lnTo>
                      <a:pt x="35926" y="12614"/>
                    </a:lnTo>
                    <a:cubicBezTo>
                      <a:pt x="34976" y="13681"/>
                      <a:pt x="33693" y="14264"/>
                      <a:pt x="32443" y="14514"/>
                    </a:cubicBezTo>
                    <a:lnTo>
                      <a:pt x="32443" y="14514"/>
                    </a:lnTo>
                    <a:cubicBezTo>
                      <a:pt x="31444" y="14714"/>
                      <a:pt x="30361" y="14664"/>
                      <a:pt x="30061" y="15963"/>
                    </a:cubicBezTo>
                    <a:lnTo>
                      <a:pt x="30061" y="15963"/>
                    </a:lnTo>
                    <a:cubicBezTo>
                      <a:pt x="29861" y="16763"/>
                      <a:pt x="30211" y="17296"/>
                      <a:pt x="29427" y="17780"/>
                    </a:cubicBezTo>
                    <a:lnTo>
                      <a:pt x="29427" y="17780"/>
                    </a:lnTo>
                    <a:cubicBezTo>
                      <a:pt x="28861" y="18146"/>
                      <a:pt x="29044" y="17930"/>
                      <a:pt x="28494" y="17580"/>
                    </a:cubicBezTo>
                    <a:lnTo>
                      <a:pt x="28494" y="17580"/>
                    </a:lnTo>
                    <a:cubicBezTo>
                      <a:pt x="27928" y="17213"/>
                      <a:pt x="26145" y="17030"/>
                      <a:pt x="25428" y="17346"/>
                    </a:cubicBezTo>
                    <a:lnTo>
                      <a:pt x="25428" y="17346"/>
                    </a:lnTo>
                    <a:cubicBezTo>
                      <a:pt x="24562" y="17746"/>
                      <a:pt x="23962" y="19146"/>
                      <a:pt x="23979" y="20129"/>
                    </a:cubicBezTo>
                    <a:lnTo>
                      <a:pt x="23979" y="20129"/>
                    </a:lnTo>
                    <a:cubicBezTo>
                      <a:pt x="24012" y="22495"/>
                      <a:pt x="27211" y="22962"/>
                      <a:pt x="28678" y="23795"/>
                    </a:cubicBezTo>
                    <a:lnTo>
                      <a:pt x="28678" y="23795"/>
                    </a:lnTo>
                    <a:cubicBezTo>
                      <a:pt x="29711" y="24395"/>
                      <a:pt x="30677" y="25228"/>
                      <a:pt x="30327" y="26711"/>
                    </a:cubicBezTo>
                    <a:lnTo>
                      <a:pt x="30327" y="26711"/>
                    </a:lnTo>
                    <a:cubicBezTo>
                      <a:pt x="30111" y="27661"/>
                      <a:pt x="29177" y="28444"/>
                      <a:pt x="28444" y="28877"/>
                    </a:cubicBezTo>
                    <a:lnTo>
                      <a:pt x="28444" y="28877"/>
                    </a:lnTo>
                    <a:cubicBezTo>
                      <a:pt x="27128" y="29643"/>
                      <a:pt x="25978" y="29960"/>
                      <a:pt x="24962" y="31343"/>
                    </a:cubicBezTo>
                    <a:lnTo>
                      <a:pt x="24962" y="31343"/>
                    </a:lnTo>
                    <a:cubicBezTo>
                      <a:pt x="24262" y="32309"/>
                      <a:pt x="24195" y="32976"/>
                      <a:pt x="23995" y="34092"/>
                    </a:cubicBezTo>
                    <a:lnTo>
                      <a:pt x="23995" y="34092"/>
                    </a:lnTo>
                    <a:cubicBezTo>
                      <a:pt x="23662" y="36109"/>
                      <a:pt x="21013" y="36025"/>
                      <a:pt x="19563" y="36358"/>
                    </a:cubicBezTo>
                    <a:lnTo>
                      <a:pt x="19563" y="36358"/>
                    </a:lnTo>
                    <a:cubicBezTo>
                      <a:pt x="19213" y="36425"/>
                      <a:pt x="18880" y="36425"/>
                      <a:pt x="18530" y="36425"/>
                    </a:cubicBezTo>
                    <a:lnTo>
                      <a:pt x="18530" y="36425"/>
                    </a:lnTo>
                    <a:cubicBezTo>
                      <a:pt x="18163" y="36425"/>
                      <a:pt x="17780" y="36408"/>
                      <a:pt x="17430" y="36508"/>
                    </a:cubicBezTo>
                    <a:lnTo>
                      <a:pt x="17430" y="36508"/>
                    </a:lnTo>
                    <a:cubicBezTo>
                      <a:pt x="16897" y="36658"/>
                      <a:pt x="16214" y="37208"/>
                      <a:pt x="15697" y="37525"/>
                    </a:cubicBezTo>
                    <a:lnTo>
                      <a:pt x="15697" y="37525"/>
                    </a:lnTo>
                    <a:cubicBezTo>
                      <a:pt x="15097" y="37891"/>
                      <a:pt x="14514" y="38058"/>
                      <a:pt x="14048" y="38591"/>
                    </a:cubicBezTo>
                    <a:lnTo>
                      <a:pt x="14048" y="38591"/>
                    </a:lnTo>
                    <a:cubicBezTo>
                      <a:pt x="13648" y="39041"/>
                      <a:pt x="13681" y="39358"/>
                      <a:pt x="13431" y="39874"/>
                    </a:cubicBezTo>
                    <a:lnTo>
                      <a:pt x="13431" y="39874"/>
                    </a:lnTo>
                    <a:cubicBezTo>
                      <a:pt x="12898" y="40907"/>
                      <a:pt x="11598" y="40091"/>
                      <a:pt x="10732" y="40824"/>
                    </a:cubicBezTo>
                    <a:lnTo>
                      <a:pt x="10732" y="40824"/>
                    </a:lnTo>
                    <a:cubicBezTo>
                      <a:pt x="9965" y="41457"/>
                      <a:pt x="9632" y="42707"/>
                      <a:pt x="9232" y="43657"/>
                    </a:cubicBezTo>
                    <a:lnTo>
                      <a:pt x="9232" y="43657"/>
                    </a:lnTo>
                    <a:cubicBezTo>
                      <a:pt x="8999" y="44207"/>
                      <a:pt x="8882" y="44990"/>
                      <a:pt x="8566" y="45456"/>
                    </a:cubicBezTo>
                    <a:lnTo>
                      <a:pt x="8566" y="45456"/>
                    </a:lnTo>
                    <a:cubicBezTo>
                      <a:pt x="7683" y="46739"/>
                      <a:pt x="5600" y="46823"/>
                      <a:pt x="4383" y="47256"/>
                    </a:cubicBezTo>
                    <a:lnTo>
                      <a:pt x="4383" y="47256"/>
                    </a:lnTo>
                    <a:cubicBezTo>
                      <a:pt x="2917" y="47789"/>
                      <a:pt x="1451" y="48156"/>
                      <a:pt x="1" y="48689"/>
                    </a:cubicBezTo>
                    <a:lnTo>
                      <a:pt x="1" y="48689"/>
                    </a:lnTo>
                    <a:lnTo>
                      <a:pt x="2834" y="53738"/>
                    </a:lnTo>
                    <a:cubicBezTo>
                      <a:pt x="5883" y="53921"/>
                      <a:pt x="8899" y="54471"/>
                      <a:pt x="11965" y="54487"/>
                    </a:cubicBezTo>
                    <a:lnTo>
                      <a:pt x="11965" y="54487"/>
                    </a:lnTo>
                    <a:cubicBezTo>
                      <a:pt x="13498" y="54504"/>
                      <a:pt x="15047" y="54471"/>
                      <a:pt x="16597" y="54454"/>
                    </a:cubicBezTo>
                    <a:lnTo>
                      <a:pt x="16597" y="54454"/>
                    </a:lnTo>
                    <a:cubicBezTo>
                      <a:pt x="20729" y="54438"/>
                      <a:pt x="24845" y="54804"/>
                      <a:pt x="28978" y="54837"/>
                    </a:cubicBezTo>
                    <a:lnTo>
                      <a:pt x="28978" y="54837"/>
                    </a:lnTo>
                    <a:cubicBezTo>
                      <a:pt x="33393" y="54854"/>
                      <a:pt x="37892" y="54421"/>
                      <a:pt x="42274" y="53754"/>
                    </a:cubicBezTo>
                    <a:lnTo>
                      <a:pt x="42274" y="53754"/>
                    </a:lnTo>
                    <a:cubicBezTo>
                      <a:pt x="46573" y="53104"/>
                      <a:pt x="50906" y="52805"/>
                      <a:pt x="55238" y="52388"/>
                    </a:cubicBezTo>
                    <a:lnTo>
                      <a:pt x="55238" y="52388"/>
                    </a:lnTo>
                    <a:cubicBezTo>
                      <a:pt x="59104" y="52021"/>
                      <a:pt x="63020" y="51555"/>
                      <a:pt x="66902" y="51555"/>
                    </a:cubicBezTo>
                    <a:lnTo>
                      <a:pt x="66902" y="51555"/>
                    </a:lnTo>
                    <a:cubicBezTo>
                      <a:pt x="67669" y="51555"/>
                      <a:pt x="68452" y="51572"/>
                      <a:pt x="69218" y="51588"/>
                    </a:cubicBezTo>
                    <a:lnTo>
                      <a:pt x="69218" y="51588"/>
                    </a:lnTo>
                    <a:cubicBezTo>
                      <a:pt x="70251" y="51605"/>
                      <a:pt x="71301" y="51622"/>
                      <a:pt x="72334" y="51605"/>
                    </a:cubicBezTo>
                    <a:lnTo>
                      <a:pt x="72334" y="51605"/>
                    </a:lnTo>
                    <a:cubicBezTo>
                      <a:pt x="74834" y="51555"/>
                      <a:pt x="77316" y="51255"/>
                      <a:pt x="79816" y="51205"/>
                    </a:cubicBezTo>
                    <a:lnTo>
                      <a:pt x="79816" y="51205"/>
                    </a:lnTo>
                    <a:cubicBezTo>
                      <a:pt x="80782" y="51172"/>
                      <a:pt x="81765" y="51205"/>
                      <a:pt x="82732" y="51222"/>
                    </a:cubicBezTo>
                    <a:lnTo>
                      <a:pt x="82732" y="51222"/>
                    </a:lnTo>
                    <a:cubicBezTo>
                      <a:pt x="84198" y="51238"/>
                      <a:pt x="85681" y="51272"/>
                      <a:pt x="87147" y="51172"/>
                    </a:cubicBezTo>
                    <a:lnTo>
                      <a:pt x="87147" y="51172"/>
                    </a:lnTo>
                    <a:cubicBezTo>
                      <a:pt x="90930" y="50888"/>
                      <a:pt x="94846" y="50155"/>
                      <a:pt x="98478" y="48872"/>
                    </a:cubicBezTo>
                    <a:lnTo>
                      <a:pt x="98478" y="48872"/>
                    </a:lnTo>
                    <a:cubicBezTo>
                      <a:pt x="100727" y="48089"/>
                      <a:pt x="102810" y="47356"/>
                      <a:pt x="104510" y="45440"/>
                    </a:cubicBezTo>
                    <a:lnTo>
                      <a:pt x="104510" y="45440"/>
                    </a:lnTo>
                    <a:cubicBezTo>
                      <a:pt x="105843" y="43957"/>
                      <a:pt x="109109" y="41007"/>
                      <a:pt x="106759" y="38858"/>
                    </a:cubicBezTo>
                    <a:lnTo>
                      <a:pt x="106759" y="38858"/>
                    </a:lnTo>
                    <a:cubicBezTo>
                      <a:pt x="105626" y="37808"/>
                      <a:pt x="103377" y="37925"/>
                      <a:pt x="101994" y="37858"/>
                    </a:cubicBezTo>
                    <a:lnTo>
                      <a:pt x="101994" y="37858"/>
                    </a:lnTo>
                    <a:cubicBezTo>
                      <a:pt x="101377" y="37825"/>
                      <a:pt x="100744" y="37841"/>
                      <a:pt x="100111" y="37858"/>
                    </a:cubicBezTo>
                    <a:lnTo>
                      <a:pt x="100111" y="37858"/>
                    </a:lnTo>
                    <a:cubicBezTo>
                      <a:pt x="98611" y="37891"/>
                      <a:pt x="97078" y="37925"/>
                      <a:pt x="95695" y="37442"/>
                    </a:cubicBezTo>
                    <a:lnTo>
                      <a:pt x="95695" y="37442"/>
                    </a:lnTo>
                    <a:cubicBezTo>
                      <a:pt x="94979" y="37192"/>
                      <a:pt x="94446" y="36592"/>
                      <a:pt x="93712" y="36425"/>
                    </a:cubicBezTo>
                    <a:lnTo>
                      <a:pt x="93712" y="36425"/>
                    </a:lnTo>
                    <a:cubicBezTo>
                      <a:pt x="92746" y="36209"/>
                      <a:pt x="91730" y="36492"/>
                      <a:pt x="90930" y="35575"/>
                    </a:cubicBezTo>
                    <a:lnTo>
                      <a:pt x="90930" y="35575"/>
                    </a:lnTo>
                    <a:cubicBezTo>
                      <a:pt x="89597" y="34076"/>
                      <a:pt x="93529" y="33393"/>
                      <a:pt x="94379" y="33109"/>
                    </a:cubicBezTo>
                    <a:lnTo>
                      <a:pt x="94379" y="33109"/>
                    </a:lnTo>
                    <a:cubicBezTo>
                      <a:pt x="96528" y="32359"/>
                      <a:pt x="99961" y="29810"/>
                      <a:pt x="102210" y="31343"/>
                    </a:cubicBezTo>
                    <a:lnTo>
                      <a:pt x="102210" y="31343"/>
                    </a:lnTo>
                    <a:cubicBezTo>
                      <a:pt x="102977" y="31876"/>
                      <a:pt x="103477" y="32609"/>
                      <a:pt x="104327" y="33076"/>
                    </a:cubicBezTo>
                    <a:lnTo>
                      <a:pt x="104327" y="33076"/>
                    </a:lnTo>
                    <a:cubicBezTo>
                      <a:pt x="105360" y="33609"/>
                      <a:pt x="106343" y="33609"/>
                      <a:pt x="107476" y="33559"/>
                    </a:cubicBezTo>
                    <a:lnTo>
                      <a:pt x="107476" y="33559"/>
                    </a:lnTo>
                    <a:cubicBezTo>
                      <a:pt x="109642" y="33459"/>
                      <a:pt x="112125" y="33109"/>
                      <a:pt x="114241" y="32476"/>
                    </a:cubicBezTo>
                    <a:lnTo>
                      <a:pt x="114241" y="32476"/>
                    </a:lnTo>
                    <a:cubicBezTo>
                      <a:pt x="115524" y="32110"/>
                      <a:pt x="116757" y="31526"/>
                      <a:pt x="117857" y="30660"/>
                    </a:cubicBezTo>
                    <a:lnTo>
                      <a:pt x="117857" y="30660"/>
                    </a:lnTo>
                    <a:cubicBezTo>
                      <a:pt x="118707" y="29977"/>
                      <a:pt x="119190" y="29510"/>
                      <a:pt x="120273" y="29294"/>
                    </a:cubicBezTo>
                    <a:lnTo>
                      <a:pt x="120273" y="29294"/>
                    </a:lnTo>
                    <a:cubicBezTo>
                      <a:pt x="121456" y="29060"/>
                      <a:pt x="122556" y="28894"/>
                      <a:pt x="123739" y="28494"/>
                    </a:cubicBezTo>
                    <a:lnTo>
                      <a:pt x="123739" y="28494"/>
                    </a:lnTo>
                    <a:cubicBezTo>
                      <a:pt x="124972" y="28094"/>
                      <a:pt x="126571" y="28094"/>
                      <a:pt x="127421" y="26844"/>
                    </a:cubicBezTo>
                    <a:lnTo>
                      <a:pt x="127421" y="26844"/>
                    </a:lnTo>
                    <a:cubicBezTo>
                      <a:pt x="127888" y="26128"/>
                      <a:pt x="128154" y="25278"/>
                      <a:pt x="128638" y="24528"/>
                    </a:cubicBezTo>
                    <a:lnTo>
                      <a:pt x="128638" y="24528"/>
                    </a:lnTo>
                    <a:cubicBezTo>
                      <a:pt x="129121" y="23811"/>
                      <a:pt x="129554" y="22962"/>
                      <a:pt x="130137" y="22345"/>
                    </a:cubicBezTo>
                    <a:lnTo>
                      <a:pt x="130137" y="22345"/>
                    </a:lnTo>
                    <a:cubicBezTo>
                      <a:pt x="130787" y="21679"/>
                      <a:pt x="131620" y="21245"/>
                      <a:pt x="131920" y="20179"/>
                    </a:cubicBezTo>
                    <a:lnTo>
                      <a:pt x="131920" y="20179"/>
                    </a:lnTo>
                    <a:cubicBezTo>
                      <a:pt x="132153" y="19313"/>
                      <a:pt x="131837" y="18429"/>
                      <a:pt x="131654" y="17596"/>
                    </a:cubicBezTo>
                    <a:lnTo>
                      <a:pt x="131654" y="17596"/>
                    </a:lnTo>
                    <a:cubicBezTo>
                      <a:pt x="131437" y="16680"/>
                      <a:pt x="131454" y="15763"/>
                      <a:pt x="131270" y="14864"/>
                    </a:cubicBezTo>
                    <a:lnTo>
                      <a:pt x="131270" y="14864"/>
                    </a:lnTo>
                    <a:cubicBezTo>
                      <a:pt x="131104" y="14064"/>
                      <a:pt x="131020" y="13597"/>
                      <a:pt x="131020" y="12714"/>
                    </a:cubicBezTo>
                    <a:lnTo>
                      <a:pt x="131020" y="12714"/>
                    </a:lnTo>
                    <a:cubicBezTo>
                      <a:pt x="131020" y="11931"/>
                      <a:pt x="131187" y="10931"/>
                      <a:pt x="130954" y="10181"/>
                    </a:cubicBezTo>
                    <a:lnTo>
                      <a:pt x="130954" y="10181"/>
                    </a:lnTo>
                    <a:cubicBezTo>
                      <a:pt x="130720" y="9348"/>
                      <a:pt x="130154" y="8498"/>
                      <a:pt x="129837" y="7665"/>
                    </a:cubicBezTo>
                    <a:lnTo>
                      <a:pt x="129837" y="7665"/>
                    </a:lnTo>
                    <a:cubicBezTo>
                      <a:pt x="129454" y="6682"/>
                      <a:pt x="128988" y="5832"/>
                      <a:pt x="128504" y="4899"/>
                    </a:cubicBezTo>
                    <a:lnTo>
                      <a:pt x="128504" y="4899"/>
                    </a:lnTo>
                    <a:cubicBezTo>
                      <a:pt x="127521" y="2950"/>
                      <a:pt x="126122" y="2183"/>
                      <a:pt x="124305" y="1433"/>
                    </a:cubicBezTo>
                    <a:lnTo>
                      <a:pt x="124305" y="1433"/>
                    </a:lnTo>
                    <a:cubicBezTo>
                      <a:pt x="121723" y="367"/>
                      <a:pt x="119090" y="1"/>
                      <a:pt x="116390" y="1"/>
                    </a:cubicBezTo>
                    <a:lnTo>
                      <a:pt x="116390" y="1"/>
                    </a:lnTo>
                    <a:cubicBezTo>
                      <a:pt x="115674" y="1"/>
                      <a:pt x="114941" y="17"/>
                      <a:pt x="114208" y="67"/>
                    </a:cubicBezTo>
                  </a:path>
                </a:pathLst>
              </a:custGeom>
              <a:solidFill>
                <a:srgbClr val="F4F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1" name="Google Shape;3161;p34"/>
              <p:cNvSpPr/>
              <p:nvPr/>
            </p:nvSpPr>
            <p:spPr>
              <a:xfrm>
                <a:off x="8280800" y="-823525"/>
                <a:ext cx="739850" cy="471575"/>
              </a:xfrm>
              <a:custGeom>
                <a:avLst/>
                <a:gdLst/>
                <a:ahLst/>
                <a:cxnLst/>
                <a:rect l="l" t="t" r="r" b="b"/>
                <a:pathLst>
                  <a:path w="29594" h="18863" extrusionOk="0">
                    <a:moveTo>
                      <a:pt x="1" y="10115"/>
                    </a:moveTo>
                    <a:cubicBezTo>
                      <a:pt x="551" y="8882"/>
                      <a:pt x="1100" y="7932"/>
                      <a:pt x="1934" y="6849"/>
                    </a:cubicBezTo>
                    <a:cubicBezTo>
                      <a:pt x="2983" y="5483"/>
                      <a:pt x="4416" y="3916"/>
                      <a:pt x="5999" y="3116"/>
                    </a:cubicBezTo>
                    <a:cubicBezTo>
                      <a:pt x="6782" y="2717"/>
                      <a:pt x="7749" y="2533"/>
                      <a:pt x="8599" y="2333"/>
                    </a:cubicBezTo>
                    <a:cubicBezTo>
                      <a:pt x="10365" y="1933"/>
                      <a:pt x="12115" y="1467"/>
                      <a:pt x="13881" y="1067"/>
                    </a:cubicBezTo>
                    <a:cubicBezTo>
                      <a:pt x="15814" y="617"/>
                      <a:pt x="17997" y="117"/>
                      <a:pt x="20013" y="34"/>
                    </a:cubicBezTo>
                    <a:cubicBezTo>
                      <a:pt x="21179" y="1"/>
                      <a:pt x="22379" y="134"/>
                      <a:pt x="23545" y="267"/>
                    </a:cubicBezTo>
                    <a:cubicBezTo>
                      <a:pt x="25611" y="500"/>
                      <a:pt x="28327" y="1600"/>
                      <a:pt x="28944" y="3800"/>
                    </a:cubicBezTo>
                    <a:cubicBezTo>
                      <a:pt x="29244" y="4883"/>
                      <a:pt x="29444" y="5999"/>
                      <a:pt x="29477" y="7115"/>
                    </a:cubicBezTo>
                    <a:cubicBezTo>
                      <a:pt x="29511" y="8449"/>
                      <a:pt x="29594" y="9865"/>
                      <a:pt x="29244" y="11165"/>
                    </a:cubicBezTo>
                    <a:cubicBezTo>
                      <a:pt x="28561" y="13614"/>
                      <a:pt x="27078" y="15697"/>
                      <a:pt x="24945" y="17096"/>
                    </a:cubicBezTo>
                    <a:cubicBezTo>
                      <a:pt x="23195" y="18246"/>
                      <a:pt x="20713" y="18613"/>
                      <a:pt x="18663" y="18729"/>
                    </a:cubicBezTo>
                    <a:cubicBezTo>
                      <a:pt x="16497" y="18863"/>
                      <a:pt x="14347" y="18763"/>
                      <a:pt x="12198" y="18513"/>
                    </a:cubicBezTo>
                    <a:cubicBezTo>
                      <a:pt x="9449" y="18196"/>
                      <a:pt x="6766" y="17713"/>
                      <a:pt x="4183" y="16663"/>
                    </a:cubicBezTo>
                    <a:cubicBezTo>
                      <a:pt x="2817" y="16080"/>
                      <a:pt x="1684" y="15297"/>
                      <a:pt x="417" y="1454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2" name="Google Shape;3162;p34"/>
              <p:cNvSpPr/>
              <p:nvPr/>
            </p:nvSpPr>
            <p:spPr>
              <a:xfrm>
                <a:off x="7283550" y="-786450"/>
                <a:ext cx="941875" cy="329525"/>
              </a:xfrm>
              <a:custGeom>
                <a:avLst/>
                <a:gdLst/>
                <a:ahLst/>
                <a:cxnLst/>
                <a:rect l="l" t="t" r="r" b="b"/>
                <a:pathLst>
                  <a:path w="37675" h="13181" extrusionOk="0">
                    <a:moveTo>
                      <a:pt x="36941" y="8632"/>
                    </a:moveTo>
                    <a:cubicBezTo>
                      <a:pt x="37125" y="8065"/>
                      <a:pt x="37408" y="7482"/>
                      <a:pt x="37558" y="6916"/>
                    </a:cubicBezTo>
                    <a:cubicBezTo>
                      <a:pt x="37675" y="6449"/>
                      <a:pt x="37575" y="5882"/>
                      <a:pt x="37591" y="5399"/>
                    </a:cubicBezTo>
                    <a:cubicBezTo>
                      <a:pt x="37591" y="4000"/>
                      <a:pt x="37491" y="2916"/>
                      <a:pt x="36342" y="1933"/>
                    </a:cubicBezTo>
                    <a:cubicBezTo>
                      <a:pt x="35308" y="1067"/>
                      <a:pt x="34242" y="634"/>
                      <a:pt x="32909" y="417"/>
                    </a:cubicBezTo>
                    <a:cubicBezTo>
                      <a:pt x="31176" y="117"/>
                      <a:pt x="29343" y="0"/>
                      <a:pt x="27594" y="0"/>
                    </a:cubicBezTo>
                    <a:cubicBezTo>
                      <a:pt x="22445" y="0"/>
                      <a:pt x="17313" y="934"/>
                      <a:pt x="12264" y="1783"/>
                    </a:cubicBezTo>
                    <a:cubicBezTo>
                      <a:pt x="9698" y="2217"/>
                      <a:pt x="7198" y="2866"/>
                      <a:pt x="4749" y="3733"/>
                    </a:cubicBezTo>
                    <a:cubicBezTo>
                      <a:pt x="3333" y="4233"/>
                      <a:pt x="1150" y="4916"/>
                      <a:pt x="633" y="6532"/>
                    </a:cubicBezTo>
                    <a:cubicBezTo>
                      <a:pt x="0" y="8582"/>
                      <a:pt x="2033" y="11081"/>
                      <a:pt x="3716" y="12031"/>
                    </a:cubicBezTo>
                    <a:cubicBezTo>
                      <a:pt x="4949" y="12714"/>
                      <a:pt x="6315" y="12814"/>
                      <a:pt x="7682" y="12964"/>
                    </a:cubicBezTo>
                    <a:cubicBezTo>
                      <a:pt x="9614" y="13181"/>
                      <a:pt x="11514" y="12914"/>
                      <a:pt x="13430" y="12797"/>
                    </a:cubicBezTo>
                    <a:cubicBezTo>
                      <a:pt x="17346" y="12531"/>
                      <a:pt x="21278" y="12114"/>
                      <a:pt x="25194" y="11998"/>
                    </a:cubicBezTo>
                    <a:cubicBezTo>
                      <a:pt x="27210" y="11931"/>
                      <a:pt x="28993" y="11348"/>
                      <a:pt x="30876" y="10748"/>
                    </a:cubicBezTo>
                    <a:cubicBezTo>
                      <a:pt x="31993" y="10398"/>
                      <a:pt x="33109" y="10098"/>
                      <a:pt x="34175" y="9582"/>
                    </a:cubicBezTo>
                    <a:cubicBezTo>
                      <a:pt x="35325" y="9032"/>
                      <a:pt x="36442" y="8382"/>
                      <a:pt x="36941" y="863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3" name="Google Shape;3163;p34"/>
              <p:cNvSpPr/>
              <p:nvPr/>
            </p:nvSpPr>
            <p:spPr>
              <a:xfrm>
                <a:off x="6999025" y="-606075"/>
                <a:ext cx="244975" cy="115825"/>
              </a:xfrm>
              <a:custGeom>
                <a:avLst/>
                <a:gdLst/>
                <a:ahLst/>
                <a:cxnLst/>
                <a:rect l="l" t="t" r="r" b="b"/>
                <a:pathLst>
                  <a:path w="9799" h="4633" extrusionOk="0">
                    <a:moveTo>
                      <a:pt x="9798" y="4166"/>
                    </a:moveTo>
                    <a:cubicBezTo>
                      <a:pt x="9165" y="3500"/>
                      <a:pt x="8798" y="2816"/>
                      <a:pt x="8215" y="2167"/>
                    </a:cubicBezTo>
                    <a:cubicBezTo>
                      <a:pt x="7649" y="1517"/>
                      <a:pt x="6799" y="1134"/>
                      <a:pt x="6032" y="784"/>
                    </a:cubicBezTo>
                    <a:cubicBezTo>
                      <a:pt x="4316" y="0"/>
                      <a:pt x="2017" y="367"/>
                      <a:pt x="750" y="1833"/>
                    </a:cubicBezTo>
                    <a:cubicBezTo>
                      <a:pt x="517" y="2117"/>
                      <a:pt x="0" y="2833"/>
                      <a:pt x="84" y="3283"/>
                    </a:cubicBezTo>
                    <a:cubicBezTo>
                      <a:pt x="150" y="3750"/>
                      <a:pt x="534" y="3833"/>
                      <a:pt x="933" y="3966"/>
                    </a:cubicBezTo>
                    <a:cubicBezTo>
                      <a:pt x="3316" y="4633"/>
                      <a:pt x="6116" y="4366"/>
                      <a:pt x="9798" y="416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4" name="Google Shape;3164;p34"/>
              <p:cNvSpPr/>
              <p:nvPr/>
            </p:nvSpPr>
            <p:spPr>
              <a:xfrm>
                <a:off x="6589525" y="-532750"/>
                <a:ext cx="312875" cy="243300"/>
              </a:xfrm>
              <a:custGeom>
                <a:avLst/>
                <a:gdLst/>
                <a:ahLst/>
                <a:cxnLst/>
                <a:rect l="l" t="t" r="r" b="b"/>
                <a:pathLst>
                  <a:path w="12515" h="9732" extrusionOk="0">
                    <a:moveTo>
                      <a:pt x="7249" y="1433"/>
                    </a:moveTo>
                    <a:cubicBezTo>
                      <a:pt x="7499" y="883"/>
                      <a:pt x="7866" y="433"/>
                      <a:pt x="8332" y="83"/>
                    </a:cubicBezTo>
                    <a:cubicBezTo>
                      <a:pt x="9049" y="383"/>
                      <a:pt x="9882" y="0"/>
                      <a:pt x="10632" y="200"/>
                    </a:cubicBezTo>
                    <a:cubicBezTo>
                      <a:pt x="11165" y="350"/>
                      <a:pt x="12515" y="1266"/>
                      <a:pt x="11931" y="1933"/>
                    </a:cubicBezTo>
                    <a:cubicBezTo>
                      <a:pt x="11481" y="2466"/>
                      <a:pt x="9915" y="2033"/>
                      <a:pt x="9299" y="2016"/>
                    </a:cubicBezTo>
                    <a:cubicBezTo>
                      <a:pt x="6916" y="2000"/>
                      <a:pt x="4966" y="3783"/>
                      <a:pt x="2600" y="3766"/>
                    </a:cubicBezTo>
                    <a:cubicBezTo>
                      <a:pt x="2034" y="3749"/>
                      <a:pt x="1284" y="3283"/>
                      <a:pt x="701" y="3566"/>
                    </a:cubicBezTo>
                    <a:cubicBezTo>
                      <a:pt x="18" y="3916"/>
                      <a:pt x="1" y="5066"/>
                      <a:pt x="67" y="5699"/>
                    </a:cubicBezTo>
                    <a:cubicBezTo>
                      <a:pt x="201" y="6815"/>
                      <a:pt x="1217" y="8031"/>
                      <a:pt x="2134" y="8615"/>
                    </a:cubicBezTo>
                    <a:cubicBezTo>
                      <a:pt x="3067" y="9198"/>
                      <a:pt x="4300" y="9598"/>
                      <a:pt x="5383" y="9648"/>
                    </a:cubicBezTo>
                    <a:cubicBezTo>
                      <a:pt x="6899" y="9731"/>
                      <a:pt x="8649" y="9731"/>
                      <a:pt x="9765" y="8581"/>
                    </a:cubicBezTo>
                    <a:cubicBezTo>
                      <a:pt x="10448" y="7882"/>
                      <a:pt x="11182" y="6915"/>
                      <a:pt x="11248" y="5899"/>
                    </a:cubicBezTo>
                    <a:cubicBezTo>
                      <a:pt x="11298" y="4966"/>
                      <a:pt x="10648" y="4482"/>
                      <a:pt x="10398" y="4166"/>
                    </a:cubicBezTo>
                    <a:cubicBezTo>
                      <a:pt x="9715" y="3649"/>
                      <a:pt x="8899" y="3133"/>
                      <a:pt x="8049" y="286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5" name="Google Shape;3165;p34"/>
              <p:cNvSpPr/>
              <p:nvPr/>
            </p:nvSpPr>
            <p:spPr>
              <a:xfrm>
                <a:off x="8138350" y="4600"/>
                <a:ext cx="551125" cy="288300"/>
              </a:xfrm>
              <a:custGeom>
                <a:avLst/>
                <a:gdLst/>
                <a:ahLst/>
                <a:cxnLst/>
                <a:rect l="l" t="t" r="r" b="b"/>
                <a:pathLst>
                  <a:path w="22045" h="11532" extrusionOk="0">
                    <a:moveTo>
                      <a:pt x="19795" y="2884"/>
                    </a:moveTo>
                    <a:cubicBezTo>
                      <a:pt x="19062" y="2200"/>
                      <a:pt x="18396" y="1567"/>
                      <a:pt x="17463" y="1201"/>
                    </a:cubicBezTo>
                    <a:cubicBezTo>
                      <a:pt x="16446" y="801"/>
                      <a:pt x="15296" y="484"/>
                      <a:pt x="14213" y="368"/>
                    </a:cubicBezTo>
                    <a:cubicBezTo>
                      <a:pt x="11781" y="118"/>
                      <a:pt x="9315" y="1"/>
                      <a:pt x="6948" y="817"/>
                    </a:cubicBezTo>
                    <a:cubicBezTo>
                      <a:pt x="4482" y="1667"/>
                      <a:pt x="2150" y="3134"/>
                      <a:pt x="783" y="5366"/>
                    </a:cubicBezTo>
                    <a:cubicBezTo>
                      <a:pt x="483" y="5866"/>
                      <a:pt x="0" y="6599"/>
                      <a:pt x="33" y="7199"/>
                    </a:cubicBezTo>
                    <a:cubicBezTo>
                      <a:pt x="67" y="7866"/>
                      <a:pt x="1250" y="8399"/>
                      <a:pt x="1700" y="8799"/>
                    </a:cubicBezTo>
                    <a:cubicBezTo>
                      <a:pt x="2416" y="9432"/>
                      <a:pt x="3066" y="10149"/>
                      <a:pt x="3882" y="10682"/>
                    </a:cubicBezTo>
                    <a:cubicBezTo>
                      <a:pt x="5132" y="11498"/>
                      <a:pt x="6565" y="11532"/>
                      <a:pt x="7998" y="11515"/>
                    </a:cubicBezTo>
                    <a:cubicBezTo>
                      <a:pt x="9415" y="11515"/>
                      <a:pt x="10814" y="11432"/>
                      <a:pt x="12197" y="11182"/>
                    </a:cubicBezTo>
                    <a:cubicBezTo>
                      <a:pt x="13530" y="10932"/>
                      <a:pt x="14980" y="10748"/>
                      <a:pt x="16230" y="10265"/>
                    </a:cubicBezTo>
                    <a:cubicBezTo>
                      <a:pt x="17846" y="9615"/>
                      <a:pt x="19679" y="8865"/>
                      <a:pt x="20862" y="7516"/>
                    </a:cubicBezTo>
                    <a:cubicBezTo>
                      <a:pt x="22045" y="6166"/>
                      <a:pt x="22012" y="4083"/>
                      <a:pt x="19795" y="288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6" name="Google Shape;3166;p34"/>
              <p:cNvSpPr/>
              <p:nvPr/>
            </p:nvSpPr>
            <p:spPr>
              <a:xfrm>
                <a:off x="6592025" y="-191600"/>
                <a:ext cx="157500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6300" h="5733" extrusionOk="0">
                    <a:moveTo>
                      <a:pt x="5450" y="1"/>
                    </a:moveTo>
                    <a:cubicBezTo>
                      <a:pt x="4650" y="601"/>
                      <a:pt x="3817" y="984"/>
                      <a:pt x="2983" y="1517"/>
                    </a:cubicBezTo>
                    <a:cubicBezTo>
                      <a:pt x="2417" y="1884"/>
                      <a:pt x="1700" y="2217"/>
                      <a:pt x="1267" y="2717"/>
                    </a:cubicBezTo>
                    <a:cubicBezTo>
                      <a:pt x="884" y="3150"/>
                      <a:pt x="1" y="4566"/>
                      <a:pt x="434" y="5216"/>
                    </a:cubicBezTo>
                    <a:cubicBezTo>
                      <a:pt x="784" y="5733"/>
                      <a:pt x="2684" y="5549"/>
                      <a:pt x="3150" y="5433"/>
                    </a:cubicBezTo>
                    <a:cubicBezTo>
                      <a:pt x="5133" y="4950"/>
                      <a:pt x="6183" y="2983"/>
                      <a:pt x="6299" y="105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7" name="Google Shape;3167;p34"/>
              <p:cNvSpPr/>
              <p:nvPr/>
            </p:nvSpPr>
            <p:spPr>
              <a:xfrm>
                <a:off x="6213800" y="-32050"/>
                <a:ext cx="407425" cy="252875"/>
              </a:xfrm>
              <a:custGeom>
                <a:avLst/>
                <a:gdLst/>
                <a:ahLst/>
                <a:cxnLst/>
                <a:rect l="l" t="t" r="r" b="b"/>
                <a:pathLst>
                  <a:path w="16297" h="10115" extrusionOk="0">
                    <a:moveTo>
                      <a:pt x="12164" y="2250"/>
                    </a:moveTo>
                    <a:cubicBezTo>
                      <a:pt x="9948" y="1050"/>
                      <a:pt x="6648" y="1"/>
                      <a:pt x="4299" y="1450"/>
                    </a:cubicBezTo>
                    <a:cubicBezTo>
                      <a:pt x="3166" y="2133"/>
                      <a:pt x="2566" y="3200"/>
                      <a:pt x="1900" y="4300"/>
                    </a:cubicBezTo>
                    <a:cubicBezTo>
                      <a:pt x="1350" y="5233"/>
                      <a:pt x="866" y="5966"/>
                      <a:pt x="683" y="7066"/>
                    </a:cubicBezTo>
                    <a:cubicBezTo>
                      <a:pt x="617" y="7532"/>
                      <a:pt x="0" y="10115"/>
                      <a:pt x="1216" y="9798"/>
                    </a:cubicBezTo>
                    <a:cubicBezTo>
                      <a:pt x="1450" y="9732"/>
                      <a:pt x="1650" y="9382"/>
                      <a:pt x="1850" y="9232"/>
                    </a:cubicBezTo>
                    <a:cubicBezTo>
                      <a:pt x="2066" y="9082"/>
                      <a:pt x="2266" y="8932"/>
                      <a:pt x="2483" y="8765"/>
                    </a:cubicBezTo>
                    <a:cubicBezTo>
                      <a:pt x="2916" y="8432"/>
                      <a:pt x="3499" y="8382"/>
                      <a:pt x="3966" y="8099"/>
                    </a:cubicBezTo>
                    <a:cubicBezTo>
                      <a:pt x="4182" y="7949"/>
                      <a:pt x="4316" y="7782"/>
                      <a:pt x="4582" y="7715"/>
                    </a:cubicBezTo>
                    <a:cubicBezTo>
                      <a:pt x="4816" y="7632"/>
                      <a:pt x="5182" y="7599"/>
                      <a:pt x="5449" y="7549"/>
                    </a:cubicBezTo>
                    <a:cubicBezTo>
                      <a:pt x="5949" y="7449"/>
                      <a:pt x="6415" y="7316"/>
                      <a:pt x="6932" y="7182"/>
                    </a:cubicBezTo>
                    <a:cubicBezTo>
                      <a:pt x="8448" y="6799"/>
                      <a:pt x="9931" y="6466"/>
                      <a:pt x="11164" y="5416"/>
                    </a:cubicBezTo>
                    <a:cubicBezTo>
                      <a:pt x="11714" y="4949"/>
                      <a:pt x="12131" y="4350"/>
                      <a:pt x="12797" y="4083"/>
                    </a:cubicBezTo>
                    <a:cubicBezTo>
                      <a:pt x="13480" y="3800"/>
                      <a:pt x="14130" y="3733"/>
                      <a:pt x="14863" y="3733"/>
                    </a:cubicBezTo>
                    <a:cubicBezTo>
                      <a:pt x="15047" y="3716"/>
                      <a:pt x="16296" y="3566"/>
                      <a:pt x="15930" y="3117"/>
                    </a:cubicBezTo>
                    <a:cubicBezTo>
                      <a:pt x="15846" y="3017"/>
                      <a:pt x="15580" y="3100"/>
                      <a:pt x="15463" y="3083"/>
                    </a:cubicBezTo>
                    <a:cubicBezTo>
                      <a:pt x="14797" y="2933"/>
                      <a:pt x="14097" y="2650"/>
                      <a:pt x="12164" y="225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8" name="Google Shape;3168;p34"/>
              <p:cNvSpPr/>
              <p:nvPr/>
            </p:nvSpPr>
            <p:spPr>
              <a:xfrm>
                <a:off x="6744075" y="-255750"/>
                <a:ext cx="60025" cy="69175"/>
              </a:xfrm>
              <a:custGeom>
                <a:avLst/>
                <a:gdLst/>
                <a:ahLst/>
                <a:cxnLst/>
                <a:rect l="l" t="t" r="r" b="b"/>
                <a:pathLst>
                  <a:path w="2401" h="2767" extrusionOk="0">
                    <a:moveTo>
                      <a:pt x="217" y="2767"/>
                    </a:moveTo>
                    <a:cubicBezTo>
                      <a:pt x="67" y="2217"/>
                      <a:pt x="1" y="1634"/>
                      <a:pt x="17" y="1067"/>
                    </a:cubicBezTo>
                    <a:cubicBezTo>
                      <a:pt x="534" y="834"/>
                      <a:pt x="684" y="1"/>
                      <a:pt x="1384" y="51"/>
                    </a:cubicBezTo>
                    <a:cubicBezTo>
                      <a:pt x="1600" y="51"/>
                      <a:pt x="1950" y="267"/>
                      <a:pt x="2067" y="501"/>
                    </a:cubicBezTo>
                    <a:cubicBezTo>
                      <a:pt x="2400" y="1167"/>
                      <a:pt x="1234" y="2000"/>
                      <a:pt x="1067" y="256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9" name="Google Shape;3169;p34"/>
              <p:cNvSpPr/>
              <p:nvPr/>
            </p:nvSpPr>
            <p:spPr>
              <a:xfrm>
                <a:off x="7965875" y="-507350"/>
                <a:ext cx="241650" cy="90825"/>
              </a:xfrm>
              <a:custGeom>
                <a:avLst/>
                <a:gdLst/>
                <a:ahLst/>
                <a:cxnLst/>
                <a:rect l="l" t="t" r="r" b="b"/>
                <a:pathLst>
                  <a:path w="9666" h="3633" extrusionOk="0">
                    <a:moveTo>
                      <a:pt x="8799" y="0"/>
                    </a:moveTo>
                    <a:cubicBezTo>
                      <a:pt x="6982" y="234"/>
                      <a:pt x="5083" y="567"/>
                      <a:pt x="3350" y="1267"/>
                    </a:cubicBezTo>
                    <a:cubicBezTo>
                      <a:pt x="2750" y="1500"/>
                      <a:pt x="1" y="2483"/>
                      <a:pt x="1650" y="3250"/>
                    </a:cubicBezTo>
                    <a:cubicBezTo>
                      <a:pt x="2367" y="3583"/>
                      <a:pt x="3450" y="3566"/>
                      <a:pt x="4233" y="3600"/>
                    </a:cubicBezTo>
                    <a:cubicBezTo>
                      <a:pt x="5183" y="3633"/>
                      <a:pt x="6166" y="3550"/>
                      <a:pt x="7099" y="3383"/>
                    </a:cubicBezTo>
                    <a:cubicBezTo>
                      <a:pt x="7749" y="3266"/>
                      <a:pt x="9665" y="2883"/>
                      <a:pt x="9648" y="190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0" name="Google Shape;3170;p34"/>
              <p:cNvSpPr/>
              <p:nvPr/>
            </p:nvSpPr>
            <p:spPr>
              <a:xfrm>
                <a:off x="6844050" y="-760200"/>
                <a:ext cx="348275" cy="228300"/>
              </a:xfrm>
              <a:custGeom>
                <a:avLst/>
                <a:gdLst/>
                <a:ahLst/>
                <a:cxnLst/>
                <a:rect l="l" t="t" r="r" b="b"/>
                <a:pathLst>
                  <a:path w="13931" h="9132" extrusionOk="0">
                    <a:moveTo>
                      <a:pt x="217" y="9131"/>
                    </a:moveTo>
                    <a:cubicBezTo>
                      <a:pt x="117" y="8465"/>
                      <a:pt x="1" y="7848"/>
                      <a:pt x="101" y="7182"/>
                    </a:cubicBezTo>
                    <a:cubicBezTo>
                      <a:pt x="351" y="5516"/>
                      <a:pt x="1267" y="3916"/>
                      <a:pt x="2417" y="2733"/>
                    </a:cubicBezTo>
                    <a:cubicBezTo>
                      <a:pt x="3400" y="1700"/>
                      <a:pt x="4600" y="683"/>
                      <a:pt x="5983" y="300"/>
                    </a:cubicBezTo>
                    <a:cubicBezTo>
                      <a:pt x="7016" y="0"/>
                      <a:pt x="7982" y="167"/>
                      <a:pt x="8982" y="483"/>
                    </a:cubicBezTo>
                    <a:cubicBezTo>
                      <a:pt x="9815" y="767"/>
                      <a:pt x="10465" y="1250"/>
                      <a:pt x="11215" y="1683"/>
                    </a:cubicBezTo>
                    <a:cubicBezTo>
                      <a:pt x="11648" y="1933"/>
                      <a:pt x="12131" y="1900"/>
                      <a:pt x="12581" y="2116"/>
                    </a:cubicBezTo>
                    <a:cubicBezTo>
                      <a:pt x="12981" y="2300"/>
                      <a:pt x="13714" y="2533"/>
                      <a:pt x="13814" y="3033"/>
                    </a:cubicBezTo>
                    <a:cubicBezTo>
                      <a:pt x="13931" y="3533"/>
                      <a:pt x="13398" y="3983"/>
                      <a:pt x="13064" y="4266"/>
                    </a:cubicBezTo>
                    <a:cubicBezTo>
                      <a:pt x="12231" y="4949"/>
                      <a:pt x="11381" y="5732"/>
                      <a:pt x="10382" y="6149"/>
                    </a:cubicBezTo>
                    <a:cubicBezTo>
                      <a:pt x="8799" y="6799"/>
                      <a:pt x="7132" y="7165"/>
                      <a:pt x="5649" y="8015"/>
                    </a:cubicBezTo>
                    <a:cubicBezTo>
                      <a:pt x="4933" y="8432"/>
                      <a:pt x="4216" y="8781"/>
                      <a:pt x="3367" y="8848"/>
                    </a:cubicBezTo>
                    <a:cubicBezTo>
                      <a:pt x="2517" y="8915"/>
                      <a:pt x="1634" y="8848"/>
                      <a:pt x="217" y="913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1" name="Google Shape;3171;p34"/>
              <p:cNvSpPr/>
              <p:nvPr/>
            </p:nvSpPr>
            <p:spPr>
              <a:xfrm>
                <a:off x="5967200" y="-282825"/>
                <a:ext cx="2330750" cy="822325"/>
              </a:xfrm>
              <a:custGeom>
                <a:avLst/>
                <a:gdLst/>
                <a:ahLst/>
                <a:cxnLst/>
                <a:rect l="l" t="t" r="r" b="b"/>
                <a:pathLst>
                  <a:path w="93230" h="32893" extrusionOk="0">
                    <a:moveTo>
                      <a:pt x="27045" y="10665"/>
                    </a:moveTo>
                    <a:cubicBezTo>
                      <a:pt x="28361" y="10198"/>
                      <a:pt x="29611" y="9598"/>
                      <a:pt x="30927" y="9149"/>
                    </a:cubicBezTo>
                    <a:cubicBezTo>
                      <a:pt x="31993" y="8782"/>
                      <a:pt x="33110" y="8732"/>
                      <a:pt x="34176" y="8432"/>
                    </a:cubicBezTo>
                    <a:cubicBezTo>
                      <a:pt x="34693" y="8282"/>
                      <a:pt x="35209" y="8082"/>
                      <a:pt x="35726" y="7932"/>
                    </a:cubicBezTo>
                    <a:cubicBezTo>
                      <a:pt x="36093" y="7815"/>
                      <a:pt x="36476" y="7766"/>
                      <a:pt x="36776" y="7516"/>
                    </a:cubicBezTo>
                    <a:cubicBezTo>
                      <a:pt x="36926" y="7416"/>
                      <a:pt x="37126" y="7249"/>
                      <a:pt x="37209" y="7099"/>
                    </a:cubicBezTo>
                    <a:cubicBezTo>
                      <a:pt x="37309" y="6916"/>
                      <a:pt x="37292" y="6716"/>
                      <a:pt x="37376" y="6549"/>
                    </a:cubicBezTo>
                    <a:cubicBezTo>
                      <a:pt x="37542" y="6183"/>
                      <a:pt x="37709" y="5899"/>
                      <a:pt x="38009" y="5633"/>
                    </a:cubicBezTo>
                    <a:cubicBezTo>
                      <a:pt x="38142" y="5516"/>
                      <a:pt x="38392" y="5383"/>
                      <a:pt x="38425" y="5199"/>
                    </a:cubicBezTo>
                    <a:cubicBezTo>
                      <a:pt x="38492" y="4866"/>
                      <a:pt x="37875" y="4166"/>
                      <a:pt x="37592" y="4033"/>
                    </a:cubicBezTo>
                    <a:cubicBezTo>
                      <a:pt x="37642" y="3783"/>
                      <a:pt x="37809" y="3833"/>
                      <a:pt x="37992" y="3783"/>
                    </a:cubicBezTo>
                    <a:cubicBezTo>
                      <a:pt x="38159" y="3750"/>
                      <a:pt x="38309" y="3683"/>
                      <a:pt x="38475" y="3650"/>
                    </a:cubicBezTo>
                    <a:cubicBezTo>
                      <a:pt x="38592" y="3616"/>
                      <a:pt x="38725" y="3683"/>
                      <a:pt x="38842" y="3650"/>
                    </a:cubicBezTo>
                    <a:cubicBezTo>
                      <a:pt x="38942" y="3633"/>
                      <a:pt x="38942" y="3550"/>
                      <a:pt x="39009" y="3533"/>
                    </a:cubicBezTo>
                    <a:cubicBezTo>
                      <a:pt x="39292" y="3467"/>
                      <a:pt x="39558" y="3417"/>
                      <a:pt x="39825" y="3350"/>
                    </a:cubicBezTo>
                    <a:cubicBezTo>
                      <a:pt x="40425" y="3167"/>
                      <a:pt x="40958" y="2933"/>
                      <a:pt x="41575" y="2833"/>
                    </a:cubicBezTo>
                    <a:cubicBezTo>
                      <a:pt x="43108" y="2633"/>
                      <a:pt x="44624" y="2250"/>
                      <a:pt x="46157" y="2134"/>
                    </a:cubicBezTo>
                    <a:cubicBezTo>
                      <a:pt x="47407" y="2034"/>
                      <a:pt x="48656" y="2000"/>
                      <a:pt x="49889" y="1767"/>
                    </a:cubicBezTo>
                    <a:cubicBezTo>
                      <a:pt x="50689" y="1600"/>
                      <a:pt x="51489" y="1517"/>
                      <a:pt x="52289" y="1384"/>
                    </a:cubicBezTo>
                    <a:cubicBezTo>
                      <a:pt x="53755" y="1150"/>
                      <a:pt x="55205" y="784"/>
                      <a:pt x="56688" y="584"/>
                    </a:cubicBezTo>
                    <a:cubicBezTo>
                      <a:pt x="59304" y="217"/>
                      <a:pt x="62036" y="1"/>
                      <a:pt x="64669" y="51"/>
                    </a:cubicBezTo>
                    <a:cubicBezTo>
                      <a:pt x="66369" y="84"/>
                      <a:pt x="68118" y="217"/>
                      <a:pt x="69701" y="834"/>
                    </a:cubicBezTo>
                    <a:cubicBezTo>
                      <a:pt x="70135" y="1000"/>
                      <a:pt x="71201" y="1584"/>
                      <a:pt x="71384" y="2117"/>
                    </a:cubicBezTo>
                    <a:cubicBezTo>
                      <a:pt x="71418" y="2217"/>
                      <a:pt x="71368" y="2300"/>
                      <a:pt x="71384" y="2400"/>
                    </a:cubicBezTo>
                    <a:cubicBezTo>
                      <a:pt x="71418" y="2500"/>
                      <a:pt x="71534" y="2550"/>
                      <a:pt x="71551" y="2667"/>
                    </a:cubicBezTo>
                    <a:cubicBezTo>
                      <a:pt x="71584" y="2983"/>
                      <a:pt x="71118" y="3250"/>
                      <a:pt x="70968" y="3500"/>
                    </a:cubicBezTo>
                    <a:cubicBezTo>
                      <a:pt x="70718" y="3916"/>
                      <a:pt x="70451" y="4350"/>
                      <a:pt x="70251" y="4800"/>
                    </a:cubicBezTo>
                    <a:cubicBezTo>
                      <a:pt x="69851" y="5649"/>
                      <a:pt x="69168" y="6266"/>
                      <a:pt x="68202" y="6049"/>
                    </a:cubicBezTo>
                    <a:cubicBezTo>
                      <a:pt x="67768" y="5966"/>
                      <a:pt x="67335" y="5783"/>
                      <a:pt x="66902" y="5649"/>
                    </a:cubicBezTo>
                    <a:cubicBezTo>
                      <a:pt x="66019" y="5399"/>
                      <a:pt x="65119" y="5199"/>
                      <a:pt x="64219" y="5049"/>
                    </a:cubicBezTo>
                    <a:cubicBezTo>
                      <a:pt x="62920" y="4816"/>
                      <a:pt x="61620" y="4500"/>
                      <a:pt x="60320" y="4233"/>
                    </a:cubicBezTo>
                    <a:cubicBezTo>
                      <a:pt x="57421" y="3616"/>
                      <a:pt x="54188" y="4450"/>
                      <a:pt x="51889" y="6316"/>
                    </a:cubicBezTo>
                    <a:cubicBezTo>
                      <a:pt x="51139" y="6916"/>
                      <a:pt x="50406" y="7599"/>
                      <a:pt x="50123" y="8532"/>
                    </a:cubicBezTo>
                    <a:cubicBezTo>
                      <a:pt x="50006" y="8915"/>
                      <a:pt x="50039" y="9382"/>
                      <a:pt x="50056" y="9765"/>
                    </a:cubicBezTo>
                    <a:cubicBezTo>
                      <a:pt x="50089" y="10382"/>
                      <a:pt x="50706" y="10648"/>
                      <a:pt x="50872" y="11231"/>
                    </a:cubicBezTo>
                    <a:cubicBezTo>
                      <a:pt x="51072" y="11964"/>
                      <a:pt x="51022" y="12764"/>
                      <a:pt x="51306" y="13464"/>
                    </a:cubicBezTo>
                    <a:cubicBezTo>
                      <a:pt x="51756" y="14547"/>
                      <a:pt x="52889" y="14381"/>
                      <a:pt x="53855" y="14547"/>
                    </a:cubicBezTo>
                    <a:cubicBezTo>
                      <a:pt x="54955" y="14747"/>
                      <a:pt x="56221" y="15014"/>
                      <a:pt x="57054" y="15830"/>
                    </a:cubicBezTo>
                    <a:cubicBezTo>
                      <a:pt x="57671" y="16397"/>
                      <a:pt x="58404" y="17080"/>
                      <a:pt x="59170" y="17413"/>
                    </a:cubicBezTo>
                    <a:cubicBezTo>
                      <a:pt x="60187" y="17830"/>
                      <a:pt x="61770" y="17430"/>
                      <a:pt x="62686" y="16963"/>
                    </a:cubicBezTo>
                    <a:cubicBezTo>
                      <a:pt x="63020" y="16797"/>
                      <a:pt x="63336" y="16530"/>
                      <a:pt x="63636" y="16313"/>
                    </a:cubicBezTo>
                    <a:cubicBezTo>
                      <a:pt x="64169" y="15914"/>
                      <a:pt x="64736" y="15580"/>
                      <a:pt x="65302" y="15264"/>
                    </a:cubicBezTo>
                    <a:cubicBezTo>
                      <a:pt x="66652" y="14497"/>
                      <a:pt x="68102" y="14031"/>
                      <a:pt x="69651" y="13914"/>
                    </a:cubicBezTo>
                    <a:cubicBezTo>
                      <a:pt x="70435" y="13847"/>
                      <a:pt x="71501" y="13681"/>
                      <a:pt x="72251" y="14031"/>
                    </a:cubicBezTo>
                    <a:cubicBezTo>
                      <a:pt x="72417" y="14097"/>
                      <a:pt x="73167" y="14364"/>
                      <a:pt x="73201" y="14564"/>
                    </a:cubicBezTo>
                    <a:cubicBezTo>
                      <a:pt x="72817" y="14464"/>
                      <a:pt x="72384" y="14281"/>
                      <a:pt x="71951" y="14197"/>
                    </a:cubicBezTo>
                    <a:cubicBezTo>
                      <a:pt x="71251" y="14064"/>
                      <a:pt x="70435" y="14397"/>
                      <a:pt x="69735" y="14447"/>
                    </a:cubicBezTo>
                    <a:cubicBezTo>
                      <a:pt x="69251" y="14497"/>
                      <a:pt x="68818" y="14581"/>
                      <a:pt x="68318" y="14581"/>
                    </a:cubicBezTo>
                    <a:cubicBezTo>
                      <a:pt x="67585" y="14597"/>
                      <a:pt x="66985" y="14897"/>
                      <a:pt x="66335" y="15214"/>
                    </a:cubicBezTo>
                    <a:cubicBezTo>
                      <a:pt x="65986" y="15397"/>
                      <a:pt x="65336" y="15847"/>
                      <a:pt x="65236" y="16280"/>
                    </a:cubicBezTo>
                    <a:cubicBezTo>
                      <a:pt x="65152" y="16663"/>
                      <a:pt x="65469" y="16997"/>
                      <a:pt x="65786" y="17180"/>
                    </a:cubicBezTo>
                    <a:cubicBezTo>
                      <a:pt x="66652" y="17713"/>
                      <a:pt x="67768" y="17896"/>
                      <a:pt x="68768" y="17996"/>
                    </a:cubicBezTo>
                    <a:cubicBezTo>
                      <a:pt x="69985" y="18130"/>
                      <a:pt x="71034" y="18513"/>
                      <a:pt x="72217" y="18796"/>
                    </a:cubicBezTo>
                    <a:cubicBezTo>
                      <a:pt x="73434" y="19113"/>
                      <a:pt x="74650" y="19246"/>
                      <a:pt x="75867" y="19463"/>
                    </a:cubicBezTo>
                    <a:cubicBezTo>
                      <a:pt x="76600" y="19579"/>
                      <a:pt x="77266" y="19896"/>
                      <a:pt x="77983" y="20029"/>
                    </a:cubicBezTo>
                    <a:cubicBezTo>
                      <a:pt x="78899" y="20213"/>
                      <a:pt x="80032" y="19863"/>
                      <a:pt x="80799" y="19379"/>
                    </a:cubicBezTo>
                    <a:cubicBezTo>
                      <a:pt x="81249" y="19079"/>
                      <a:pt x="81715" y="18813"/>
                      <a:pt x="82165" y="18496"/>
                    </a:cubicBezTo>
                    <a:cubicBezTo>
                      <a:pt x="82465" y="18246"/>
                      <a:pt x="82765" y="17980"/>
                      <a:pt x="83048" y="17696"/>
                    </a:cubicBezTo>
                    <a:cubicBezTo>
                      <a:pt x="83298" y="17530"/>
                      <a:pt x="83531" y="17330"/>
                      <a:pt x="83731" y="17113"/>
                    </a:cubicBezTo>
                    <a:cubicBezTo>
                      <a:pt x="84065" y="16647"/>
                      <a:pt x="83915" y="15780"/>
                      <a:pt x="83581" y="15347"/>
                    </a:cubicBezTo>
                    <a:cubicBezTo>
                      <a:pt x="83148" y="14797"/>
                      <a:pt x="82548" y="14681"/>
                      <a:pt x="81915" y="14564"/>
                    </a:cubicBezTo>
                    <a:cubicBezTo>
                      <a:pt x="80732" y="14314"/>
                      <a:pt x="79532" y="13831"/>
                      <a:pt x="78299" y="13897"/>
                    </a:cubicBezTo>
                    <a:cubicBezTo>
                      <a:pt x="78616" y="13681"/>
                      <a:pt x="79099" y="13747"/>
                      <a:pt x="79449" y="13747"/>
                    </a:cubicBezTo>
                    <a:cubicBezTo>
                      <a:pt x="79932" y="13747"/>
                      <a:pt x="80432" y="13747"/>
                      <a:pt x="80915" y="13747"/>
                    </a:cubicBezTo>
                    <a:cubicBezTo>
                      <a:pt x="81532" y="13747"/>
                      <a:pt x="82082" y="13781"/>
                      <a:pt x="82682" y="13897"/>
                    </a:cubicBezTo>
                    <a:cubicBezTo>
                      <a:pt x="83598" y="14064"/>
                      <a:pt x="84448" y="14547"/>
                      <a:pt x="85431" y="14464"/>
                    </a:cubicBezTo>
                    <a:cubicBezTo>
                      <a:pt x="85748" y="14431"/>
                      <a:pt x="86231" y="14164"/>
                      <a:pt x="86547" y="14297"/>
                    </a:cubicBezTo>
                    <a:cubicBezTo>
                      <a:pt x="87064" y="14514"/>
                      <a:pt x="85748" y="15547"/>
                      <a:pt x="85598" y="15714"/>
                    </a:cubicBezTo>
                    <a:cubicBezTo>
                      <a:pt x="85098" y="16280"/>
                      <a:pt x="84231" y="16713"/>
                      <a:pt x="84148" y="17530"/>
                    </a:cubicBezTo>
                    <a:cubicBezTo>
                      <a:pt x="84031" y="18746"/>
                      <a:pt x="84698" y="19596"/>
                      <a:pt x="85531" y="20379"/>
                    </a:cubicBezTo>
                    <a:cubicBezTo>
                      <a:pt x="86631" y="21429"/>
                      <a:pt x="87880" y="22295"/>
                      <a:pt x="88930" y="23428"/>
                    </a:cubicBezTo>
                    <a:cubicBezTo>
                      <a:pt x="89547" y="24112"/>
                      <a:pt x="90063" y="24845"/>
                      <a:pt x="90763" y="25461"/>
                    </a:cubicBezTo>
                    <a:cubicBezTo>
                      <a:pt x="91163" y="25795"/>
                      <a:pt x="91646" y="26111"/>
                      <a:pt x="92013" y="26494"/>
                    </a:cubicBezTo>
                    <a:cubicBezTo>
                      <a:pt x="93229" y="27777"/>
                      <a:pt x="89847" y="28111"/>
                      <a:pt x="89313" y="28177"/>
                    </a:cubicBezTo>
                    <a:cubicBezTo>
                      <a:pt x="86597" y="28511"/>
                      <a:pt x="83815" y="28544"/>
                      <a:pt x="81082" y="28627"/>
                    </a:cubicBezTo>
                    <a:cubicBezTo>
                      <a:pt x="77300" y="28777"/>
                      <a:pt x="73500" y="28694"/>
                      <a:pt x="69701" y="28810"/>
                    </a:cubicBezTo>
                    <a:cubicBezTo>
                      <a:pt x="59254" y="29094"/>
                      <a:pt x="48990" y="31127"/>
                      <a:pt x="38609" y="32126"/>
                    </a:cubicBezTo>
                    <a:cubicBezTo>
                      <a:pt x="34959" y="32476"/>
                      <a:pt x="31277" y="32760"/>
                      <a:pt x="27611" y="32843"/>
                    </a:cubicBezTo>
                    <a:cubicBezTo>
                      <a:pt x="24645" y="32893"/>
                      <a:pt x="21729" y="32693"/>
                      <a:pt x="18763" y="32443"/>
                    </a:cubicBezTo>
                    <a:cubicBezTo>
                      <a:pt x="15881" y="32210"/>
                      <a:pt x="12981" y="32076"/>
                      <a:pt x="10099" y="31760"/>
                    </a:cubicBezTo>
                    <a:cubicBezTo>
                      <a:pt x="8449" y="31560"/>
                      <a:pt x="6766" y="31410"/>
                      <a:pt x="5150" y="31027"/>
                    </a:cubicBezTo>
                    <a:cubicBezTo>
                      <a:pt x="3950" y="30743"/>
                      <a:pt x="2734" y="30310"/>
                      <a:pt x="1617" y="29744"/>
                    </a:cubicBezTo>
                    <a:cubicBezTo>
                      <a:pt x="1151" y="29494"/>
                      <a:pt x="318" y="29110"/>
                      <a:pt x="1" y="28627"/>
                    </a:cubicBezTo>
                    <a:cubicBezTo>
                      <a:pt x="318" y="28011"/>
                      <a:pt x="1617" y="28127"/>
                      <a:pt x="2167" y="28061"/>
                    </a:cubicBezTo>
                    <a:cubicBezTo>
                      <a:pt x="3417" y="27894"/>
                      <a:pt x="4633" y="27727"/>
                      <a:pt x="5883" y="27494"/>
                    </a:cubicBezTo>
                    <a:cubicBezTo>
                      <a:pt x="7049" y="27294"/>
                      <a:pt x="8199" y="27094"/>
                      <a:pt x="9365" y="26878"/>
                    </a:cubicBezTo>
                    <a:cubicBezTo>
                      <a:pt x="10465" y="26661"/>
                      <a:pt x="11648" y="27028"/>
                      <a:pt x="12681" y="26528"/>
                    </a:cubicBezTo>
                    <a:cubicBezTo>
                      <a:pt x="13381" y="26178"/>
                      <a:pt x="13948" y="25695"/>
                      <a:pt x="14464" y="25111"/>
                    </a:cubicBezTo>
                    <a:cubicBezTo>
                      <a:pt x="14864" y="24645"/>
                      <a:pt x="15497" y="23878"/>
                      <a:pt x="16131" y="23728"/>
                    </a:cubicBezTo>
                    <a:cubicBezTo>
                      <a:pt x="16430" y="23662"/>
                      <a:pt x="16814" y="23678"/>
                      <a:pt x="17114" y="23645"/>
                    </a:cubicBezTo>
                    <a:cubicBezTo>
                      <a:pt x="17680" y="23578"/>
                      <a:pt x="18213" y="23562"/>
                      <a:pt x="18780" y="23595"/>
                    </a:cubicBezTo>
                    <a:cubicBezTo>
                      <a:pt x="20746" y="23745"/>
                      <a:pt x="22779" y="23828"/>
                      <a:pt x="24745" y="23678"/>
                    </a:cubicBezTo>
                    <a:cubicBezTo>
                      <a:pt x="27878" y="23428"/>
                      <a:pt x="30927" y="22779"/>
                      <a:pt x="33776" y="21396"/>
                    </a:cubicBezTo>
                    <a:cubicBezTo>
                      <a:pt x="35159" y="20712"/>
                      <a:pt x="37775" y="19696"/>
                      <a:pt x="37026" y="17680"/>
                    </a:cubicBezTo>
                    <a:cubicBezTo>
                      <a:pt x="36626" y="16597"/>
                      <a:pt x="35576" y="16147"/>
                      <a:pt x="34759" y="15430"/>
                    </a:cubicBezTo>
                    <a:cubicBezTo>
                      <a:pt x="34326" y="15030"/>
                      <a:pt x="33926" y="14597"/>
                      <a:pt x="33526" y="14181"/>
                    </a:cubicBezTo>
                    <a:cubicBezTo>
                      <a:pt x="32777" y="13431"/>
                      <a:pt x="31993" y="12731"/>
                      <a:pt x="30994" y="12331"/>
                    </a:cubicBezTo>
                    <a:cubicBezTo>
                      <a:pt x="29644" y="11781"/>
                      <a:pt x="28478" y="11798"/>
                      <a:pt x="27061" y="11898"/>
                    </a:cubicBezTo>
                    <a:cubicBezTo>
                      <a:pt x="25728" y="11981"/>
                      <a:pt x="24295" y="11981"/>
                      <a:pt x="22996" y="11615"/>
                    </a:cubicBezTo>
                    <a:cubicBezTo>
                      <a:pt x="23162" y="11415"/>
                      <a:pt x="24179" y="11381"/>
                      <a:pt x="24229" y="11365"/>
                    </a:cubicBezTo>
                    <a:cubicBezTo>
                      <a:pt x="25128" y="11231"/>
                      <a:pt x="26012" y="11115"/>
                      <a:pt x="27045" y="10665"/>
                    </a:cubicBezTo>
                    <a:close/>
                  </a:path>
                </a:pathLst>
              </a:custGeom>
              <a:solidFill>
                <a:srgbClr val="E8EC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2" name="Google Shape;3172;p34"/>
              <p:cNvSpPr/>
              <p:nvPr/>
            </p:nvSpPr>
            <p:spPr>
              <a:xfrm>
                <a:off x="7649275" y="-434875"/>
                <a:ext cx="1563850" cy="369950"/>
              </a:xfrm>
              <a:custGeom>
                <a:avLst/>
                <a:gdLst/>
                <a:ahLst/>
                <a:cxnLst/>
                <a:rect l="l" t="t" r="r" b="b"/>
                <a:pathLst>
                  <a:path w="62554" h="14798" extrusionOk="0">
                    <a:moveTo>
                      <a:pt x="9265" y="7482"/>
                    </a:moveTo>
                    <a:cubicBezTo>
                      <a:pt x="8816" y="8099"/>
                      <a:pt x="8116" y="8682"/>
                      <a:pt x="8899" y="9349"/>
                    </a:cubicBezTo>
                    <a:cubicBezTo>
                      <a:pt x="9382" y="9765"/>
                      <a:pt x="10032" y="9982"/>
                      <a:pt x="10232" y="10665"/>
                    </a:cubicBezTo>
                    <a:cubicBezTo>
                      <a:pt x="10415" y="11315"/>
                      <a:pt x="10682" y="11798"/>
                      <a:pt x="11282" y="12198"/>
                    </a:cubicBezTo>
                    <a:cubicBezTo>
                      <a:pt x="12298" y="12848"/>
                      <a:pt x="13331" y="12981"/>
                      <a:pt x="14514" y="13131"/>
                    </a:cubicBezTo>
                    <a:cubicBezTo>
                      <a:pt x="15881" y="13314"/>
                      <a:pt x="17264" y="13331"/>
                      <a:pt x="18630" y="13548"/>
                    </a:cubicBezTo>
                    <a:cubicBezTo>
                      <a:pt x="19363" y="13664"/>
                      <a:pt x="20080" y="13864"/>
                      <a:pt x="20829" y="13947"/>
                    </a:cubicBezTo>
                    <a:cubicBezTo>
                      <a:pt x="21829" y="14047"/>
                      <a:pt x="22812" y="14081"/>
                      <a:pt x="23829" y="14081"/>
                    </a:cubicBezTo>
                    <a:cubicBezTo>
                      <a:pt x="25412" y="14097"/>
                      <a:pt x="27078" y="13781"/>
                      <a:pt x="28611" y="13348"/>
                    </a:cubicBezTo>
                    <a:cubicBezTo>
                      <a:pt x="29994" y="12948"/>
                      <a:pt x="31410" y="12598"/>
                      <a:pt x="32843" y="12431"/>
                    </a:cubicBezTo>
                    <a:cubicBezTo>
                      <a:pt x="33377" y="12365"/>
                      <a:pt x="33943" y="12348"/>
                      <a:pt x="34443" y="12248"/>
                    </a:cubicBezTo>
                    <a:cubicBezTo>
                      <a:pt x="34610" y="12215"/>
                      <a:pt x="34760" y="12065"/>
                      <a:pt x="34943" y="12098"/>
                    </a:cubicBezTo>
                    <a:cubicBezTo>
                      <a:pt x="35109" y="12148"/>
                      <a:pt x="35126" y="12281"/>
                      <a:pt x="35259" y="12365"/>
                    </a:cubicBezTo>
                    <a:cubicBezTo>
                      <a:pt x="35359" y="12431"/>
                      <a:pt x="35459" y="12448"/>
                      <a:pt x="35576" y="12531"/>
                    </a:cubicBezTo>
                    <a:cubicBezTo>
                      <a:pt x="35693" y="12631"/>
                      <a:pt x="35759" y="12764"/>
                      <a:pt x="35893" y="12848"/>
                    </a:cubicBezTo>
                    <a:cubicBezTo>
                      <a:pt x="36276" y="13148"/>
                      <a:pt x="36759" y="13281"/>
                      <a:pt x="37109" y="13581"/>
                    </a:cubicBezTo>
                    <a:cubicBezTo>
                      <a:pt x="37875" y="14214"/>
                      <a:pt x="39009" y="14564"/>
                      <a:pt x="39975" y="14631"/>
                    </a:cubicBezTo>
                    <a:cubicBezTo>
                      <a:pt x="40325" y="14664"/>
                      <a:pt x="40641" y="14781"/>
                      <a:pt x="40975" y="14781"/>
                    </a:cubicBezTo>
                    <a:cubicBezTo>
                      <a:pt x="41458" y="14797"/>
                      <a:pt x="41941" y="14797"/>
                      <a:pt x="42408" y="14781"/>
                    </a:cubicBezTo>
                    <a:cubicBezTo>
                      <a:pt x="43657" y="14747"/>
                      <a:pt x="44990" y="14514"/>
                      <a:pt x="46224" y="14297"/>
                    </a:cubicBezTo>
                    <a:cubicBezTo>
                      <a:pt x="46657" y="14214"/>
                      <a:pt x="47123" y="14181"/>
                      <a:pt x="47540" y="14064"/>
                    </a:cubicBezTo>
                    <a:cubicBezTo>
                      <a:pt x="47940" y="13931"/>
                      <a:pt x="48306" y="13631"/>
                      <a:pt x="48673" y="13448"/>
                    </a:cubicBezTo>
                    <a:cubicBezTo>
                      <a:pt x="49056" y="13264"/>
                      <a:pt x="49373" y="13031"/>
                      <a:pt x="49739" y="12814"/>
                    </a:cubicBezTo>
                    <a:cubicBezTo>
                      <a:pt x="50223" y="12531"/>
                      <a:pt x="50722" y="12315"/>
                      <a:pt x="51222" y="12081"/>
                    </a:cubicBezTo>
                    <a:cubicBezTo>
                      <a:pt x="51689" y="11848"/>
                      <a:pt x="52072" y="11615"/>
                      <a:pt x="52605" y="11498"/>
                    </a:cubicBezTo>
                    <a:cubicBezTo>
                      <a:pt x="53055" y="11381"/>
                      <a:pt x="53538" y="11348"/>
                      <a:pt x="53988" y="11248"/>
                    </a:cubicBezTo>
                    <a:cubicBezTo>
                      <a:pt x="54388" y="11148"/>
                      <a:pt x="54772" y="10998"/>
                      <a:pt x="55138" y="10815"/>
                    </a:cubicBezTo>
                    <a:cubicBezTo>
                      <a:pt x="55838" y="10498"/>
                      <a:pt x="56571" y="10332"/>
                      <a:pt x="57254" y="9998"/>
                    </a:cubicBezTo>
                    <a:cubicBezTo>
                      <a:pt x="58354" y="9482"/>
                      <a:pt x="59454" y="9049"/>
                      <a:pt x="60320" y="8149"/>
                    </a:cubicBezTo>
                    <a:cubicBezTo>
                      <a:pt x="61037" y="7399"/>
                      <a:pt x="61637" y="6666"/>
                      <a:pt x="62020" y="5699"/>
                    </a:cubicBezTo>
                    <a:cubicBezTo>
                      <a:pt x="62303" y="5000"/>
                      <a:pt x="62553" y="4333"/>
                      <a:pt x="62436" y="3550"/>
                    </a:cubicBezTo>
                    <a:cubicBezTo>
                      <a:pt x="62320" y="2817"/>
                      <a:pt x="61837" y="2284"/>
                      <a:pt x="61187" y="1934"/>
                    </a:cubicBezTo>
                    <a:cubicBezTo>
                      <a:pt x="60387" y="1500"/>
                      <a:pt x="59437" y="1417"/>
                      <a:pt x="58621" y="1001"/>
                    </a:cubicBezTo>
                    <a:cubicBezTo>
                      <a:pt x="58137" y="751"/>
                      <a:pt x="57687" y="567"/>
                      <a:pt x="57171" y="401"/>
                    </a:cubicBezTo>
                    <a:cubicBezTo>
                      <a:pt x="56704" y="234"/>
                      <a:pt x="56221" y="1"/>
                      <a:pt x="55705" y="51"/>
                    </a:cubicBezTo>
                    <a:cubicBezTo>
                      <a:pt x="53355" y="217"/>
                      <a:pt x="51572" y="2150"/>
                      <a:pt x="49323" y="2617"/>
                    </a:cubicBezTo>
                    <a:cubicBezTo>
                      <a:pt x="48890" y="2700"/>
                      <a:pt x="48506" y="2850"/>
                      <a:pt x="48056" y="2867"/>
                    </a:cubicBezTo>
                    <a:cubicBezTo>
                      <a:pt x="47623" y="2867"/>
                      <a:pt x="47173" y="2850"/>
                      <a:pt x="46723" y="2850"/>
                    </a:cubicBezTo>
                    <a:cubicBezTo>
                      <a:pt x="45624" y="2850"/>
                      <a:pt x="44507" y="2917"/>
                      <a:pt x="43424" y="2783"/>
                    </a:cubicBezTo>
                    <a:cubicBezTo>
                      <a:pt x="42074" y="2617"/>
                      <a:pt x="40691" y="2634"/>
                      <a:pt x="39342" y="2567"/>
                    </a:cubicBezTo>
                    <a:cubicBezTo>
                      <a:pt x="37842" y="2484"/>
                      <a:pt x="36426" y="2384"/>
                      <a:pt x="34943" y="2534"/>
                    </a:cubicBezTo>
                    <a:cubicBezTo>
                      <a:pt x="34210" y="2617"/>
                      <a:pt x="33476" y="2534"/>
                      <a:pt x="32743" y="2600"/>
                    </a:cubicBezTo>
                    <a:cubicBezTo>
                      <a:pt x="31877" y="2684"/>
                      <a:pt x="31027" y="2767"/>
                      <a:pt x="30144" y="2684"/>
                    </a:cubicBezTo>
                    <a:cubicBezTo>
                      <a:pt x="29327" y="2617"/>
                      <a:pt x="28478" y="2567"/>
                      <a:pt x="27694" y="2400"/>
                    </a:cubicBezTo>
                    <a:cubicBezTo>
                      <a:pt x="27178" y="2300"/>
                      <a:pt x="26911" y="2034"/>
                      <a:pt x="26495" y="1767"/>
                    </a:cubicBezTo>
                    <a:cubicBezTo>
                      <a:pt x="25595" y="1184"/>
                      <a:pt x="24462" y="734"/>
                      <a:pt x="23395" y="634"/>
                    </a:cubicBezTo>
                    <a:cubicBezTo>
                      <a:pt x="22196" y="501"/>
                      <a:pt x="20896" y="1267"/>
                      <a:pt x="19796" y="1617"/>
                    </a:cubicBezTo>
                    <a:cubicBezTo>
                      <a:pt x="18230" y="2117"/>
                      <a:pt x="16730" y="2800"/>
                      <a:pt x="15147" y="3283"/>
                    </a:cubicBezTo>
                    <a:cubicBezTo>
                      <a:pt x="13581" y="3750"/>
                      <a:pt x="12098" y="4300"/>
                      <a:pt x="10449" y="4383"/>
                    </a:cubicBezTo>
                    <a:cubicBezTo>
                      <a:pt x="8732" y="4483"/>
                      <a:pt x="6999" y="4200"/>
                      <a:pt x="5283" y="4050"/>
                    </a:cubicBezTo>
                    <a:cubicBezTo>
                      <a:pt x="4183" y="3933"/>
                      <a:pt x="3067" y="3917"/>
                      <a:pt x="1967" y="4050"/>
                    </a:cubicBezTo>
                    <a:cubicBezTo>
                      <a:pt x="1584" y="4116"/>
                      <a:pt x="1201" y="4166"/>
                      <a:pt x="817" y="4233"/>
                    </a:cubicBezTo>
                    <a:cubicBezTo>
                      <a:pt x="567" y="4266"/>
                      <a:pt x="218" y="4266"/>
                      <a:pt x="1" y="4433"/>
                    </a:cubicBezTo>
                    <a:cubicBezTo>
                      <a:pt x="68" y="4616"/>
                      <a:pt x="584" y="4650"/>
                      <a:pt x="767" y="4716"/>
                    </a:cubicBezTo>
                    <a:cubicBezTo>
                      <a:pt x="1267" y="4866"/>
                      <a:pt x="1751" y="4983"/>
                      <a:pt x="2267" y="5100"/>
                    </a:cubicBezTo>
                    <a:cubicBezTo>
                      <a:pt x="3367" y="5350"/>
                      <a:pt x="4533" y="5350"/>
                      <a:pt x="5616" y="5616"/>
                    </a:cubicBezTo>
                    <a:cubicBezTo>
                      <a:pt x="6216" y="5783"/>
                      <a:pt x="6833" y="5949"/>
                      <a:pt x="7399" y="6183"/>
                    </a:cubicBezTo>
                    <a:cubicBezTo>
                      <a:pt x="7616" y="6266"/>
                      <a:pt x="7832" y="6349"/>
                      <a:pt x="7999" y="6499"/>
                    </a:cubicBezTo>
                    <a:cubicBezTo>
                      <a:pt x="8166" y="6633"/>
                      <a:pt x="8216" y="6866"/>
                      <a:pt x="9265" y="7482"/>
                    </a:cubicBezTo>
                    <a:close/>
                  </a:path>
                </a:pathLst>
              </a:custGeom>
              <a:solidFill>
                <a:srgbClr val="E8EC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3" name="Google Shape;3173;p34"/>
              <p:cNvSpPr/>
              <p:nvPr/>
            </p:nvSpPr>
            <p:spPr>
              <a:xfrm>
                <a:off x="6819900" y="-480275"/>
                <a:ext cx="624450" cy="250800"/>
              </a:xfrm>
              <a:custGeom>
                <a:avLst/>
                <a:gdLst/>
                <a:ahLst/>
                <a:cxnLst/>
                <a:rect l="l" t="t" r="r" b="b"/>
                <a:pathLst>
                  <a:path w="24978" h="10032" extrusionOk="0">
                    <a:moveTo>
                      <a:pt x="14797" y="8315"/>
                    </a:moveTo>
                    <a:cubicBezTo>
                      <a:pt x="14114" y="8532"/>
                      <a:pt x="13481" y="8715"/>
                      <a:pt x="12797" y="8832"/>
                    </a:cubicBezTo>
                    <a:cubicBezTo>
                      <a:pt x="11264" y="9098"/>
                      <a:pt x="9748" y="9532"/>
                      <a:pt x="8215" y="9698"/>
                    </a:cubicBezTo>
                    <a:cubicBezTo>
                      <a:pt x="6582" y="9865"/>
                      <a:pt x="4883" y="10032"/>
                      <a:pt x="3266" y="9732"/>
                    </a:cubicBezTo>
                    <a:cubicBezTo>
                      <a:pt x="2400" y="9565"/>
                      <a:pt x="817" y="9365"/>
                      <a:pt x="317" y="8465"/>
                    </a:cubicBezTo>
                    <a:cubicBezTo>
                      <a:pt x="0" y="7899"/>
                      <a:pt x="617" y="7332"/>
                      <a:pt x="1033" y="6982"/>
                    </a:cubicBezTo>
                    <a:cubicBezTo>
                      <a:pt x="1583" y="6532"/>
                      <a:pt x="2067" y="6232"/>
                      <a:pt x="2450" y="5616"/>
                    </a:cubicBezTo>
                    <a:cubicBezTo>
                      <a:pt x="2650" y="5316"/>
                      <a:pt x="2666" y="4999"/>
                      <a:pt x="2816" y="4683"/>
                    </a:cubicBezTo>
                    <a:cubicBezTo>
                      <a:pt x="3000" y="4266"/>
                      <a:pt x="3400" y="3850"/>
                      <a:pt x="3699" y="3533"/>
                    </a:cubicBezTo>
                    <a:cubicBezTo>
                      <a:pt x="4399" y="2850"/>
                      <a:pt x="5266" y="2400"/>
                      <a:pt x="6166" y="2067"/>
                    </a:cubicBezTo>
                    <a:cubicBezTo>
                      <a:pt x="8432" y="1234"/>
                      <a:pt x="10948" y="1434"/>
                      <a:pt x="13314" y="1017"/>
                    </a:cubicBezTo>
                    <a:cubicBezTo>
                      <a:pt x="14030" y="900"/>
                      <a:pt x="14747" y="867"/>
                      <a:pt x="15463" y="750"/>
                    </a:cubicBezTo>
                    <a:cubicBezTo>
                      <a:pt x="16230" y="634"/>
                      <a:pt x="16980" y="450"/>
                      <a:pt x="17746" y="350"/>
                    </a:cubicBezTo>
                    <a:cubicBezTo>
                      <a:pt x="19446" y="134"/>
                      <a:pt x="21212" y="1"/>
                      <a:pt x="22812" y="734"/>
                    </a:cubicBezTo>
                    <a:cubicBezTo>
                      <a:pt x="23911" y="1234"/>
                      <a:pt x="24711" y="1850"/>
                      <a:pt x="24878" y="3116"/>
                    </a:cubicBezTo>
                    <a:cubicBezTo>
                      <a:pt x="24978" y="4016"/>
                      <a:pt x="24845" y="5016"/>
                      <a:pt x="24311" y="5783"/>
                    </a:cubicBezTo>
                    <a:cubicBezTo>
                      <a:pt x="23628" y="6782"/>
                      <a:pt x="22445" y="6849"/>
                      <a:pt x="21362" y="6949"/>
                    </a:cubicBezTo>
                    <a:cubicBezTo>
                      <a:pt x="20379" y="7049"/>
                      <a:pt x="19379" y="7082"/>
                      <a:pt x="18396" y="7182"/>
                    </a:cubicBezTo>
                    <a:cubicBezTo>
                      <a:pt x="16313" y="7382"/>
                      <a:pt x="14297" y="7882"/>
                      <a:pt x="12264" y="8315"/>
                    </a:cubicBezTo>
                    <a:close/>
                  </a:path>
                </a:pathLst>
              </a:custGeom>
              <a:solidFill>
                <a:srgbClr val="E8EC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4" name="Google Shape;3174;p34"/>
              <p:cNvSpPr/>
              <p:nvPr/>
            </p:nvSpPr>
            <p:spPr>
              <a:xfrm>
                <a:off x="7940475" y="-586075"/>
                <a:ext cx="350350" cy="138325"/>
              </a:xfrm>
              <a:custGeom>
                <a:avLst/>
                <a:gdLst/>
                <a:ahLst/>
                <a:cxnLst/>
                <a:rect l="l" t="t" r="r" b="b"/>
                <a:pathLst>
                  <a:path w="14014" h="5533" extrusionOk="0">
                    <a:moveTo>
                      <a:pt x="0" y="5532"/>
                    </a:moveTo>
                    <a:cubicBezTo>
                      <a:pt x="1317" y="4516"/>
                      <a:pt x="2800" y="3749"/>
                      <a:pt x="4449" y="3416"/>
                    </a:cubicBezTo>
                    <a:cubicBezTo>
                      <a:pt x="5416" y="3216"/>
                      <a:pt x="6349" y="3133"/>
                      <a:pt x="7332" y="3149"/>
                    </a:cubicBezTo>
                    <a:cubicBezTo>
                      <a:pt x="8165" y="3149"/>
                      <a:pt x="9048" y="3233"/>
                      <a:pt x="9865" y="3133"/>
                    </a:cubicBezTo>
                    <a:cubicBezTo>
                      <a:pt x="10998" y="2983"/>
                      <a:pt x="12431" y="2566"/>
                      <a:pt x="13164" y="1667"/>
                    </a:cubicBezTo>
                    <a:cubicBezTo>
                      <a:pt x="13497" y="1283"/>
                      <a:pt x="14014" y="400"/>
                      <a:pt x="13197" y="200"/>
                    </a:cubicBezTo>
                    <a:cubicBezTo>
                      <a:pt x="12281" y="0"/>
                      <a:pt x="11248" y="817"/>
                      <a:pt x="10464" y="1183"/>
                    </a:cubicBezTo>
                    <a:cubicBezTo>
                      <a:pt x="9448" y="1650"/>
                      <a:pt x="8448" y="1966"/>
                      <a:pt x="7365" y="2216"/>
                    </a:cubicBezTo>
                    <a:cubicBezTo>
                      <a:pt x="6282" y="2466"/>
                      <a:pt x="5116" y="2616"/>
                      <a:pt x="4066" y="3016"/>
                    </a:cubicBezTo>
                    <a:cubicBezTo>
                      <a:pt x="3533" y="3233"/>
                      <a:pt x="2966" y="3416"/>
                      <a:pt x="2433" y="3633"/>
                    </a:cubicBezTo>
                    <a:cubicBezTo>
                      <a:pt x="1900" y="3849"/>
                      <a:pt x="967" y="4349"/>
                      <a:pt x="0" y="5532"/>
                    </a:cubicBezTo>
                    <a:close/>
                  </a:path>
                </a:pathLst>
              </a:custGeom>
              <a:solidFill>
                <a:srgbClr val="E8EC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5" name="Google Shape;3175;p34"/>
              <p:cNvSpPr/>
              <p:nvPr/>
            </p:nvSpPr>
            <p:spPr>
              <a:xfrm>
                <a:off x="7251875" y="-536500"/>
                <a:ext cx="66275" cy="57075"/>
              </a:xfrm>
              <a:custGeom>
                <a:avLst/>
                <a:gdLst/>
                <a:ahLst/>
                <a:cxnLst/>
                <a:rect l="l" t="t" r="r" b="b"/>
                <a:pathLst>
                  <a:path w="2651" h="2283" extrusionOk="0">
                    <a:moveTo>
                      <a:pt x="884" y="2283"/>
                    </a:moveTo>
                    <a:cubicBezTo>
                      <a:pt x="351" y="1733"/>
                      <a:pt x="1" y="1550"/>
                      <a:pt x="251" y="867"/>
                    </a:cubicBezTo>
                    <a:cubicBezTo>
                      <a:pt x="417" y="450"/>
                      <a:pt x="767" y="0"/>
                      <a:pt x="1267" y="17"/>
                    </a:cubicBezTo>
                    <a:cubicBezTo>
                      <a:pt x="1550" y="33"/>
                      <a:pt x="2133" y="367"/>
                      <a:pt x="2300" y="600"/>
                    </a:cubicBezTo>
                    <a:cubicBezTo>
                      <a:pt x="2650" y="1067"/>
                      <a:pt x="2367" y="1533"/>
                      <a:pt x="2000" y="186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6" name="Google Shape;3176;p34"/>
              <p:cNvSpPr/>
              <p:nvPr/>
            </p:nvSpPr>
            <p:spPr>
              <a:xfrm>
                <a:off x="7288950" y="-185750"/>
                <a:ext cx="432425" cy="207875"/>
              </a:xfrm>
              <a:custGeom>
                <a:avLst/>
                <a:gdLst/>
                <a:ahLst/>
                <a:cxnLst/>
                <a:rect l="l" t="t" r="r" b="b"/>
                <a:pathLst>
                  <a:path w="17297" h="8315" extrusionOk="0">
                    <a:moveTo>
                      <a:pt x="234" y="7348"/>
                    </a:moveTo>
                    <a:cubicBezTo>
                      <a:pt x="151" y="6698"/>
                      <a:pt x="1" y="6149"/>
                      <a:pt x="217" y="5532"/>
                    </a:cubicBezTo>
                    <a:cubicBezTo>
                      <a:pt x="467" y="4849"/>
                      <a:pt x="817" y="4099"/>
                      <a:pt x="1217" y="3499"/>
                    </a:cubicBezTo>
                    <a:cubicBezTo>
                      <a:pt x="1684" y="2799"/>
                      <a:pt x="2350" y="2383"/>
                      <a:pt x="3033" y="1933"/>
                    </a:cubicBezTo>
                    <a:cubicBezTo>
                      <a:pt x="3683" y="1500"/>
                      <a:pt x="4366" y="1000"/>
                      <a:pt x="5083" y="700"/>
                    </a:cubicBezTo>
                    <a:cubicBezTo>
                      <a:pt x="6632" y="33"/>
                      <a:pt x="8532" y="0"/>
                      <a:pt x="10198" y="33"/>
                    </a:cubicBezTo>
                    <a:cubicBezTo>
                      <a:pt x="11331" y="67"/>
                      <a:pt x="12498" y="150"/>
                      <a:pt x="13631" y="317"/>
                    </a:cubicBezTo>
                    <a:cubicBezTo>
                      <a:pt x="14614" y="467"/>
                      <a:pt x="15647" y="667"/>
                      <a:pt x="16463" y="1316"/>
                    </a:cubicBezTo>
                    <a:cubicBezTo>
                      <a:pt x="16780" y="1550"/>
                      <a:pt x="17163" y="1883"/>
                      <a:pt x="17230" y="2300"/>
                    </a:cubicBezTo>
                    <a:cubicBezTo>
                      <a:pt x="17297" y="2749"/>
                      <a:pt x="17047" y="3233"/>
                      <a:pt x="16880" y="3633"/>
                    </a:cubicBezTo>
                    <a:cubicBezTo>
                      <a:pt x="16314" y="4966"/>
                      <a:pt x="14814" y="5632"/>
                      <a:pt x="13581" y="6215"/>
                    </a:cubicBezTo>
                    <a:cubicBezTo>
                      <a:pt x="12698" y="6649"/>
                      <a:pt x="11698" y="6982"/>
                      <a:pt x="10765" y="7348"/>
                    </a:cubicBezTo>
                    <a:cubicBezTo>
                      <a:pt x="9815" y="7715"/>
                      <a:pt x="8699" y="8065"/>
                      <a:pt x="7682" y="8165"/>
                    </a:cubicBezTo>
                    <a:cubicBezTo>
                      <a:pt x="6399" y="8315"/>
                      <a:pt x="4999" y="8198"/>
                      <a:pt x="3733" y="7982"/>
                    </a:cubicBezTo>
                    <a:cubicBezTo>
                      <a:pt x="2767" y="7815"/>
                      <a:pt x="1934" y="7465"/>
                      <a:pt x="234" y="734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7" name="Google Shape;3177;p34"/>
              <p:cNvSpPr/>
              <p:nvPr/>
            </p:nvSpPr>
            <p:spPr>
              <a:xfrm>
                <a:off x="7484750" y="25025"/>
                <a:ext cx="104150" cy="88325"/>
              </a:xfrm>
              <a:custGeom>
                <a:avLst/>
                <a:gdLst/>
                <a:ahLst/>
                <a:cxnLst/>
                <a:rect l="l" t="t" r="r" b="b"/>
                <a:pathLst>
                  <a:path w="4166" h="3533" extrusionOk="0">
                    <a:moveTo>
                      <a:pt x="267" y="2700"/>
                    </a:moveTo>
                    <a:cubicBezTo>
                      <a:pt x="183" y="2183"/>
                      <a:pt x="0" y="1800"/>
                      <a:pt x="250" y="1417"/>
                    </a:cubicBezTo>
                    <a:cubicBezTo>
                      <a:pt x="517" y="1000"/>
                      <a:pt x="1033" y="700"/>
                      <a:pt x="1450" y="484"/>
                    </a:cubicBezTo>
                    <a:cubicBezTo>
                      <a:pt x="2383" y="0"/>
                      <a:pt x="3116" y="84"/>
                      <a:pt x="3799" y="867"/>
                    </a:cubicBezTo>
                    <a:cubicBezTo>
                      <a:pt x="4149" y="1283"/>
                      <a:pt x="4166" y="1900"/>
                      <a:pt x="3916" y="2383"/>
                    </a:cubicBezTo>
                    <a:cubicBezTo>
                      <a:pt x="3483" y="3183"/>
                      <a:pt x="2366" y="3483"/>
                      <a:pt x="1533" y="353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8" name="Google Shape;3178;p34"/>
              <p:cNvSpPr/>
              <p:nvPr/>
            </p:nvSpPr>
            <p:spPr>
              <a:xfrm>
                <a:off x="8885250" y="-181175"/>
                <a:ext cx="216225" cy="85425"/>
              </a:xfrm>
              <a:custGeom>
                <a:avLst/>
                <a:gdLst/>
                <a:ahLst/>
                <a:cxnLst/>
                <a:rect l="l" t="t" r="r" b="b"/>
                <a:pathLst>
                  <a:path w="8649" h="3417" extrusionOk="0">
                    <a:moveTo>
                      <a:pt x="8648" y="0"/>
                    </a:moveTo>
                    <a:cubicBezTo>
                      <a:pt x="7432" y="50"/>
                      <a:pt x="6249" y="350"/>
                      <a:pt x="5033" y="534"/>
                    </a:cubicBezTo>
                    <a:cubicBezTo>
                      <a:pt x="4383" y="634"/>
                      <a:pt x="3583" y="717"/>
                      <a:pt x="3033" y="1117"/>
                    </a:cubicBezTo>
                    <a:cubicBezTo>
                      <a:pt x="2616" y="1417"/>
                      <a:pt x="2283" y="1850"/>
                      <a:pt x="1833" y="2100"/>
                    </a:cubicBezTo>
                    <a:cubicBezTo>
                      <a:pt x="1183" y="2466"/>
                      <a:pt x="484" y="2783"/>
                      <a:pt x="0" y="3383"/>
                    </a:cubicBezTo>
                    <a:cubicBezTo>
                      <a:pt x="284" y="3416"/>
                      <a:pt x="584" y="3200"/>
                      <a:pt x="850" y="3100"/>
                    </a:cubicBezTo>
                    <a:cubicBezTo>
                      <a:pt x="1250" y="2916"/>
                      <a:pt x="1683" y="2650"/>
                      <a:pt x="2067" y="2416"/>
                    </a:cubicBezTo>
                    <a:cubicBezTo>
                      <a:pt x="2616" y="2083"/>
                      <a:pt x="3116" y="1517"/>
                      <a:pt x="3816" y="1750"/>
                    </a:cubicBezTo>
                    <a:cubicBezTo>
                      <a:pt x="4116" y="1850"/>
                      <a:pt x="4249" y="2050"/>
                      <a:pt x="4499" y="2217"/>
                    </a:cubicBezTo>
                    <a:cubicBezTo>
                      <a:pt x="4866" y="2450"/>
                      <a:pt x="5766" y="2533"/>
                      <a:pt x="6199" y="2550"/>
                    </a:cubicBezTo>
                    <a:cubicBezTo>
                      <a:pt x="6849" y="2566"/>
                      <a:pt x="7782" y="2183"/>
                      <a:pt x="8215" y="1683"/>
                    </a:cubicBezTo>
                    <a:cubicBezTo>
                      <a:pt x="8615" y="1217"/>
                      <a:pt x="8448" y="817"/>
                      <a:pt x="864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9" name="Google Shape;3179;p34"/>
              <p:cNvSpPr/>
              <p:nvPr/>
            </p:nvSpPr>
            <p:spPr>
              <a:xfrm>
                <a:off x="8572000" y="-23300"/>
                <a:ext cx="69175" cy="65000"/>
              </a:xfrm>
              <a:custGeom>
                <a:avLst/>
                <a:gdLst/>
                <a:ahLst/>
                <a:cxnLst/>
                <a:rect l="l" t="t" r="r" b="b"/>
                <a:pathLst>
                  <a:path w="2767" h="2600" extrusionOk="0">
                    <a:moveTo>
                      <a:pt x="0" y="2533"/>
                    </a:moveTo>
                    <a:cubicBezTo>
                      <a:pt x="850" y="2533"/>
                      <a:pt x="2016" y="2600"/>
                      <a:pt x="2533" y="1717"/>
                    </a:cubicBezTo>
                    <a:cubicBezTo>
                      <a:pt x="2733" y="1400"/>
                      <a:pt x="2766" y="750"/>
                      <a:pt x="2566" y="417"/>
                    </a:cubicBezTo>
                    <a:cubicBezTo>
                      <a:pt x="2316" y="1"/>
                      <a:pt x="2133" y="200"/>
                      <a:pt x="1816" y="417"/>
                    </a:cubicBezTo>
                    <a:cubicBezTo>
                      <a:pt x="1183" y="884"/>
                      <a:pt x="650" y="1400"/>
                      <a:pt x="283" y="210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0" name="Google Shape;3180;p34"/>
              <p:cNvSpPr/>
              <p:nvPr/>
            </p:nvSpPr>
            <p:spPr>
              <a:xfrm>
                <a:off x="7483500" y="-201600"/>
                <a:ext cx="62075" cy="40450"/>
              </a:xfrm>
              <a:custGeom>
                <a:avLst/>
                <a:gdLst/>
                <a:ahLst/>
                <a:cxnLst/>
                <a:rect l="l" t="t" r="r" b="b"/>
                <a:pathLst>
                  <a:path w="2483" h="1618" extrusionOk="0">
                    <a:moveTo>
                      <a:pt x="0" y="1451"/>
                    </a:moveTo>
                    <a:cubicBezTo>
                      <a:pt x="100" y="734"/>
                      <a:pt x="133" y="551"/>
                      <a:pt x="767" y="284"/>
                    </a:cubicBezTo>
                    <a:cubicBezTo>
                      <a:pt x="1050" y="168"/>
                      <a:pt x="1367" y="1"/>
                      <a:pt x="1683" y="101"/>
                    </a:cubicBezTo>
                    <a:cubicBezTo>
                      <a:pt x="1950" y="168"/>
                      <a:pt x="2483" y="434"/>
                      <a:pt x="2433" y="767"/>
                    </a:cubicBezTo>
                    <a:cubicBezTo>
                      <a:pt x="2316" y="1617"/>
                      <a:pt x="1033" y="1484"/>
                      <a:pt x="417" y="155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1" name="Google Shape;3181;p34"/>
              <p:cNvSpPr/>
              <p:nvPr/>
            </p:nvSpPr>
            <p:spPr>
              <a:xfrm>
                <a:off x="7583475" y="-228675"/>
                <a:ext cx="185800" cy="132925"/>
              </a:xfrm>
              <a:custGeom>
                <a:avLst/>
                <a:gdLst/>
                <a:ahLst/>
                <a:cxnLst/>
                <a:rect l="l" t="t" r="r" b="b"/>
                <a:pathLst>
                  <a:path w="7432" h="5317" extrusionOk="0">
                    <a:moveTo>
                      <a:pt x="0" y="2634"/>
                    </a:moveTo>
                    <a:cubicBezTo>
                      <a:pt x="200" y="2317"/>
                      <a:pt x="367" y="1950"/>
                      <a:pt x="583" y="1650"/>
                    </a:cubicBezTo>
                    <a:cubicBezTo>
                      <a:pt x="867" y="1251"/>
                      <a:pt x="1300" y="917"/>
                      <a:pt x="1683" y="617"/>
                    </a:cubicBezTo>
                    <a:cubicBezTo>
                      <a:pt x="2500" y="1"/>
                      <a:pt x="3333" y="67"/>
                      <a:pt x="4266" y="351"/>
                    </a:cubicBezTo>
                    <a:cubicBezTo>
                      <a:pt x="5466" y="701"/>
                      <a:pt x="7165" y="1301"/>
                      <a:pt x="7365" y="2750"/>
                    </a:cubicBezTo>
                    <a:cubicBezTo>
                      <a:pt x="7432" y="3300"/>
                      <a:pt x="7382" y="3883"/>
                      <a:pt x="7049" y="4333"/>
                    </a:cubicBezTo>
                    <a:cubicBezTo>
                      <a:pt x="6549" y="4983"/>
                      <a:pt x="5582" y="5233"/>
                      <a:pt x="4799" y="5266"/>
                    </a:cubicBezTo>
                    <a:cubicBezTo>
                      <a:pt x="3633" y="5316"/>
                      <a:pt x="2250" y="5150"/>
                      <a:pt x="1367" y="4316"/>
                    </a:cubicBezTo>
                    <a:cubicBezTo>
                      <a:pt x="683" y="3667"/>
                      <a:pt x="433" y="2883"/>
                      <a:pt x="0" y="263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2" name="Google Shape;3182;p34"/>
              <p:cNvSpPr/>
              <p:nvPr/>
            </p:nvSpPr>
            <p:spPr>
              <a:xfrm>
                <a:off x="7683450" y="-92875"/>
                <a:ext cx="62500" cy="32950"/>
              </a:xfrm>
              <a:custGeom>
                <a:avLst/>
                <a:gdLst/>
                <a:ahLst/>
                <a:cxnLst/>
                <a:rect l="l" t="t" r="r" b="b"/>
                <a:pathLst>
                  <a:path w="2500" h="1318" extrusionOk="0">
                    <a:moveTo>
                      <a:pt x="217" y="1001"/>
                    </a:moveTo>
                    <a:cubicBezTo>
                      <a:pt x="317" y="784"/>
                      <a:pt x="434" y="384"/>
                      <a:pt x="650" y="251"/>
                    </a:cubicBezTo>
                    <a:cubicBezTo>
                      <a:pt x="783" y="168"/>
                      <a:pt x="1167" y="134"/>
                      <a:pt x="1317" y="101"/>
                    </a:cubicBezTo>
                    <a:cubicBezTo>
                      <a:pt x="1567" y="51"/>
                      <a:pt x="1950" y="1"/>
                      <a:pt x="2100" y="284"/>
                    </a:cubicBezTo>
                    <a:cubicBezTo>
                      <a:pt x="2500" y="1101"/>
                      <a:pt x="350" y="1234"/>
                      <a:pt x="0" y="131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3" name="Google Shape;3183;p34"/>
              <p:cNvSpPr/>
              <p:nvPr/>
            </p:nvSpPr>
            <p:spPr>
              <a:xfrm>
                <a:off x="6408750" y="-64125"/>
                <a:ext cx="57075" cy="77500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3100" extrusionOk="0">
                    <a:moveTo>
                      <a:pt x="900" y="3100"/>
                    </a:moveTo>
                    <a:cubicBezTo>
                      <a:pt x="717" y="3000"/>
                      <a:pt x="383" y="2867"/>
                      <a:pt x="250" y="2683"/>
                    </a:cubicBezTo>
                    <a:cubicBezTo>
                      <a:pt x="183" y="2583"/>
                      <a:pt x="150" y="2333"/>
                      <a:pt x="117" y="2217"/>
                    </a:cubicBezTo>
                    <a:cubicBezTo>
                      <a:pt x="17" y="1833"/>
                      <a:pt x="0" y="1434"/>
                      <a:pt x="117" y="1050"/>
                    </a:cubicBezTo>
                    <a:cubicBezTo>
                      <a:pt x="333" y="351"/>
                      <a:pt x="867" y="1"/>
                      <a:pt x="1533" y="334"/>
                    </a:cubicBezTo>
                    <a:cubicBezTo>
                      <a:pt x="2066" y="584"/>
                      <a:pt x="2233" y="1067"/>
                      <a:pt x="2266" y="1634"/>
                    </a:cubicBezTo>
                    <a:cubicBezTo>
                      <a:pt x="2283" y="1883"/>
                      <a:pt x="2250" y="2233"/>
                      <a:pt x="2150" y="2450"/>
                    </a:cubicBezTo>
                    <a:cubicBezTo>
                      <a:pt x="2050" y="2650"/>
                      <a:pt x="1666" y="3083"/>
                      <a:pt x="1417" y="310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4" name="Google Shape;3184;p34"/>
              <p:cNvSpPr/>
              <p:nvPr/>
            </p:nvSpPr>
            <p:spPr>
              <a:xfrm>
                <a:off x="6217125" y="-17050"/>
                <a:ext cx="26275" cy="30425"/>
              </a:xfrm>
              <a:custGeom>
                <a:avLst/>
                <a:gdLst/>
                <a:ahLst/>
                <a:cxnLst/>
                <a:rect l="l" t="t" r="r" b="b"/>
                <a:pathLst>
                  <a:path w="1051" h="1217" extrusionOk="0">
                    <a:moveTo>
                      <a:pt x="767" y="1217"/>
                    </a:moveTo>
                    <a:cubicBezTo>
                      <a:pt x="484" y="1167"/>
                      <a:pt x="50" y="1200"/>
                      <a:pt x="34" y="834"/>
                    </a:cubicBezTo>
                    <a:cubicBezTo>
                      <a:pt x="0" y="600"/>
                      <a:pt x="217" y="284"/>
                      <a:pt x="400" y="167"/>
                    </a:cubicBezTo>
                    <a:cubicBezTo>
                      <a:pt x="650" y="0"/>
                      <a:pt x="1050" y="134"/>
                      <a:pt x="983" y="48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5" name="Google Shape;3185;p34"/>
              <p:cNvSpPr/>
              <p:nvPr/>
            </p:nvSpPr>
            <p:spPr>
              <a:xfrm>
                <a:off x="6744925" y="-559000"/>
                <a:ext cx="155400" cy="134575"/>
              </a:xfrm>
              <a:custGeom>
                <a:avLst/>
                <a:gdLst/>
                <a:ahLst/>
                <a:cxnLst/>
                <a:rect l="l" t="t" r="r" b="b"/>
                <a:pathLst>
                  <a:path w="6216" h="5383" extrusionOk="0">
                    <a:moveTo>
                      <a:pt x="717" y="4599"/>
                    </a:moveTo>
                    <a:cubicBezTo>
                      <a:pt x="533" y="4416"/>
                      <a:pt x="183" y="4116"/>
                      <a:pt x="83" y="3833"/>
                    </a:cubicBezTo>
                    <a:cubicBezTo>
                      <a:pt x="0" y="3566"/>
                      <a:pt x="117" y="3150"/>
                      <a:pt x="167" y="2916"/>
                    </a:cubicBezTo>
                    <a:cubicBezTo>
                      <a:pt x="383" y="2017"/>
                      <a:pt x="850" y="1400"/>
                      <a:pt x="1566" y="817"/>
                    </a:cubicBezTo>
                    <a:cubicBezTo>
                      <a:pt x="2549" y="0"/>
                      <a:pt x="4282" y="284"/>
                      <a:pt x="5182" y="1117"/>
                    </a:cubicBezTo>
                    <a:cubicBezTo>
                      <a:pt x="6099" y="1950"/>
                      <a:pt x="6215" y="3966"/>
                      <a:pt x="5249" y="4816"/>
                    </a:cubicBezTo>
                    <a:cubicBezTo>
                      <a:pt x="4599" y="5382"/>
                      <a:pt x="3533" y="5366"/>
                      <a:pt x="2733" y="5332"/>
                    </a:cubicBezTo>
                    <a:cubicBezTo>
                      <a:pt x="1683" y="5299"/>
                      <a:pt x="667" y="5116"/>
                      <a:pt x="717" y="459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186" name="Google Shape;3186;p34"/>
          <p:cNvSpPr/>
          <p:nvPr/>
        </p:nvSpPr>
        <p:spPr>
          <a:xfrm>
            <a:off x="-56250" y="4614425"/>
            <a:ext cx="9256374" cy="394500"/>
          </a:xfrm>
          <a:custGeom>
            <a:avLst/>
            <a:gdLst/>
            <a:ahLst/>
            <a:cxnLst/>
            <a:rect l="l" t="t" r="r" b="b"/>
            <a:pathLst>
              <a:path w="277719" h="15780" extrusionOk="0">
                <a:moveTo>
                  <a:pt x="0" y="15780"/>
                </a:moveTo>
                <a:lnTo>
                  <a:pt x="277719" y="14363"/>
                </a:lnTo>
                <a:lnTo>
                  <a:pt x="277719" y="233"/>
                </a:lnTo>
                <a:lnTo>
                  <a:pt x="0" y="0"/>
                </a:lnTo>
                <a:close/>
              </a:path>
            </a:pathLst>
          </a:custGeom>
          <a:solidFill>
            <a:srgbClr val="9C8F9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87" name="Google Shape;3187;p34"/>
          <p:cNvGrpSpPr/>
          <p:nvPr/>
        </p:nvGrpSpPr>
        <p:grpSpPr>
          <a:xfrm>
            <a:off x="5969675" y="-312725"/>
            <a:ext cx="3341725" cy="1430925"/>
            <a:chOff x="5967200" y="-891425"/>
            <a:chExt cx="3341725" cy="1430925"/>
          </a:xfrm>
        </p:grpSpPr>
        <p:sp>
          <p:nvSpPr>
            <p:cNvPr id="3188" name="Google Shape;3188;p34"/>
            <p:cNvSpPr/>
            <p:nvPr/>
          </p:nvSpPr>
          <p:spPr>
            <a:xfrm>
              <a:off x="9023975" y="-643975"/>
              <a:ext cx="175800" cy="217050"/>
            </a:xfrm>
            <a:custGeom>
              <a:avLst/>
              <a:gdLst/>
              <a:ahLst/>
              <a:cxnLst/>
              <a:rect l="l" t="t" r="r" b="b"/>
              <a:pathLst>
                <a:path w="7032" h="8682" extrusionOk="0">
                  <a:moveTo>
                    <a:pt x="367" y="7782"/>
                  </a:moveTo>
                  <a:cubicBezTo>
                    <a:pt x="217" y="6732"/>
                    <a:pt x="0" y="6182"/>
                    <a:pt x="383" y="5266"/>
                  </a:cubicBezTo>
                  <a:cubicBezTo>
                    <a:pt x="883" y="4016"/>
                    <a:pt x="1516" y="2899"/>
                    <a:pt x="2633" y="2116"/>
                  </a:cubicBezTo>
                  <a:cubicBezTo>
                    <a:pt x="3733" y="1316"/>
                    <a:pt x="5732" y="0"/>
                    <a:pt x="6715" y="1733"/>
                  </a:cubicBezTo>
                  <a:cubicBezTo>
                    <a:pt x="7032" y="2283"/>
                    <a:pt x="6899" y="2816"/>
                    <a:pt x="6699" y="3399"/>
                  </a:cubicBezTo>
                  <a:cubicBezTo>
                    <a:pt x="6415" y="4249"/>
                    <a:pt x="6132" y="5066"/>
                    <a:pt x="5682" y="5849"/>
                  </a:cubicBezTo>
                  <a:cubicBezTo>
                    <a:pt x="5099" y="6865"/>
                    <a:pt x="3883" y="8681"/>
                    <a:pt x="367" y="778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9" name="Google Shape;3189;p34"/>
            <p:cNvSpPr/>
            <p:nvPr/>
          </p:nvSpPr>
          <p:spPr>
            <a:xfrm>
              <a:off x="6484550" y="-491925"/>
              <a:ext cx="84600" cy="90400"/>
            </a:xfrm>
            <a:custGeom>
              <a:avLst/>
              <a:gdLst/>
              <a:ahLst/>
              <a:cxnLst/>
              <a:rect l="l" t="t" r="r" b="b"/>
              <a:pathLst>
                <a:path w="3384" h="3616" extrusionOk="0">
                  <a:moveTo>
                    <a:pt x="567" y="650"/>
                  </a:moveTo>
                  <a:cubicBezTo>
                    <a:pt x="1417" y="383"/>
                    <a:pt x="1917" y="0"/>
                    <a:pt x="2684" y="600"/>
                  </a:cubicBezTo>
                  <a:cubicBezTo>
                    <a:pt x="3200" y="1000"/>
                    <a:pt x="3383" y="1566"/>
                    <a:pt x="3383" y="2199"/>
                  </a:cubicBezTo>
                  <a:cubicBezTo>
                    <a:pt x="3367" y="2749"/>
                    <a:pt x="3267" y="3566"/>
                    <a:pt x="2600" y="3599"/>
                  </a:cubicBezTo>
                  <a:cubicBezTo>
                    <a:pt x="2134" y="3616"/>
                    <a:pt x="1800" y="3383"/>
                    <a:pt x="1417" y="3149"/>
                  </a:cubicBezTo>
                  <a:cubicBezTo>
                    <a:pt x="1067" y="2933"/>
                    <a:pt x="667" y="2683"/>
                    <a:pt x="417" y="2333"/>
                  </a:cubicBezTo>
                  <a:cubicBezTo>
                    <a:pt x="1" y="1766"/>
                    <a:pt x="234" y="1350"/>
                    <a:pt x="567" y="78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0" name="Google Shape;3190;p34"/>
            <p:cNvSpPr/>
            <p:nvPr/>
          </p:nvSpPr>
          <p:spPr>
            <a:xfrm>
              <a:off x="6593275" y="-604000"/>
              <a:ext cx="114600" cy="86250"/>
            </a:xfrm>
            <a:custGeom>
              <a:avLst/>
              <a:gdLst/>
              <a:ahLst/>
              <a:cxnLst/>
              <a:rect l="l" t="t" r="r" b="b"/>
              <a:pathLst>
                <a:path w="4584" h="3450" extrusionOk="0">
                  <a:moveTo>
                    <a:pt x="1" y="2883"/>
                  </a:moveTo>
                  <a:cubicBezTo>
                    <a:pt x="351" y="3067"/>
                    <a:pt x="701" y="3267"/>
                    <a:pt x="1034" y="3450"/>
                  </a:cubicBezTo>
                  <a:cubicBezTo>
                    <a:pt x="1301" y="3450"/>
                    <a:pt x="1550" y="3417"/>
                    <a:pt x="1800" y="3317"/>
                  </a:cubicBezTo>
                  <a:cubicBezTo>
                    <a:pt x="2550" y="3133"/>
                    <a:pt x="3283" y="3000"/>
                    <a:pt x="3850" y="2434"/>
                  </a:cubicBezTo>
                  <a:cubicBezTo>
                    <a:pt x="4583" y="1717"/>
                    <a:pt x="4450" y="967"/>
                    <a:pt x="3733" y="284"/>
                  </a:cubicBezTo>
                  <a:cubicBezTo>
                    <a:pt x="3600" y="151"/>
                    <a:pt x="3467" y="1"/>
                    <a:pt x="3267" y="101"/>
                  </a:cubicBezTo>
                  <a:cubicBezTo>
                    <a:pt x="3100" y="184"/>
                    <a:pt x="3150" y="351"/>
                    <a:pt x="3067" y="467"/>
                  </a:cubicBezTo>
                  <a:cubicBezTo>
                    <a:pt x="2900" y="667"/>
                    <a:pt x="2567" y="751"/>
                    <a:pt x="2384" y="884"/>
                  </a:cubicBezTo>
                  <a:cubicBezTo>
                    <a:pt x="1934" y="1217"/>
                    <a:pt x="1517" y="1884"/>
                    <a:pt x="984" y="203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1" name="Google Shape;3191;p34"/>
            <p:cNvSpPr/>
            <p:nvPr/>
          </p:nvSpPr>
          <p:spPr>
            <a:xfrm>
              <a:off x="6601625" y="-494425"/>
              <a:ext cx="170800" cy="79575"/>
            </a:xfrm>
            <a:custGeom>
              <a:avLst/>
              <a:gdLst/>
              <a:ahLst/>
              <a:cxnLst/>
              <a:rect l="l" t="t" r="r" b="b"/>
              <a:pathLst>
                <a:path w="6832" h="3183" extrusionOk="0">
                  <a:moveTo>
                    <a:pt x="6832" y="1300"/>
                  </a:moveTo>
                  <a:cubicBezTo>
                    <a:pt x="5715" y="733"/>
                    <a:pt x="4766" y="100"/>
                    <a:pt x="3483" y="33"/>
                  </a:cubicBezTo>
                  <a:cubicBezTo>
                    <a:pt x="2649" y="0"/>
                    <a:pt x="1200" y="483"/>
                    <a:pt x="733" y="1250"/>
                  </a:cubicBezTo>
                  <a:cubicBezTo>
                    <a:pt x="583" y="1500"/>
                    <a:pt x="467" y="1800"/>
                    <a:pt x="350" y="2066"/>
                  </a:cubicBezTo>
                  <a:cubicBezTo>
                    <a:pt x="283" y="2233"/>
                    <a:pt x="133" y="2383"/>
                    <a:pt x="83" y="2566"/>
                  </a:cubicBezTo>
                  <a:cubicBezTo>
                    <a:pt x="0" y="2866"/>
                    <a:pt x="117" y="2916"/>
                    <a:pt x="317" y="3033"/>
                  </a:cubicBezTo>
                  <a:cubicBezTo>
                    <a:pt x="617" y="3183"/>
                    <a:pt x="800" y="3149"/>
                    <a:pt x="1200" y="3149"/>
                  </a:cubicBezTo>
                  <a:cubicBezTo>
                    <a:pt x="2383" y="3116"/>
                    <a:pt x="3549" y="2983"/>
                    <a:pt x="4716" y="284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2" name="Google Shape;3192;p34"/>
            <p:cNvSpPr/>
            <p:nvPr/>
          </p:nvSpPr>
          <p:spPr>
            <a:xfrm>
              <a:off x="9090625" y="-304075"/>
              <a:ext cx="152475" cy="127500"/>
            </a:xfrm>
            <a:custGeom>
              <a:avLst/>
              <a:gdLst/>
              <a:ahLst/>
              <a:cxnLst/>
              <a:rect l="l" t="t" r="r" b="b"/>
              <a:pathLst>
                <a:path w="6099" h="5100" extrusionOk="0">
                  <a:moveTo>
                    <a:pt x="4516" y="1"/>
                  </a:moveTo>
                  <a:cubicBezTo>
                    <a:pt x="4066" y="817"/>
                    <a:pt x="3599" y="1401"/>
                    <a:pt x="2866" y="1984"/>
                  </a:cubicBezTo>
                  <a:cubicBezTo>
                    <a:pt x="2483" y="2300"/>
                    <a:pt x="2083" y="2617"/>
                    <a:pt x="1683" y="2934"/>
                  </a:cubicBezTo>
                  <a:cubicBezTo>
                    <a:pt x="1367" y="3183"/>
                    <a:pt x="833" y="3433"/>
                    <a:pt x="583" y="3767"/>
                  </a:cubicBezTo>
                  <a:cubicBezTo>
                    <a:pt x="0" y="4516"/>
                    <a:pt x="1167" y="4816"/>
                    <a:pt x="1716" y="4900"/>
                  </a:cubicBezTo>
                  <a:cubicBezTo>
                    <a:pt x="2916" y="5100"/>
                    <a:pt x="4432" y="4900"/>
                    <a:pt x="5366" y="4083"/>
                  </a:cubicBezTo>
                  <a:cubicBezTo>
                    <a:pt x="5566" y="3900"/>
                    <a:pt x="5782" y="3750"/>
                    <a:pt x="5915" y="3500"/>
                  </a:cubicBezTo>
                  <a:cubicBezTo>
                    <a:pt x="6032" y="3233"/>
                    <a:pt x="6049" y="2900"/>
                    <a:pt x="6065" y="2617"/>
                  </a:cubicBezTo>
                  <a:cubicBezTo>
                    <a:pt x="6099" y="1767"/>
                    <a:pt x="6015" y="767"/>
                    <a:pt x="451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3" name="Google Shape;3193;p34"/>
            <p:cNvSpPr/>
            <p:nvPr/>
          </p:nvSpPr>
          <p:spPr>
            <a:xfrm>
              <a:off x="9219750" y="-405700"/>
              <a:ext cx="78350" cy="107075"/>
            </a:xfrm>
            <a:custGeom>
              <a:avLst/>
              <a:gdLst/>
              <a:ahLst/>
              <a:cxnLst/>
              <a:rect l="l" t="t" r="r" b="b"/>
              <a:pathLst>
                <a:path w="3134" h="4283" extrusionOk="0">
                  <a:moveTo>
                    <a:pt x="2567" y="150"/>
                  </a:moveTo>
                  <a:cubicBezTo>
                    <a:pt x="2000" y="833"/>
                    <a:pt x="1434" y="1533"/>
                    <a:pt x="884" y="2250"/>
                  </a:cubicBezTo>
                  <a:cubicBezTo>
                    <a:pt x="667" y="2516"/>
                    <a:pt x="1" y="3333"/>
                    <a:pt x="217" y="3766"/>
                  </a:cubicBezTo>
                  <a:cubicBezTo>
                    <a:pt x="467" y="4283"/>
                    <a:pt x="1150" y="3583"/>
                    <a:pt x="1384" y="3366"/>
                  </a:cubicBezTo>
                  <a:cubicBezTo>
                    <a:pt x="1900" y="2883"/>
                    <a:pt x="2467" y="2616"/>
                    <a:pt x="2817" y="1966"/>
                  </a:cubicBezTo>
                  <a:cubicBezTo>
                    <a:pt x="2983" y="1650"/>
                    <a:pt x="3133" y="1500"/>
                    <a:pt x="3133" y="1133"/>
                  </a:cubicBezTo>
                  <a:cubicBezTo>
                    <a:pt x="3117" y="683"/>
                    <a:pt x="3033" y="433"/>
                    <a:pt x="28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4" name="Google Shape;3194;p34"/>
            <p:cNvSpPr/>
            <p:nvPr/>
          </p:nvSpPr>
          <p:spPr>
            <a:xfrm>
              <a:off x="6695750" y="-534425"/>
              <a:ext cx="50850" cy="70000"/>
            </a:xfrm>
            <a:custGeom>
              <a:avLst/>
              <a:gdLst/>
              <a:ahLst/>
              <a:cxnLst/>
              <a:rect l="l" t="t" r="r" b="b"/>
              <a:pathLst>
                <a:path w="2034" h="2800" extrusionOk="0">
                  <a:moveTo>
                    <a:pt x="467" y="2133"/>
                  </a:moveTo>
                  <a:cubicBezTo>
                    <a:pt x="284" y="1900"/>
                    <a:pt x="117" y="1633"/>
                    <a:pt x="1" y="1367"/>
                  </a:cubicBezTo>
                  <a:cubicBezTo>
                    <a:pt x="301" y="967"/>
                    <a:pt x="851" y="0"/>
                    <a:pt x="1501" y="250"/>
                  </a:cubicBezTo>
                  <a:cubicBezTo>
                    <a:pt x="1934" y="434"/>
                    <a:pt x="2034" y="934"/>
                    <a:pt x="1884" y="1333"/>
                  </a:cubicBezTo>
                  <a:cubicBezTo>
                    <a:pt x="1767" y="1700"/>
                    <a:pt x="1051" y="2800"/>
                    <a:pt x="567" y="22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5" name="Google Shape;3195;p34"/>
            <p:cNvSpPr/>
            <p:nvPr/>
          </p:nvSpPr>
          <p:spPr>
            <a:xfrm>
              <a:off x="6254200" y="-4125"/>
              <a:ext cx="125825" cy="101650"/>
            </a:xfrm>
            <a:custGeom>
              <a:avLst/>
              <a:gdLst/>
              <a:ahLst/>
              <a:cxnLst/>
              <a:rect l="l" t="t" r="r" b="b"/>
              <a:pathLst>
                <a:path w="5033" h="4066" extrusionOk="0">
                  <a:moveTo>
                    <a:pt x="3599" y="400"/>
                  </a:moveTo>
                  <a:cubicBezTo>
                    <a:pt x="2983" y="100"/>
                    <a:pt x="2700" y="0"/>
                    <a:pt x="2016" y="100"/>
                  </a:cubicBezTo>
                  <a:cubicBezTo>
                    <a:pt x="1650" y="150"/>
                    <a:pt x="1183" y="150"/>
                    <a:pt x="867" y="417"/>
                  </a:cubicBezTo>
                  <a:cubicBezTo>
                    <a:pt x="250" y="916"/>
                    <a:pt x="50" y="2083"/>
                    <a:pt x="17" y="2816"/>
                  </a:cubicBezTo>
                  <a:cubicBezTo>
                    <a:pt x="0" y="3216"/>
                    <a:pt x="67" y="3616"/>
                    <a:pt x="450" y="3816"/>
                  </a:cubicBezTo>
                  <a:cubicBezTo>
                    <a:pt x="983" y="4066"/>
                    <a:pt x="1917" y="3799"/>
                    <a:pt x="2400" y="3599"/>
                  </a:cubicBezTo>
                  <a:cubicBezTo>
                    <a:pt x="3749" y="3033"/>
                    <a:pt x="5032" y="1300"/>
                    <a:pt x="3599" y="4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6" name="Google Shape;3196;p34"/>
            <p:cNvSpPr/>
            <p:nvPr/>
          </p:nvSpPr>
          <p:spPr>
            <a:xfrm>
              <a:off x="8922325" y="-688150"/>
              <a:ext cx="180400" cy="184575"/>
            </a:xfrm>
            <a:custGeom>
              <a:avLst/>
              <a:gdLst/>
              <a:ahLst/>
              <a:cxnLst/>
              <a:rect l="l" t="t" r="r" b="b"/>
              <a:pathLst>
                <a:path w="7216" h="7383" extrusionOk="0">
                  <a:moveTo>
                    <a:pt x="750" y="2817"/>
                  </a:moveTo>
                  <a:cubicBezTo>
                    <a:pt x="767" y="2634"/>
                    <a:pt x="784" y="2117"/>
                    <a:pt x="867" y="1867"/>
                  </a:cubicBezTo>
                  <a:cubicBezTo>
                    <a:pt x="967" y="1551"/>
                    <a:pt x="1467" y="1234"/>
                    <a:pt x="1750" y="1034"/>
                  </a:cubicBezTo>
                  <a:cubicBezTo>
                    <a:pt x="2633" y="434"/>
                    <a:pt x="3866" y="1"/>
                    <a:pt x="4949" y="201"/>
                  </a:cubicBezTo>
                  <a:cubicBezTo>
                    <a:pt x="5732" y="351"/>
                    <a:pt x="6449" y="667"/>
                    <a:pt x="6849" y="1384"/>
                  </a:cubicBezTo>
                  <a:cubicBezTo>
                    <a:pt x="7165" y="1950"/>
                    <a:pt x="7215" y="2850"/>
                    <a:pt x="6999" y="3467"/>
                  </a:cubicBezTo>
                  <a:cubicBezTo>
                    <a:pt x="6499" y="4933"/>
                    <a:pt x="5749" y="6399"/>
                    <a:pt x="4199" y="6949"/>
                  </a:cubicBezTo>
                  <a:cubicBezTo>
                    <a:pt x="3333" y="7266"/>
                    <a:pt x="2466" y="7382"/>
                    <a:pt x="1617" y="6899"/>
                  </a:cubicBezTo>
                  <a:cubicBezTo>
                    <a:pt x="1183" y="6666"/>
                    <a:pt x="784" y="6333"/>
                    <a:pt x="467" y="5933"/>
                  </a:cubicBezTo>
                  <a:cubicBezTo>
                    <a:pt x="0" y="5350"/>
                    <a:pt x="17" y="4683"/>
                    <a:pt x="750" y="281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197" name="Google Shape;3197;p34"/>
            <p:cNvGrpSpPr/>
            <p:nvPr/>
          </p:nvGrpSpPr>
          <p:grpSpPr>
            <a:xfrm>
              <a:off x="5967200" y="-891425"/>
              <a:ext cx="3341725" cy="1430925"/>
              <a:chOff x="5967200" y="-891425"/>
              <a:chExt cx="3341725" cy="1430925"/>
            </a:xfrm>
          </p:grpSpPr>
          <p:sp>
            <p:nvSpPr>
              <p:cNvPr id="3198" name="Google Shape;3198;p34"/>
              <p:cNvSpPr/>
              <p:nvPr/>
            </p:nvSpPr>
            <p:spPr>
              <a:xfrm>
                <a:off x="6005075" y="-891425"/>
                <a:ext cx="3303850" cy="1371375"/>
              </a:xfrm>
              <a:custGeom>
                <a:avLst/>
                <a:gdLst/>
                <a:ahLst/>
                <a:cxnLst/>
                <a:rect l="l" t="t" r="r" b="b"/>
                <a:pathLst>
                  <a:path w="132154" h="54855" extrusionOk="0">
                    <a:moveTo>
                      <a:pt x="114208" y="67"/>
                    </a:moveTo>
                    <a:cubicBezTo>
                      <a:pt x="110192" y="334"/>
                      <a:pt x="106026" y="700"/>
                      <a:pt x="102060" y="1450"/>
                    </a:cubicBezTo>
                    <a:lnTo>
                      <a:pt x="102060" y="1450"/>
                    </a:lnTo>
                    <a:cubicBezTo>
                      <a:pt x="100144" y="1817"/>
                      <a:pt x="98278" y="2183"/>
                      <a:pt x="96328" y="2183"/>
                    </a:cubicBezTo>
                    <a:lnTo>
                      <a:pt x="96328" y="2183"/>
                    </a:lnTo>
                    <a:cubicBezTo>
                      <a:pt x="94629" y="2167"/>
                      <a:pt x="93063" y="1633"/>
                      <a:pt x="91396" y="1450"/>
                    </a:cubicBezTo>
                    <a:lnTo>
                      <a:pt x="91396" y="1450"/>
                    </a:lnTo>
                    <a:cubicBezTo>
                      <a:pt x="90363" y="1334"/>
                      <a:pt x="89447" y="1084"/>
                      <a:pt x="88380" y="1084"/>
                    </a:cubicBezTo>
                    <a:lnTo>
                      <a:pt x="88380" y="1084"/>
                    </a:lnTo>
                    <a:cubicBezTo>
                      <a:pt x="88097" y="1100"/>
                      <a:pt x="87797" y="1084"/>
                      <a:pt x="87514" y="1084"/>
                    </a:cubicBezTo>
                    <a:lnTo>
                      <a:pt x="87514" y="1084"/>
                    </a:lnTo>
                    <a:cubicBezTo>
                      <a:pt x="86781" y="1067"/>
                      <a:pt x="86031" y="1067"/>
                      <a:pt x="85298" y="1167"/>
                    </a:cubicBezTo>
                    <a:lnTo>
                      <a:pt x="85298" y="1167"/>
                    </a:lnTo>
                    <a:cubicBezTo>
                      <a:pt x="79199" y="1967"/>
                      <a:pt x="73151" y="3050"/>
                      <a:pt x="67052" y="3983"/>
                    </a:cubicBezTo>
                    <a:lnTo>
                      <a:pt x="67052" y="3983"/>
                    </a:lnTo>
                    <a:cubicBezTo>
                      <a:pt x="63370" y="4549"/>
                      <a:pt x="59687" y="4716"/>
                      <a:pt x="56005" y="5133"/>
                    </a:cubicBezTo>
                    <a:lnTo>
                      <a:pt x="56005" y="5133"/>
                    </a:lnTo>
                    <a:cubicBezTo>
                      <a:pt x="54355" y="5316"/>
                      <a:pt x="52839" y="5699"/>
                      <a:pt x="51289" y="6316"/>
                    </a:cubicBezTo>
                    <a:lnTo>
                      <a:pt x="51289" y="6316"/>
                    </a:lnTo>
                    <a:cubicBezTo>
                      <a:pt x="50206" y="6749"/>
                      <a:pt x="49073" y="7349"/>
                      <a:pt x="47940" y="7549"/>
                    </a:cubicBezTo>
                    <a:lnTo>
                      <a:pt x="47940" y="7549"/>
                    </a:lnTo>
                    <a:cubicBezTo>
                      <a:pt x="47407" y="7649"/>
                      <a:pt x="46840" y="7632"/>
                      <a:pt x="46274" y="7599"/>
                    </a:cubicBezTo>
                    <a:lnTo>
                      <a:pt x="46274" y="7599"/>
                    </a:lnTo>
                    <a:cubicBezTo>
                      <a:pt x="46024" y="7599"/>
                      <a:pt x="45774" y="7582"/>
                      <a:pt x="45540" y="7582"/>
                    </a:cubicBezTo>
                    <a:lnTo>
                      <a:pt x="45540" y="7582"/>
                    </a:lnTo>
                    <a:cubicBezTo>
                      <a:pt x="45340" y="7582"/>
                      <a:pt x="45140" y="7582"/>
                      <a:pt x="44957" y="7582"/>
                    </a:cubicBezTo>
                    <a:lnTo>
                      <a:pt x="44957" y="7582"/>
                    </a:lnTo>
                    <a:cubicBezTo>
                      <a:pt x="43441" y="7565"/>
                      <a:pt x="41891" y="7549"/>
                      <a:pt x="40508" y="8365"/>
                    </a:cubicBezTo>
                    <a:lnTo>
                      <a:pt x="40508" y="8365"/>
                    </a:lnTo>
                    <a:cubicBezTo>
                      <a:pt x="38709" y="9415"/>
                      <a:pt x="37342" y="11065"/>
                      <a:pt x="35926" y="12614"/>
                    </a:cubicBezTo>
                    <a:lnTo>
                      <a:pt x="35926" y="12614"/>
                    </a:lnTo>
                    <a:cubicBezTo>
                      <a:pt x="34976" y="13681"/>
                      <a:pt x="33693" y="14264"/>
                      <a:pt x="32443" y="14514"/>
                    </a:cubicBezTo>
                    <a:lnTo>
                      <a:pt x="32443" y="14514"/>
                    </a:lnTo>
                    <a:cubicBezTo>
                      <a:pt x="31444" y="14714"/>
                      <a:pt x="30361" y="14664"/>
                      <a:pt x="30061" y="15963"/>
                    </a:cubicBezTo>
                    <a:lnTo>
                      <a:pt x="30061" y="15963"/>
                    </a:lnTo>
                    <a:cubicBezTo>
                      <a:pt x="29861" y="16763"/>
                      <a:pt x="30211" y="17296"/>
                      <a:pt x="29427" y="17780"/>
                    </a:cubicBezTo>
                    <a:lnTo>
                      <a:pt x="29427" y="17780"/>
                    </a:lnTo>
                    <a:cubicBezTo>
                      <a:pt x="28861" y="18146"/>
                      <a:pt x="29044" y="17930"/>
                      <a:pt x="28494" y="17580"/>
                    </a:cubicBezTo>
                    <a:lnTo>
                      <a:pt x="28494" y="17580"/>
                    </a:lnTo>
                    <a:cubicBezTo>
                      <a:pt x="27928" y="17213"/>
                      <a:pt x="26145" y="17030"/>
                      <a:pt x="25428" y="17346"/>
                    </a:cubicBezTo>
                    <a:lnTo>
                      <a:pt x="25428" y="17346"/>
                    </a:lnTo>
                    <a:cubicBezTo>
                      <a:pt x="24562" y="17746"/>
                      <a:pt x="23962" y="19146"/>
                      <a:pt x="23979" y="20129"/>
                    </a:cubicBezTo>
                    <a:lnTo>
                      <a:pt x="23979" y="20129"/>
                    </a:lnTo>
                    <a:cubicBezTo>
                      <a:pt x="24012" y="22495"/>
                      <a:pt x="27211" y="22962"/>
                      <a:pt x="28678" y="23795"/>
                    </a:cubicBezTo>
                    <a:lnTo>
                      <a:pt x="28678" y="23795"/>
                    </a:lnTo>
                    <a:cubicBezTo>
                      <a:pt x="29711" y="24395"/>
                      <a:pt x="30677" y="25228"/>
                      <a:pt x="30327" y="26711"/>
                    </a:cubicBezTo>
                    <a:lnTo>
                      <a:pt x="30327" y="26711"/>
                    </a:lnTo>
                    <a:cubicBezTo>
                      <a:pt x="30111" y="27661"/>
                      <a:pt x="29177" y="28444"/>
                      <a:pt x="28444" y="28877"/>
                    </a:cubicBezTo>
                    <a:lnTo>
                      <a:pt x="28444" y="28877"/>
                    </a:lnTo>
                    <a:cubicBezTo>
                      <a:pt x="27128" y="29643"/>
                      <a:pt x="25978" y="29960"/>
                      <a:pt x="24962" y="31343"/>
                    </a:cubicBezTo>
                    <a:lnTo>
                      <a:pt x="24962" y="31343"/>
                    </a:lnTo>
                    <a:cubicBezTo>
                      <a:pt x="24262" y="32309"/>
                      <a:pt x="24195" y="32976"/>
                      <a:pt x="23995" y="34092"/>
                    </a:cubicBezTo>
                    <a:lnTo>
                      <a:pt x="23995" y="34092"/>
                    </a:lnTo>
                    <a:cubicBezTo>
                      <a:pt x="23662" y="36109"/>
                      <a:pt x="21013" y="36025"/>
                      <a:pt x="19563" y="36358"/>
                    </a:cubicBezTo>
                    <a:lnTo>
                      <a:pt x="19563" y="36358"/>
                    </a:lnTo>
                    <a:cubicBezTo>
                      <a:pt x="19213" y="36425"/>
                      <a:pt x="18880" y="36425"/>
                      <a:pt x="18530" y="36425"/>
                    </a:cubicBezTo>
                    <a:lnTo>
                      <a:pt x="18530" y="36425"/>
                    </a:lnTo>
                    <a:cubicBezTo>
                      <a:pt x="18163" y="36425"/>
                      <a:pt x="17780" y="36408"/>
                      <a:pt x="17430" y="36508"/>
                    </a:cubicBezTo>
                    <a:lnTo>
                      <a:pt x="17430" y="36508"/>
                    </a:lnTo>
                    <a:cubicBezTo>
                      <a:pt x="16897" y="36658"/>
                      <a:pt x="16214" y="37208"/>
                      <a:pt x="15697" y="37525"/>
                    </a:cubicBezTo>
                    <a:lnTo>
                      <a:pt x="15697" y="37525"/>
                    </a:lnTo>
                    <a:cubicBezTo>
                      <a:pt x="15097" y="37891"/>
                      <a:pt x="14514" y="38058"/>
                      <a:pt x="14048" y="38591"/>
                    </a:cubicBezTo>
                    <a:lnTo>
                      <a:pt x="14048" y="38591"/>
                    </a:lnTo>
                    <a:cubicBezTo>
                      <a:pt x="13648" y="39041"/>
                      <a:pt x="13681" y="39358"/>
                      <a:pt x="13431" y="39874"/>
                    </a:cubicBezTo>
                    <a:lnTo>
                      <a:pt x="13431" y="39874"/>
                    </a:lnTo>
                    <a:cubicBezTo>
                      <a:pt x="12898" y="40907"/>
                      <a:pt x="11598" y="40091"/>
                      <a:pt x="10732" y="40824"/>
                    </a:cubicBezTo>
                    <a:lnTo>
                      <a:pt x="10732" y="40824"/>
                    </a:lnTo>
                    <a:cubicBezTo>
                      <a:pt x="9965" y="41457"/>
                      <a:pt x="9632" y="42707"/>
                      <a:pt x="9232" y="43657"/>
                    </a:cubicBezTo>
                    <a:lnTo>
                      <a:pt x="9232" y="43657"/>
                    </a:lnTo>
                    <a:cubicBezTo>
                      <a:pt x="8999" y="44207"/>
                      <a:pt x="8882" y="44990"/>
                      <a:pt x="8566" y="45456"/>
                    </a:cubicBezTo>
                    <a:lnTo>
                      <a:pt x="8566" y="45456"/>
                    </a:lnTo>
                    <a:cubicBezTo>
                      <a:pt x="7683" y="46739"/>
                      <a:pt x="5600" y="46823"/>
                      <a:pt x="4383" y="47256"/>
                    </a:cubicBezTo>
                    <a:lnTo>
                      <a:pt x="4383" y="47256"/>
                    </a:lnTo>
                    <a:cubicBezTo>
                      <a:pt x="2917" y="47789"/>
                      <a:pt x="1451" y="48156"/>
                      <a:pt x="1" y="48689"/>
                    </a:cubicBezTo>
                    <a:lnTo>
                      <a:pt x="1" y="48689"/>
                    </a:lnTo>
                    <a:lnTo>
                      <a:pt x="2834" y="53738"/>
                    </a:lnTo>
                    <a:cubicBezTo>
                      <a:pt x="5883" y="53921"/>
                      <a:pt x="8899" y="54471"/>
                      <a:pt x="11965" y="54487"/>
                    </a:cubicBezTo>
                    <a:lnTo>
                      <a:pt x="11965" y="54487"/>
                    </a:lnTo>
                    <a:cubicBezTo>
                      <a:pt x="13498" y="54504"/>
                      <a:pt x="15047" y="54471"/>
                      <a:pt x="16597" y="54454"/>
                    </a:cubicBezTo>
                    <a:lnTo>
                      <a:pt x="16597" y="54454"/>
                    </a:lnTo>
                    <a:cubicBezTo>
                      <a:pt x="20729" y="54438"/>
                      <a:pt x="24845" y="54804"/>
                      <a:pt x="28978" y="54837"/>
                    </a:cubicBezTo>
                    <a:lnTo>
                      <a:pt x="28978" y="54837"/>
                    </a:lnTo>
                    <a:cubicBezTo>
                      <a:pt x="33393" y="54854"/>
                      <a:pt x="37892" y="54421"/>
                      <a:pt x="42274" y="53754"/>
                    </a:cubicBezTo>
                    <a:lnTo>
                      <a:pt x="42274" y="53754"/>
                    </a:lnTo>
                    <a:cubicBezTo>
                      <a:pt x="46573" y="53104"/>
                      <a:pt x="50906" y="52805"/>
                      <a:pt x="55238" y="52388"/>
                    </a:cubicBezTo>
                    <a:lnTo>
                      <a:pt x="55238" y="52388"/>
                    </a:lnTo>
                    <a:cubicBezTo>
                      <a:pt x="59104" y="52021"/>
                      <a:pt x="63020" y="51555"/>
                      <a:pt x="66902" y="51555"/>
                    </a:cubicBezTo>
                    <a:lnTo>
                      <a:pt x="66902" y="51555"/>
                    </a:lnTo>
                    <a:cubicBezTo>
                      <a:pt x="67669" y="51555"/>
                      <a:pt x="68452" y="51572"/>
                      <a:pt x="69218" y="51588"/>
                    </a:cubicBezTo>
                    <a:lnTo>
                      <a:pt x="69218" y="51588"/>
                    </a:lnTo>
                    <a:cubicBezTo>
                      <a:pt x="70251" y="51605"/>
                      <a:pt x="71301" y="51622"/>
                      <a:pt x="72334" y="51605"/>
                    </a:cubicBezTo>
                    <a:lnTo>
                      <a:pt x="72334" y="51605"/>
                    </a:lnTo>
                    <a:cubicBezTo>
                      <a:pt x="74834" y="51555"/>
                      <a:pt x="77316" y="51255"/>
                      <a:pt x="79816" y="51205"/>
                    </a:cubicBezTo>
                    <a:lnTo>
                      <a:pt x="79816" y="51205"/>
                    </a:lnTo>
                    <a:cubicBezTo>
                      <a:pt x="80782" y="51172"/>
                      <a:pt x="81765" y="51205"/>
                      <a:pt x="82732" y="51222"/>
                    </a:cubicBezTo>
                    <a:lnTo>
                      <a:pt x="82732" y="51222"/>
                    </a:lnTo>
                    <a:cubicBezTo>
                      <a:pt x="84198" y="51238"/>
                      <a:pt x="85681" y="51272"/>
                      <a:pt x="87147" y="51172"/>
                    </a:cubicBezTo>
                    <a:lnTo>
                      <a:pt x="87147" y="51172"/>
                    </a:lnTo>
                    <a:cubicBezTo>
                      <a:pt x="90930" y="50888"/>
                      <a:pt x="94846" y="50155"/>
                      <a:pt x="98478" y="48872"/>
                    </a:cubicBezTo>
                    <a:lnTo>
                      <a:pt x="98478" y="48872"/>
                    </a:lnTo>
                    <a:cubicBezTo>
                      <a:pt x="100727" y="48089"/>
                      <a:pt x="102810" y="47356"/>
                      <a:pt x="104510" y="45440"/>
                    </a:cubicBezTo>
                    <a:lnTo>
                      <a:pt x="104510" y="45440"/>
                    </a:lnTo>
                    <a:cubicBezTo>
                      <a:pt x="105843" y="43957"/>
                      <a:pt x="109109" y="41007"/>
                      <a:pt x="106759" y="38858"/>
                    </a:cubicBezTo>
                    <a:lnTo>
                      <a:pt x="106759" y="38858"/>
                    </a:lnTo>
                    <a:cubicBezTo>
                      <a:pt x="105626" y="37808"/>
                      <a:pt x="103377" y="37925"/>
                      <a:pt x="101994" y="37858"/>
                    </a:cubicBezTo>
                    <a:lnTo>
                      <a:pt x="101994" y="37858"/>
                    </a:lnTo>
                    <a:cubicBezTo>
                      <a:pt x="101377" y="37825"/>
                      <a:pt x="100744" y="37841"/>
                      <a:pt x="100111" y="37858"/>
                    </a:cubicBezTo>
                    <a:lnTo>
                      <a:pt x="100111" y="37858"/>
                    </a:lnTo>
                    <a:cubicBezTo>
                      <a:pt x="98611" y="37891"/>
                      <a:pt x="97078" y="37925"/>
                      <a:pt x="95695" y="37442"/>
                    </a:cubicBezTo>
                    <a:lnTo>
                      <a:pt x="95695" y="37442"/>
                    </a:lnTo>
                    <a:cubicBezTo>
                      <a:pt x="94979" y="37192"/>
                      <a:pt x="94446" y="36592"/>
                      <a:pt x="93712" y="36425"/>
                    </a:cubicBezTo>
                    <a:lnTo>
                      <a:pt x="93712" y="36425"/>
                    </a:lnTo>
                    <a:cubicBezTo>
                      <a:pt x="92746" y="36209"/>
                      <a:pt x="91730" y="36492"/>
                      <a:pt x="90930" y="35575"/>
                    </a:cubicBezTo>
                    <a:lnTo>
                      <a:pt x="90930" y="35575"/>
                    </a:lnTo>
                    <a:cubicBezTo>
                      <a:pt x="89597" y="34076"/>
                      <a:pt x="93529" y="33393"/>
                      <a:pt x="94379" y="33109"/>
                    </a:cubicBezTo>
                    <a:lnTo>
                      <a:pt x="94379" y="33109"/>
                    </a:lnTo>
                    <a:cubicBezTo>
                      <a:pt x="96528" y="32359"/>
                      <a:pt x="99961" y="29810"/>
                      <a:pt x="102210" y="31343"/>
                    </a:cubicBezTo>
                    <a:lnTo>
                      <a:pt x="102210" y="31343"/>
                    </a:lnTo>
                    <a:cubicBezTo>
                      <a:pt x="102977" y="31876"/>
                      <a:pt x="103477" y="32609"/>
                      <a:pt x="104327" y="33076"/>
                    </a:cubicBezTo>
                    <a:lnTo>
                      <a:pt x="104327" y="33076"/>
                    </a:lnTo>
                    <a:cubicBezTo>
                      <a:pt x="105360" y="33609"/>
                      <a:pt x="106343" y="33609"/>
                      <a:pt x="107476" y="33559"/>
                    </a:cubicBezTo>
                    <a:lnTo>
                      <a:pt x="107476" y="33559"/>
                    </a:lnTo>
                    <a:cubicBezTo>
                      <a:pt x="109642" y="33459"/>
                      <a:pt x="112125" y="33109"/>
                      <a:pt x="114241" y="32476"/>
                    </a:cubicBezTo>
                    <a:lnTo>
                      <a:pt x="114241" y="32476"/>
                    </a:lnTo>
                    <a:cubicBezTo>
                      <a:pt x="115524" y="32110"/>
                      <a:pt x="116757" y="31526"/>
                      <a:pt x="117857" y="30660"/>
                    </a:cubicBezTo>
                    <a:lnTo>
                      <a:pt x="117857" y="30660"/>
                    </a:lnTo>
                    <a:cubicBezTo>
                      <a:pt x="118707" y="29977"/>
                      <a:pt x="119190" y="29510"/>
                      <a:pt x="120273" y="29294"/>
                    </a:cubicBezTo>
                    <a:lnTo>
                      <a:pt x="120273" y="29294"/>
                    </a:lnTo>
                    <a:cubicBezTo>
                      <a:pt x="121456" y="29060"/>
                      <a:pt x="122556" y="28894"/>
                      <a:pt x="123739" y="28494"/>
                    </a:cubicBezTo>
                    <a:lnTo>
                      <a:pt x="123739" y="28494"/>
                    </a:lnTo>
                    <a:cubicBezTo>
                      <a:pt x="124972" y="28094"/>
                      <a:pt x="126571" y="28094"/>
                      <a:pt x="127421" y="26844"/>
                    </a:cubicBezTo>
                    <a:lnTo>
                      <a:pt x="127421" y="26844"/>
                    </a:lnTo>
                    <a:cubicBezTo>
                      <a:pt x="127888" y="26128"/>
                      <a:pt x="128154" y="25278"/>
                      <a:pt x="128638" y="24528"/>
                    </a:cubicBezTo>
                    <a:lnTo>
                      <a:pt x="128638" y="24528"/>
                    </a:lnTo>
                    <a:cubicBezTo>
                      <a:pt x="129121" y="23811"/>
                      <a:pt x="129554" y="22962"/>
                      <a:pt x="130137" y="22345"/>
                    </a:cubicBezTo>
                    <a:lnTo>
                      <a:pt x="130137" y="22345"/>
                    </a:lnTo>
                    <a:cubicBezTo>
                      <a:pt x="130787" y="21679"/>
                      <a:pt x="131620" y="21245"/>
                      <a:pt x="131920" y="20179"/>
                    </a:cubicBezTo>
                    <a:lnTo>
                      <a:pt x="131920" y="20179"/>
                    </a:lnTo>
                    <a:cubicBezTo>
                      <a:pt x="132153" y="19313"/>
                      <a:pt x="131837" y="18429"/>
                      <a:pt x="131654" y="17596"/>
                    </a:cubicBezTo>
                    <a:lnTo>
                      <a:pt x="131654" y="17596"/>
                    </a:lnTo>
                    <a:cubicBezTo>
                      <a:pt x="131437" y="16680"/>
                      <a:pt x="131454" y="15763"/>
                      <a:pt x="131270" y="14864"/>
                    </a:cubicBezTo>
                    <a:lnTo>
                      <a:pt x="131270" y="14864"/>
                    </a:lnTo>
                    <a:cubicBezTo>
                      <a:pt x="131104" y="14064"/>
                      <a:pt x="131020" y="13597"/>
                      <a:pt x="131020" y="12714"/>
                    </a:cubicBezTo>
                    <a:lnTo>
                      <a:pt x="131020" y="12714"/>
                    </a:lnTo>
                    <a:cubicBezTo>
                      <a:pt x="131020" y="11931"/>
                      <a:pt x="131187" y="10931"/>
                      <a:pt x="130954" y="10181"/>
                    </a:cubicBezTo>
                    <a:lnTo>
                      <a:pt x="130954" y="10181"/>
                    </a:lnTo>
                    <a:cubicBezTo>
                      <a:pt x="130720" y="9348"/>
                      <a:pt x="130154" y="8498"/>
                      <a:pt x="129837" y="7665"/>
                    </a:cubicBezTo>
                    <a:lnTo>
                      <a:pt x="129837" y="7665"/>
                    </a:lnTo>
                    <a:cubicBezTo>
                      <a:pt x="129454" y="6682"/>
                      <a:pt x="128988" y="5832"/>
                      <a:pt x="128504" y="4899"/>
                    </a:cubicBezTo>
                    <a:lnTo>
                      <a:pt x="128504" y="4899"/>
                    </a:lnTo>
                    <a:cubicBezTo>
                      <a:pt x="127521" y="2950"/>
                      <a:pt x="126122" y="2183"/>
                      <a:pt x="124305" y="1433"/>
                    </a:cubicBezTo>
                    <a:lnTo>
                      <a:pt x="124305" y="1433"/>
                    </a:lnTo>
                    <a:cubicBezTo>
                      <a:pt x="121723" y="367"/>
                      <a:pt x="119090" y="1"/>
                      <a:pt x="116390" y="1"/>
                    </a:cubicBezTo>
                    <a:lnTo>
                      <a:pt x="116390" y="1"/>
                    </a:lnTo>
                    <a:cubicBezTo>
                      <a:pt x="115674" y="1"/>
                      <a:pt x="114941" y="17"/>
                      <a:pt x="114208" y="67"/>
                    </a:cubicBezTo>
                  </a:path>
                </a:pathLst>
              </a:custGeom>
              <a:solidFill>
                <a:srgbClr val="F4F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9" name="Google Shape;3199;p34"/>
              <p:cNvSpPr/>
              <p:nvPr/>
            </p:nvSpPr>
            <p:spPr>
              <a:xfrm>
                <a:off x="8280800" y="-823525"/>
                <a:ext cx="739850" cy="471575"/>
              </a:xfrm>
              <a:custGeom>
                <a:avLst/>
                <a:gdLst/>
                <a:ahLst/>
                <a:cxnLst/>
                <a:rect l="l" t="t" r="r" b="b"/>
                <a:pathLst>
                  <a:path w="29594" h="18863" extrusionOk="0">
                    <a:moveTo>
                      <a:pt x="1" y="10115"/>
                    </a:moveTo>
                    <a:cubicBezTo>
                      <a:pt x="551" y="8882"/>
                      <a:pt x="1100" y="7932"/>
                      <a:pt x="1934" y="6849"/>
                    </a:cubicBezTo>
                    <a:cubicBezTo>
                      <a:pt x="2983" y="5483"/>
                      <a:pt x="4416" y="3916"/>
                      <a:pt x="5999" y="3116"/>
                    </a:cubicBezTo>
                    <a:cubicBezTo>
                      <a:pt x="6782" y="2717"/>
                      <a:pt x="7749" y="2533"/>
                      <a:pt x="8599" y="2333"/>
                    </a:cubicBezTo>
                    <a:cubicBezTo>
                      <a:pt x="10365" y="1933"/>
                      <a:pt x="12115" y="1467"/>
                      <a:pt x="13881" y="1067"/>
                    </a:cubicBezTo>
                    <a:cubicBezTo>
                      <a:pt x="15814" y="617"/>
                      <a:pt x="17997" y="117"/>
                      <a:pt x="20013" y="34"/>
                    </a:cubicBezTo>
                    <a:cubicBezTo>
                      <a:pt x="21179" y="1"/>
                      <a:pt x="22379" y="134"/>
                      <a:pt x="23545" y="267"/>
                    </a:cubicBezTo>
                    <a:cubicBezTo>
                      <a:pt x="25611" y="500"/>
                      <a:pt x="28327" y="1600"/>
                      <a:pt x="28944" y="3800"/>
                    </a:cubicBezTo>
                    <a:cubicBezTo>
                      <a:pt x="29244" y="4883"/>
                      <a:pt x="29444" y="5999"/>
                      <a:pt x="29477" y="7115"/>
                    </a:cubicBezTo>
                    <a:cubicBezTo>
                      <a:pt x="29511" y="8449"/>
                      <a:pt x="29594" y="9865"/>
                      <a:pt x="29244" y="11165"/>
                    </a:cubicBezTo>
                    <a:cubicBezTo>
                      <a:pt x="28561" y="13614"/>
                      <a:pt x="27078" y="15697"/>
                      <a:pt x="24945" y="17096"/>
                    </a:cubicBezTo>
                    <a:cubicBezTo>
                      <a:pt x="23195" y="18246"/>
                      <a:pt x="20713" y="18613"/>
                      <a:pt x="18663" y="18729"/>
                    </a:cubicBezTo>
                    <a:cubicBezTo>
                      <a:pt x="16497" y="18863"/>
                      <a:pt x="14347" y="18763"/>
                      <a:pt x="12198" y="18513"/>
                    </a:cubicBezTo>
                    <a:cubicBezTo>
                      <a:pt x="9449" y="18196"/>
                      <a:pt x="6766" y="17713"/>
                      <a:pt x="4183" y="16663"/>
                    </a:cubicBezTo>
                    <a:cubicBezTo>
                      <a:pt x="2817" y="16080"/>
                      <a:pt x="1684" y="15297"/>
                      <a:pt x="417" y="1454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0" name="Google Shape;3200;p34"/>
              <p:cNvSpPr/>
              <p:nvPr/>
            </p:nvSpPr>
            <p:spPr>
              <a:xfrm>
                <a:off x="7283550" y="-786450"/>
                <a:ext cx="941875" cy="329525"/>
              </a:xfrm>
              <a:custGeom>
                <a:avLst/>
                <a:gdLst/>
                <a:ahLst/>
                <a:cxnLst/>
                <a:rect l="l" t="t" r="r" b="b"/>
                <a:pathLst>
                  <a:path w="37675" h="13181" extrusionOk="0">
                    <a:moveTo>
                      <a:pt x="36941" y="8632"/>
                    </a:moveTo>
                    <a:cubicBezTo>
                      <a:pt x="37125" y="8065"/>
                      <a:pt x="37408" y="7482"/>
                      <a:pt x="37558" y="6916"/>
                    </a:cubicBezTo>
                    <a:cubicBezTo>
                      <a:pt x="37675" y="6449"/>
                      <a:pt x="37575" y="5882"/>
                      <a:pt x="37591" y="5399"/>
                    </a:cubicBezTo>
                    <a:cubicBezTo>
                      <a:pt x="37591" y="4000"/>
                      <a:pt x="37491" y="2916"/>
                      <a:pt x="36342" y="1933"/>
                    </a:cubicBezTo>
                    <a:cubicBezTo>
                      <a:pt x="35308" y="1067"/>
                      <a:pt x="34242" y="634"/>
                      <a:pt x="32909" y="417"/>
                    </a:cubicBezTo>
                    <a:cubicBezTo>
                      <a:pt x="31176" y="117"/>
                      <a:pt x="29343" y="0"/>
                      <a:pt x="27594" y="0"/>
                    </a:cubicBezTo>
                    <a:cubicBezTo>
                      <a:pt x="22445" y="0"/>
                      <a:pt x="17313" y="934"/>
                      <a:pt x="12264" y="1783"/>
                    </a:cubicBezTo>
                    <a:cubicBezTo>
                      <a:pt x="9698" y="2217"/>
                      <a:pt x="7198" y="2866"/>
                      <a:pt x="4749" y="3733"/>
                    </a:cubicBezTo>
                    <a:cubicBezTo>
                      <a:pt x="3333" y="4233"/>
                      <a:pt x="1150" y="4916"/>
                      <a:pt x="633" y="6532"/>
                    </a:cubicBezTo>
                    <a:cubicBezTo>
                      <a:pt x="0" y="8582"/>
                      <a:pt x="2033" y="11081"/>
                      <a:pt x="3716" y="12031"/>
                    </a:cubicBezTo>
                    <a:cubicBezTo>
                      <a:pt x="4949" y="12714"/>
                      <a:pt x="6315" y="12814"/>
                      <a:pt x="7682" y="12964"/>
                    </a:cubicBezTo>
                    <a:cubicBezTo>
                      <a:pt x="9614" y="13181"/>
                      <a:pt x="11514" y="12914"/>
                      <a:pt x="13430" y="12797"/>
                    </a:cubicBezTo>
                    <a:cubicBezTo>
                      <a:pt x="17346" y="12531"/>
                      <a:pt x="21278" y="12114"/>
                      <a:pt x="25194" y="11998"/>
                    </a:cubicBezTo>
                    <a:cubicBezTo>
                      <a:pt x="27210" y="11931"/>
                      <a:pt x="28993" y="11348"/>
                      <a:pt x="30876" y="10748"/>
                    </a:cubicBezTo>
                    <a:cubicBezTo>
                      <a:pt x="31993" y="10398"/>
                      <a:pt x="33109" y="10098"/>
                      <a:pt x="34175" y="9582"/>
                    </a:cubicBezTo>
                    <a:cubicBezTo>
                      <a:pt x="35325" y="9032"/>
                      <a:pt x="36442" y="8382"/>
                      <a:pt x="36941" y="863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1" name="Google Shape;3201;p34"/>
              <p:cNvSpPr/>
              <p:nvPr/>
            </p:nvSpPr>
            <p:spPr>
              <a:xfrm>
                <a:off x="6999025" y="-606075"/>
                <a:ext cx="244975" cy="115825"/>
              </a:xfrm>
              <a:custGeom>
                <a:avLst/>
                <a:gdLst/>
                <a:ahLst/>
                <a:cxnLst/>
                <a:rect l="l" t="t" r="r" b="b"/>
                <a:pathLst>
                  <a:path w="9799" h="4633" extrusionOk="0">
                    <a:moveTo>
                      <a:pt x="9798" y="4166"/>
                    </a:moveTo>
                    <a:cubicBezTo>
                      <a:pt x="9165" y="3500"/>
                      <a:pt x="8798" y="2816"/>
                      <a:pt x="8215" y="2167"/>
                    </a:cubicBezTo>
                    <a:cubicBezTo>
                      <a:pt x="7649" y="1517"/>
                      <a:pt x="6799" y="1134"/>
                      <a:pt x="6032" y="784"/>
                    </a:cubicBezTo>
                    <a:cubicBezTo>
                      <a:pt x="4316" y="0"/>
                      <a:pt x="2017" y="367"/>
                      <a:pt x="750" y="1833"/>
                    </a:cubicBezTo>
                    <a:cubicBezTo>
                      <a:pt x="517" y="2117"/>
                      <a:pt x="0" y="2833"/>
                      <a:pt x="84" y="3283"/>
                    </a:cubicBezTo>
                    <a:cubicBezTo>
                      <a:pt x="150" y="3750"/>
                      <a:pt x="534" y="3833"/>
                      <a:pt x="933" y="3966"/>
                    </a:cubicBezTo>
                    <a:cubicBezTo>
                      <a:pt x="3316" y="4633"/>
                      <a:pt x="6116" y="4366"/>
                      <a:pt x="9798" y="416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2" name="Google Shape;3202;p34"/>
              <p:cNvSpPr/>
              <p:nvPr/>
            </p:nvSpPr>
            <p:spPr>
              <a:xfrm>
                <a:off x="6589525" y="-532750"/>
                <a:ext cx="312875" cy="243300"/>
              </a:xfrm>
              <a:custGeom>
                <a:avLst/>
                <a:gdLst/>
                <a:ahLst/>
                <a:cxnLst/>
                <a:rect l="l" t="t" r="r" b="b"/>
                <a:pathLst>
                  <a:path w="12515" h="9732" extrusionOk="0">
                    <a:moveTo>
                      <a:pt x="7249" y="1433"/>
                    </a:moveTo>
                    <a:cubicBezTo>
                      <a:pt x="7499" y="883"/>
                      <a:pt x="7866" y="433"/>
                      <a:pt x="8332" y="83"/>
                    </a:cubicBezTo>
                    <a:cubicBezTo>
                      <a:pt x="9049" y="383"/>
                      <a:pt x="9882" y="0"/>
                      <a:pt x="10632" y="200"/>
                    </a:cubicBezTo>
                    <a:cubicBezTo>
                      <a:pt x="11165" y="350"/>
                      <a:pt x="12515" y="1266"/>
                      <a:pt x="11931" y="1933"/>
                    </a:cubicBezTo>
                    <a:cubicBezTo>
                      <a:pt x="11481" y="2466"/>
                      <a:pt x="9915" y="2033"/>
                      <a:pt x="9299" y="2016"/>
                    </a:cubicBezTo>
                    <a:cubicBezTo>
                      <a:pt x="6916" y="2000"/>
                      <a:pt x="4966" y="3783"/>
                      <a:pt x="2600" y="3766"/>
                    </a:cubicBezTo>
                    <a:cubicBezTo>
                      <a:pt x="2034" y="3749"/>
                      <a:pt x="1284" y="3283"/>
                      <a:pt x="701" y="3566"/>
                    </a:cubicBezTo>
                    <a:cubicBezTo>
                      <a:pt x="18" y="3916"/>
                      <a:pt x="1" y="5066"/>
                      <a:pt x="67" y="5699"/>
                    </a:cubicBezTo>
                    <a:cubicBezTo>
                      <a:pt x="201" y="6815"/>
                      <a:pt x="1217" y="8031"/>
                      <a:pt x="2134" y="8615"/>
                    </a:cubicBezTo>
                    <a:cubicBezTo>
                      <a:pt x="3067" y="9198"/>
                      <a:pt x="4300" y="9598"/>
                      <a:pt x="5383" y="9648"/>
                    </a:cubicBezTo>
                    <a:cubicBezTo>
                      <a:pt x="6899" y="9731"/>
                      <a:pt x="8649" y="9731"/>
                      <a:pt x="9765" y="8581"/>
                    </a:cubicBezTo>
                    <a:cubicBezTo>
                      <a:pt x="10448" y="7882"/>
                      <a:pt x="11182" y="6915"/>
                      <a:pt x="11248" y="5899"/>
                    </a:cubicBezTo>
                    <a:cubicBezTo>
                      <a:pt x="11298" y="4966"/>
                      <a:pt x="10648" y="4482"/>
                      <a:pt x="10398" y="4166"/>
                    </a:cubicBezTo>
                    <a:cubicBezTo>
                      <a:pt x="9715" y="3649"/>
                      <a:pt x="8899" y="3133"/>
                      <a:pt x="8049" y="286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3" name="Google Shape;3203;p34"/>
              <p:cNvSpPr/>
              <p:nvPr/>
            </p:nvSpPr>
            <p:spPr>
              <a:xfrm>
                <a:off x="8138350" y="4600"/>
                <a:ext cx="551125" cy="288300"/>
              </a:xfrm>
              <a:custGeom>
                <a:avLst/>
                <a:gdLst/>
                <a:ahLst/>
                <a:cxnLst/>
                <a:rect l="l" t="t" r="r" b="b"/>
                <a:pathLst>
                  <a:path w="22045" h="11532" extrusionOk="0">
                    <a:moveTo>
                      <a:pt x="19795" y="2884"/>
                    </a:moveTo>
                    <a:cubicBezTo>
                      <a:pt x="19062" y="2200"/>
                      <a:pt x="18396" y="1567"/>
                      <a:pt x="17463" y="1201"/>
                    </a:cubicBezTo>
                    <a:cubicBezTo>
                      <a:pt x="16446" y="801"/>
                      <a:pt x="15296" y="484"/>
                      <a:pt x="14213" y="368"/>
                    </a:cubicBezTo>
                    <a:cubicBezTo>
                      <a:pt x="11781" y="118"/>
                      <a:pt x="9315" y="1"/>
                      <a:pt x="6948" y="817"/>
                    </a:cubicBezTo>
                    <a:cubicBezTo>
                      <a:pt x="4482" y="1667"/>
                      <a:pt x="2150" y="3134"/>
                      <a:pt x="783" y="5366"/>
                    </a:cubicBezTo>
                    <a:cubicBezTo>
                      <a:pt x="483" y="5866"/>
                      <a:pt x="0" y="6599"/>
                      <a:pt x="33" y="7199"/>
                    </a:cubicBezTo>
                    <a:cubicBezTo>
                      <a:pt x="67" y="7866"/>
                      <a:pt x="1250" y="8399"/>
                      <a:pt x="1700" y="8799"/>
                    </a:cubicBezTo>
                    <a:cubicBezTo>
                      <a:pt x="2416" y="9432"/>
                      <a:pt x="3066" y="10149"/>
                      <a:pt x="3882" y="10682"/>
                    </a:cubicBezTo>
                    <a:cubicBezTo>
                      <a:pt x="5132" y="11498"/>
                      <a:pt x="6565" y="11532"/>
                      <a:pt x="7998" y="11515"/>
                    </a:cubicBezTo>
                    <a:cubicBezTo>
                      <a:pt x="9415" y="11515"/>
                      <a:pt x="10814" y="11432"/>
                      <a:pt x="12197" y="11182"/>
                    </a:cubicBezTo>
                    <a:cubicBezTo>
                      <a:pt x="13530" y="10932"/>
                      <a:pt x="14980" y="10748"/>
                      <a:pt x="16230" y="10265"/>
                    </a:cubicBezTo>
                    <a:cubicBezTo>
                      <a:pt x="17846" y="9615"/>
                      <a:pt x="19679" y="8865"/>
                      <a:pt x="20862" y="7516"/>
                    </a:cubicBezTo>
                    <a:cubicBezTo>
                      <a:pt x="22045" y="6166"/>
                      <a:pt x="22012" y="4083"/>
                      <a:pt x="19795" y="288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4" name="Google Shape;3204;p34"/>
              <p:cNvSpPr/>
              <p:nvPr/>
            </p:nvSpPr>
            <p:spPr>
              <a:xfrm>
                <a:off x="6592025" y="-191600"/>
                <a:ext cx="157500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6300" h="5733" extrusionOk="0">
                    <a:moveTo>
                      <a:pt x="5450" y="1"/>
                    </a:moveTo>
                    <a:cubicBezTo>
                      <a:pt x="4650" y="601"/>
                      <a:pt x="3817" y="984"/>
                      <a:pt x="2983" y="1517"/>
                    </a:cubicBezTo>
                    <a:cubicBezTo>
                      <a:pt x="2417" y="1884"/>
                      <a:pt x="1700" y="2217"/>
                      <a:pt x="1267" y="2717"/>
                    </a:cubicBezTo>
                    <a:cubicBezTo>
                      <a:pt x="884" y="3150"/>
                      <a:pt x="1" y="4566"/>
                      <a:pt x="434" y="5216"/>
                    </a:cubicBezTo>
                    <a:cubicBezTo>
                      <a:pt x="784" y="5733"/>
                      <a:pt x="2684" y="5549"/>
                      <a:pt x="3150" y="5433"/>
                    </a:cubicBezTo>
                    <a:cubicBezTo>
                      <a:pt x="5133" y="4950"/>
                      <a:pt x="6183" y="2983"/>
                      <a:pt x="6299" y="105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5" name="Google Shape;3205;p34"/>
              <p:cNvSpPr/>
              <p:nvPr/>
            </p:nvSpPr>
            <p:spPr>
              <a:xfrm>
                <a:off x="6213800" y="-32050"/>
                <a:ext cx="407425" cy="252875"/>
              </a:xfrm>
              <a:custGeom>
                <a:avLst/>
                <a:gdLst/>
                <a:ahLst/>
                <a:cxnLst/>
                <a:rect l="l" t="t" r="r" b="b"/>
                <a:pathLst>
                  <a:path w="16297" h="10115" extrusionOk="0">
                    <a:moveTo>
                      <a:pt x="12164" y="2250"/>
                    </a:moveTo>
                    <a:cubicBezTo>
                      <a:pt x="9948" y="1050"/>
                      <a:pt x="6648" y="1"/>
                      <a:pt x="4299" y="1450"/>
                    </a:cubicBezTo>
                    <a:cubicBezTo>
                      <a:pt x="3166" y="2133"/>
                      <a:pt x="2566" y="3200"/>
                      <a:pt x="1900" y="4300"/>
                    </a:cubicBezTo>
                    <a:cubicBezTo>
                      <a:pt x="1350" y="5233"/>
                      <a:pt x="866" y="5966"/>
                      <a:pt x="683" y="7066"/>
                    </a:cubicBezTo>
                    <a:cubicBezTo>
                      <a:pt x="617" y="7532"/>
                      <a:pt x="0" y="10115"/>
                      <a:pt x="1216" y="9798"/>
                    </a:cubicBezTo>
                    <a:cubicBezTo>
                      <a:pt x="1450" y="9732"/>
                      <a:pt x="1650" y="9382"/>
                      <a:pt x="1850" y="9232"/>
                    </a:cubicBezTo>
                    <a:cubicBezTo>
                      <a:pt x="2066" y="9082"/>
                      <a:pt x="2266" y="8932"/>
                      <a:pt x="2483" y="8765"/>
                    </a:cubicBezTo>
                    <a:cubicBezTo>
                      <a:pt x="2916" y="8432"/>
                      <a:pt x="3499" y="8382"/>
                      <a:pt x="3966" y="8099"/>
                    </a:cubicBezTo>
                    <a:cubicBezTo>
                      <a:pt x="4182" y="7949"/>
                      <a:pt x="4316" y="7782"/>
                      <a:pt x="4582" y="7715"/>
                    </a:cubicBezTo>
                    <a:cubicBezTo>
                      <a:pt x="4816" y="7632"/>
                      <a:pt x="5182" y="7599"/>
                      <a:pt x="5449" y="7549"/>
                    </a:cubicBezTo>
                    <a:cubicBezTo>
                      <a:pt x="5949" y="7449"/>
                      <a:pt x="6415" y="7316"/>
                      <a:pt x="6932" y="7182"/>
                    </a:cubicBezTo>
                    <a:cubicBezTo>
                      <a:pt x="8448" y="6799"/>
                      <a:pt x="9931" y="6466"/>
                      <a:pt x="11164" y="5416"/>
                    </a:cubicBezTo>
                    <a:cubicBezTo>
                      <a:pt x="11714" y="4949"/>
                      <a:pt x="12131" y="4350"/>
                      <a:pt x="12797" y="4083"/>
                    </a:cubicBezTo>
                    <a:cubicBezTo>
                      <a:pt x="13480" y="3800"/>
                      <a:pt x="14130" y="3733"/>
                      <a:pt x="14863" y="3733"/>
                    </a:cubicBezTo>
                    <a:cubicBezTo>
                      <a:pt x="15047" y="3716"/>
                      <a:pt x="16296" y="3566"/>
                      <a:pt x="15930" y="3117"/>
                    </a:cubicBezTo>
                    <a:cubicBezTo>
                      <a:pt x="15846" y="3017"/>
                      <a:pt x="15580" y="3100"/>
                      <a:pt x="15463" y="3083"/>
                    </a:cubicBezTo>
                    <a:cubicBezTo>
                      <a:pt x="14797" y="2933"/>
                      <a:pt x="14097" y="2650"/>
                      <a:pt x="12164" y="225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6" name="Google Shape;3206;p34"/>
              <p:cNvSpPr/>
              <p:nvPr/>
            </p:nvSpPr>
            <p:spPr>
              <a:xfrm>
                <a:off x="6744075" y="-255750"/>
                <a:ext cx="60025" cy="69175"/>
              </a:xfrm>
              <a:custGeom>
                <a:avLst/>
                <a:gdLst/>
                <a:ahLst/>
                <a:cxnLst/>
                <a:rect l="l" t="t" r="r" b="b"/>
                <a:pathLst>
                  <a:path w="2401" h="2767" extrusionOk="0">
                    <a:moveTo>
                      <a:pt x="217" y="2767"/>
                    </a:moveTo>
                    <a:cubicBezTo>
                      <a:pt x="67" y="2217"/>
                      <a:pt x="1" y="1634"/>
                      <a:pt x="17" y="1067"/>
                    </a:cubicBezTo>
                    <a:cubicBezTo>
                      <a:pt x="534" y="834"/>
                      <a:pt x="684" y="1"/>
                      <a:pt x="1384" y="51"/>
                    </a:cubicBezTo>
                    <a:cubicBezTo>
                      <a:pt x="1600" y="51"/>
                      <a:pt x="1950" y="267"/>
                      <a:pt x="2067" y="501"/>
                    </a:cubicBezTo>
                    <a:cubicBezTo>
                      <a:pt x="2400" y="1167"/>
                      <a:pt x="1234" y="2000"/>
                      <a:pt x="1067" y="256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7" name="Google Shape;3207;p34"/>
              <p:cNvSpPr/>
              <p:nvPr/>
            </p:nvSpPr>
            <p:spPr>
              <a:xfrm>
                <a:off x="7965875" y="-507350"/>
                <a:ext cx="241650" cy="90825"/>
              </a:xfrm>
              <a:custGeom>
                <a:avLst/>
                <a:gdLst/>
                <a:ahLst/>
                <a:cxnLst/>
                <a:rect l="l" t="t" r="r" b="b"/>
                <a:pathLst>
                  <a:path w="9666" h="3633" extrusionOk="0">
                    <a:moveTo>
                      <a:pt x="8799" y="0"/>
                    </a:moveTo>
                    <a:cubicBezTo>
                      <a:pt x="6982" y="234"/>
                      <a:pt x="5083" y="567"/>
                      <a:pt x="3350" y="1267"/>
                    </a:cubicBezTo>
                    <a:cubicBezTo>
                      <a:pt x="2750" y="1500"/>
                      <a:pt x="1" y="2483"/>
                      <a:pt x="1650" y="3250"/>
                    </a:cubicBezTo>
                    <a:cubicBezTo>
                      <a:pt x="2367" y="3583"/>
                      <a:pt x="3450" y="3566"/>
                      <a:pt x="4233" y="3600"/>
                    </a:cubicBezTo>
                    <a:cubicBezTo>
                      <a:pt x="5183" y="3633"/>
                      <a:pt x="6166" y="3550"/>
                      <a:pt x="7099" y="3383"/>
                    </a:cubicBezTo>
                    <a:cubicBezTo>
                      <a:pt x="7749" y="3266"/>
                      <a:pt x="9665" y="2883"/>
                      <a:pt x="9648" y="190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8" name="Google Shape;3208;p34"/>
              <p:cNvSpPr/>
              <p:nvPr/>
            </p:nvSpPr>
            <p:spPr>
              <a:xfrm>
                <a:off x="6844050" y="-760200"/>
                <a:ext cx="348275" cy="228300"/>
              </a:xfrm>
              <a:custGeom>
                <a:avLst/>
                <a:gdLst/>
                <a:ahLst/>
                <a:cxnLst/>
                <a:rect l="l" t="t" r="r" b="b"/>
                <a:pathLst>
                  <a:path w="13931" h="9132" extrusionOk="0">
                    <a:moveTo>
                      <a:pt x="217" y="9131"/>
                    </a:moveTo>
                    <a:cubicBezTo>
                      <a:pt x="117" y="8465"/>
                      <a:pt x="1" y="7848"/>
                      <a:pt x="101" y="7182"/>
                    </a:cubicBezTo>
                    <a:cubicBezTo>
                      <a:pt x="351" y="5516"/>
                      <a:pt x="1267" y="3916"/>
                      <a:pt x="2417" y="2733"/>
                    </a:cubicBezTo>
                    <a:cubicBezTo>
                      <a:pt x="3400" y="1700"/>
                      <a:pt x="4600" y="683"/>
                      <a:pt x="5983" y="300"/>
                    </a:cubicBezTo>
                    <a:cubicBezTo>
                      <a:pt x="7016" y="0"/>
                      <a:pt x="7982" y="167"/>
                      <a:pt x="8982" y="483"/>
                    </a:cubicBezTo>
                    <a:cubicBezTo>
                      <a:pt x="9815" y="767"/>
                      <a:pt x="10465" y="1250"/>
                      <a:pt x="11215" y="1683"/>
                    </a:cubicBezTo>
                    <a:cubicBezTo>
                      <a:pt x="11648" y="1933"/>
                      <a:pt x="12131" y="1900"/>
                      <a:pt x="12581" y="2116"/>
                    </a:cubicBezTo>
                    <a:cubicBezTo>
                      <a:pt x="12981" y="2300"/>
                      <a:pt x="13714" y="2533"/>
                      <a:pt x="13814" y="3033"/>
                    </a:cubicBezTo>
                    <a:cubicBezTo>
                      <a:pt x="13931" y="3533"/>
                      <a:pt x="13398" y="3983"/>
                      <a:pt x="13064" y="4266"/>
                    </a:cubicBezTo>
                    <a:cubicBezTo>
                      <a:pt x="12231" y="4949"/>
                      <a:pt x="11381" y="5732"/>
                      <a:pt x="10382" y="6149"/>
                    </a:cubicBezTo>
                    <a:cubicBezTo>
                      <a:pt x="8799" y="6799"/>
                      <a:pt x="7132" y="7165"/>
                      <a:pt x="5649" y="8015"/>
                    </a:cubicBezTo>
                    <a:cubicBezTo>
                      <a:pt x="4933" y="8432"/>
                      <a:pt x="4216" y="8781"/>
                      <a:pt x="3367" y="8848"/>
                    </a:cubicBezTo>
                    <a:cubicBezTo>
                      <a:pt x="2517" y="8915"/>
                      <a:pt x="1634" y="8848"/>
                      <a:pt x="217" y="913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9" name="Google Shape;3209;p34"/>
              <p:cNvSpPr/>
              <p:nvPr/>
            </p:nvSpPr>
            <p:spPr>
              <a:xfrm>
                <a:off x="5967200" y="-282825"/>
                <a:ext cx="2330750" cy="822325"/>
              </a:xfrm>
              <a:custGeom>
                <a:avLst/>
                <a:gdLst/>
                <a:ahLst/>
                <a:cxnLst/>
                <a:rect l="l" t="t" r="r" b="b"/>
                <a:pathLst>
                  <a:path w="93230" h="32893" extrusionOk="0">
                    <a:moveTo>
                      <a:pt x="27045" y="10665"/>
                    </a:moveTo>
                    <a:cubicBezTo>
                      <a:pt x="28361" y="10198"/>
                      <a:pt x="29611" y="9598"/>
                      <a:pt x="30927" y="9149"/>
                    </a:cubicBezTo>
                    <a:cubicBezTo>
                      <a:pt x="31993" y="8782"/>
                      <a:pt x="33110" y="8732"/>
                      <a:pt x="34176" y="8432"/>
                    </a:cubicBezTo>
                    <a:cubicBezTo>
                      <a:pt x="34693" y="8282"/>
                      <a:pt x="35209" y="8082"/>
                      <a:pt x="35726" y="7932"/>
                    </a:cubicBezTo>
                    <a:cubicBezTo>
                      <a:pt x="36093" y="7815"/>
                      <a:pt x="36476" y="7766"/>
                      <a:pt x="36776" y="7516"/>
                    </a:cubicBezTo>
                    <a:cubicBezTo>
                      <a:pt x="36926" y="7416"/>
                      <a:pt x="37126" y="7249"/>
                      <a:pt x="37209" y="7099"/>
                    </a:cubicBezTo>
                    <a:cubicBezTo>
                      <a:pt x="37309" y="6916"/>
                      <a:pt x="37292" y="6716"/>
                      <a:pt x="37376" y="6549"/>
                    </a:cubicBezTo>
                    <a:cubicBezTo>
                      <a:pt x="37542" y="6183"/>
                      <a:pt x="37709" y="5899"/>
                      <a:pt x="38009" y="5633"/>
                    </a:cubicBezTo>
                    <a:cubicBezTo>
                      <a:pt x="38142" y="5516"/>
                      <a:pt x="38392" y="5383"/>
                      <a:pt x="38425" y="5199"/>
                    </a:cubicBezTo>
                    <a:cubicBezTo>
                      <a:pt x="38492" y="4866"/>
                      <a:pt x="37875" y="4166"/>
                      <a:pt x="37592" y="4033"/>
                    </a:cubicBezTo>
                    <a:cubicBezTo>
                      <a:pt x="37642" y="3783"/>
                      <a:pt x="37809" y="3833"/>
                      <a:pt x="37992" y="3783"/>
                    </a:cubicBezTo>
                    <a:cubicBezTo>
                      <a:pt x="38159" y="3750"/>
                      <a:pt x="38309" y="3683"/>
                      <a:pt x="38475" y="3650"/>
                    </a:cubicBezTo>
                    <a:cubicBezTo>
                      <a:pt x="38592" y="3616"/>
                      <a:pt x="38725" y="3683"/>
                      <a:pt x="38842" y="3650"/>
                    </a:cubicBezTo>
                    <a:cubicBezTo>
                      <a:pt x="38942" y="3633"/>
                      <a:pt x="38942" y="3550"/>
                      <a:pt x="39009" y="3533"/>
                    </a:cubicBezTo>
                    <a:cubicBezTo>
                      <a:pt x="39292" y="3467"/>
                      <a:pt x="39558" y="3417"/>
                      <a:pt x="39825" y="3350"/>
                    </a:cubicBezTo>
                    <a:cubicBezTo>
                      <a:pt x="40425" y="3167"/>
                      <a:pt x="40958" y="2933"/>
                      <a:pt x="41575" y="2833"/>
                    </a:cubicBezTo>
                    <a:cubicBezTo>
                      <a:pt x="43108" y="2633"/>
                      <a:pt x="44624" y="2250"/>
                      <a:pt x="46157" y="2134"/>
                    </a:cubicBezTo>
                    <a:cubicBezTo>
                      <a:pt x="47407" y="2034"/>
                      <a:pt x="48656" y="2000"/>
                      <a:pt x="49889" y="1767"/>
                    </a:cubicBezTo>
                    <a:cubicBezTo>
                      <a:pt x="50689" y="1600"/>
                      <a:pt x="51489" y="1517"/>
                      <a:pt x="52289" y="1384"/>
                    </a:cubicBezTo>
                    <a:cubicBezTo>
                      <a:pt x="53755" y="1150"/>
                      <a:pt x="55205" y="784"/>
                      <a:pt x="56688" y="584"/>
                    </a:cubicBezTo>
                    <a:cubicBezTo>
                      <a:pt x="59304" y="217"/>
                      <a:pt x="62036" y="1"/>
                      <a:pt x="64669" y="51"/>
                    </a:cubicBezTo>
                    <a:cubicBezTo>
                      <a:pt x="66369" y="84"/>
                      <a:pt x="68118" y="217"/>
                      <a:pt x="69701" y="834"/>
                    </a:cubicBezTo>
                    <a:cubicBezTo>
                      <a:pt x="70135" y="1000"/>
                      <a:pt x="71201" y="1584"/>
                      <a:pt x="71384" y="2117"/>
                    </a:cubicBezTo>
                    <a:cubicBezTo>
                      <a:pt x="71418" y="2217"/>
                      <a:pt x="71368" y="2300"/>
                      <a:pt x="71384" y="2400"/>
                    </a:cubicBezTo>
                    <a:cubicBezTo>
                      <a:pt x="71418" y="2500"/>
                      <a:pt x="71534" y="2550"/>
                      <a:pt x="71551" y="2667"/>
                    </a:cubicBezTo>
                    <a:cubicBezTo>
                      <a:pt x="71584" y="2983"/>
                      <a:pt x="71118" y="3250"/>
                      <a:pt x="70968" y="3500"/>
                    </a:cubicBezTo>
                    <a:cubicBezTo>
                      <a:pt x="70718" y="3916"/>
                      <a:pt x="70451" y="4350"/>
                      <a:pt x="70251" y="4800"/>
                    </a:cubicBezTo>
                    <a:cubicBezTo>
                      <a:pt x="69851" y="5649"/>
                      <a:pt x="69168" y="6266"/>
                      <a:pt x="68202" y="6049"/>
                    </a:cubicBezTo>
                    <a:cubicBezTo>
                      <a:pt x="67768" y="5966"/>
                      <a:pt x="67335" y="5783"/>
                      <a:pt x="66902" y="5649"/>
                    </a:cubicBezTo>
                    <a:cubicBezTo>
                      <a:pt x="66019" y="5399"/>
                      <a:pt x="65119" y="5199"/>
                      <a:pt x="64219" y="5049"/>
                    </a:cubicBezTo>
                    <a:cubicBezTo>
                      <a:pt x="62920" y="4816"/>
                      <a:pt x="61620" y="4500"/>
                      <a:pt x="60320" y="4233"/>
                    </a:cubicBezTo>
                    <a:cubicBezTo>
                      <a:pt x="57421" y="3616"/>
                      <a:pt x="54188" y="4450"/>
                      <a:pt x="51889" y="6316"/>
                    </a:cubicBezTo>
                    <a:cubicBezTo>
                      <a:pt x="51139" y="6916"/>
                      <a:pt x="50406" y="7599"/>
                      <a:pt x="50123" y="8532"/>
                    </a:cubicBezTo>
                    <a:cubicBezTo>
                      <a:pt x="50006" y="8915"/>
                      <a:pt x="50039" y="9382"/>
                      <a:pt x="50056" y="9765"/>
                    </a:cubicBezTo>
                    <a:cubicBezTo>
                      <a:pt x="50089" y="10382"/>
                      <a:pt x="50706" y="10648"/>
                      <a:pt x="50872" y="11231"/>
                    </a:cubicBezTo>
                    <a:cubicBezTo>
                      <a:pt x="51072" y="11964"/>
                      <a:pt x="51022" y="12764"/>
                      <a:pt x="51306" y="13464"/>
                    </a:cubicBezTo>
                    <a:cubicBezTo>
                      <a:pt x="51756" y="14547"/>
                      <a:pt x="52889" y="14381"/>
                      <a:pt x="53855" y="14547"/>
                    </a:cubicBezTo>
                    <a:cubicBezTo>
                      <a:pt x="54955" y="14747"/>
                      <a:pt x="56221" y="15014"/>
                      <a:pt x="57054" y="15830"/>
                    </a:cubicBezTo>
                    <a:cubicBezTo>
                      <a:pt x="57671" y="16397"/>
                      <a:pt x="58404" y="17080"/>
                      <a:pt x="59170" y="17413"/>
                    </a:cubicBezTo>
                    <a:cubicBezTo>
                      <a:pt x="60187" y="17830"/>
                      <a:pt x="61770" y="17430"/>
                      <a:pt x="62686" y="16963"/>
                    </a:cubicBezTo>
                    <a:cubicBezTo>
                      <a:pt x="63020" y="16797"/>
                      <a:pt x="63336" y="16530"/>
                      <a:pt x="63636" y="16313"/>
                    </a:cubicBezTo>
                    <a:cubicBezTo>
                      <a:pt x="64169" y="15914"/>
                      <a:pt x="64736" y="15580"/>
                      <a:pt x="65302" y="15264"/>
                    </a:cubicBezTo>
                    <a:cubicBezTo>
                      <a:pt x="66652" y="14497"/>
                      <a:pt x="68102" y="14031"/>
                      <a:pt x="69651" y="13914"/>
                    </a:cubicBezTo>
                    <a:cubicBezTo>
                      <a:pt x="70435" y="13847"/>
                      <a:pt x="71501" y="13681"/>
                      <a:pt x="72251" y="14031"/>
                    </a:cubicBezTo>
                    <a:cubicBezTo>
                      <a:pt x="72417" y="14097"/>
                      <a:pt x="73167" y="14364"/>
                      <a:pt x="73201" y="14564"/>
                    </a:cubicBezTo>
                    <a:cubicBezTo>
                      <a:pt x="72817" y="14464"/>
                      <a:pt x="72384" y="14281"/>
                      <a:pt x="71951" y="14197"/>
                    </a:cubicBezTo>
                    <a:cubicBezTo>
                      <a:pt x="71251" y="14064"/>
                      <a:pt x="70435" y="14397"/>
                      <a:pt x="69735" y="14447"/>
                    </a:cubicBezTo>
                    <a:cubicBezTo>
                      <a:pt x="69251" y="14497"/>
                      <a:pt x="68818" y="14581"/>
                      <a:pt x="68318" y="14581"/>
                    </a:cubicBezTo>
                    <a:cubicBezTo>
                      <a:pt x="67585" y="14597"/>
                      <a:pt x="66985" y="14897"/>
                      <a:pt x="66335" y="15214"/>
                    </a:cubicBezTo>
                    <a:cubicBezTo>
                      <a:pt x="65986" y="15397"/>
                      <a:pt x="65336" y="15847"/>
                      <a:pt x="65236" y="16280"/>
                    </a:cubicBezTo>
                    <a:cubicBezTo>
                      <a:pt x="65152" y="16663"/>
                      <a:pt x="65469" y="16997"/>
                      <a:pt x="65786" y="17180"/>
                    </a:cubicBezTo>
                    <a:cubicBezTo>
                      <a:pt x="66652" y="17713"/>
                      <a:pt x="67768" y="17896"/>
                      <a:pt x="68768" y="17996"/>
                    </a:cubicBezTo>
                    <a:cubicBezTo>
                      <a:pt x="69985" y="18130"/>
                      <a:pt x="71034" y="18513"/>
                      <a:pt x="72217" y="18796"/>
                    </a:cubicBezTo>
                    <a:cubicBezTo>
                      <a:pt x="73434" y="19113"/>
                      <a:pt x="74650" y="19246"/>
                      <a:pt x="75867" y="19463"/>
                    </a:cubicBezTo>
                    <a:cubicBezTo>
                      <a:pt x="76600" y="19579"/>
                      <a:pt x="77266" y="19896"/>
                      <a:pt x="77983" y="20029"/>
                    </a:cubicBezTo>
                    <a:cubicBezTo>
                      <a:pt x="78899" y="20213"/>
                      <a:pt x="80032" y="19863"/>
                      <a:pt x="80799" y="19379"/>
                    </a:cubicBezTo>
                    <a:cubicBezTo>
                      <a:pt x="81249" y="19079"/>
                      <a:pt x="81715" y="18813"/>
                      <a:pt x="82165" y="18496"/>
                    </a:cubicBezTo>
                    <a:cubicBezTo>
                      <a:pt x="82465" y="18246"/>
                      <a:pt x="82765" y="17980"/>
                      <a:pt x="83048" y="17696"/>
                    </a:cubicBezTo>
                    <a:cubicBezTo>
                      <a:pt x="83298" y="17530"/>
                      <a:pt x="83531" y="17330"/>
                      <a:pt x="83731" y="17113"/>
                    </a:cubicBezTo>
                    <a:cubicBezTo>
                      <a:pt x="84065" y="16647"/>
                      <a:pt x="83915" y="15780"/>
                      <a:pt x="83581" y="15347"/>
                    </a:cubicBezTo>
                    <a:cubicBezTo>
                      <a:pt x="83148" y="14797"/>
                      <a:pt x="82548" y="14681"/>
                      <a:pt x="81915" y="14564"/>
                    </a:cubicBezTo>
                    <a:cubicBezTo>
                      <a:pt x="80732" y="14314"/>
                      <a:pt x="79532" y="13831"/>
                      <a:pt x="78299" y="13897"/>
                    </a:cubicBezTo>
                    <a:cubicBezTo>
                      <a:pt x="78616" y="13681"/>
                      <a:pt x="79099" y="13747"/>
                      <a:pt x="79449" y="13747"/>
                    </a:cubicBezTo>
                    <a:cubicBezTo>
                      <a:pt x="79932" y="13747"/>
                      <a:pt x="80432" y="13747"/>
                      <a:pt x="80915" y="13747"/>
                    </a:cubicBezTo>
                    <a:cubicBezTo>
                      <a:pt x="81532" y="13747"/>
                      <a:pt x="82082" y="13781"/>
                      <a:pt x="82682" y="13897"/>
                    </a:cubicBezTo>
                    <a:cubicBezTo>
                      <a:pt x="83598" y="14064"/>
                      <a:pt x="84448" y="14547"/>
                      <a:pt x="85431" y="14464"/>
                    </a:cubicBezTo>
                    <a:cubicBezTo>
                      <a:pt x="85748" y="14431"/>
                      <a:pt x="86231" y="14164"/>
                      <a:pt x="86547" y="14297"/>
                    </a:cubicBezTo>
                    <a:cubicBezTo>
                      <a:pt x="87064" y="14514"/>
                      <a:pt x="85748" y="15547"/>
                      <a:pt x="85598" y="15714"/>
                    </a:cubicBezTo>
                    <a:cubicBezTo>
                      <a:pt x="85098" y="16280"/>
                      <a:pt x="84231" y="16713"/>
                      <a:pt x="84148" y="17530"/>
                    </a:cubicBezTo>
                    <a:cubicBezTo>
                      <a:pt x="84031" y="18746"/>
                      <a:pt x="84698" y="19596"/>
                      <a:pt x="85531" y="20379"/>
                    </a:cubicBezTo>
                    <a:cubicBezTo>
                      <a:pt x="86631" y="21429"/>
                      <a:pt x="87880" y="22295"/>
                      <a:pt x="88930" y="23428"/>
                    </a:cubicBezTo>
                    <a:cubicBezTo>
                      <a:pt x="89547" y="24112"/>
                      <a:pt x="90063" y="24845"/>
                      <a:pt x="90763" y="25461"/>
                    </a:cubicBezTo>
                    <a:cubicBezTo>
                      <a:pt x="91163" y="25795"/>
                      <a:pt x="91646" y="26111"/>
                      <a:pt x="92013" y="26494"/>
                    </a:cubicBezTo>
                    <a:cubicBezTo>
                      <a:pt x="93229" y="27777"/>
                      <a:pt x="89847" y="28111"/>
                      <a:pt x="89313" y="28177"/>
                    </a:cubicBezTo>
                    <a:cubicBezTo>
                      <a:pt x="86597" y="28511"/>
                      <a:pt x="83815" y="28544"/>
                      <a:pt x="81082" y="28627"/>
                    </a:cubicBezTo>
                    <a:cubicBezTo>
                      <a:pt x="77300" y="28777"/>
                      <a:pt x="73500" y="28694"/>
                      <a:pt x="69701" y="28810"/>
                    </a:cubicBezTo>
                    <a:cubicBezTo>
                      <a:pt x="59254" y="29094"/>
                      <a:pt x="48990" y="31127"/>
                      <a:pt x="38609" y="32126"/>
                    </a:cubicBezTo>
                    <a:cubicBezTo>
                      <a:pt x="34959" y="32476"/>
                      <a:pt x="31277" y="32760"/>
                      <a:pt x="27611" y="32843"/>
                    </a:cubicBezTo>
                    <a:cubicBezTo>
                      <a:pt x="24645" y="32893"/>
                      <a:pt x="21729" y="32693"/>
                      <a:pt x="18763" y="32443"/>
                    </a:cubicBezTo>
                    <a:cubicBezTo>
                      <a:pt x="15881" y="32210"/>
                      <a:pt x="12981" y="32076"/>
                      <a:pt x="10099" y="31760"/>
                    </a:cubicBezTo>
                    <a:cubicBezTo>
                      <a:pt x="8449" y="31560"/>
                      <a:pt x="6766" y="31410"/>
                      <a:pt x="5150" y="31027"/>
                    </a:cubicBezTo>
                    <a:cubicBezTo>
                      <a:pt x="3950" y="30743"/>
                      <a:pt x="2734" y="30310"/>
                      <a:pt x="1617" y="29744"/>
                    </a:cubicBezTo>
                    <a:cubicBezTo>
                      <a:pt x="1151" y="29494"/>
                      <a:pt x="318" y="29110"/>
                      <a:pt x="1" y="28627"/>
                    </a:cubicBezTo>
                    <a:cubicBezTo>
                      <a:pt x="318" y="28011"/>
                      <a:pt x="1617" y="28127"/>
                      <a:pt x="2167" y="28061"/>
                    </a:cubicBezTo>
                    <a:cubicBezTo>
                      <a:pt x="3417" y="27894"/>
                      <a:pt x="4633" y="27727"/>
                      <a:pt x="5883" y="27494"/>
                    </a:cubicBezTo>
                    <a:cubicBezTo>
                      <a:pt x="7049" y="27294"/>
                      <a:pt x="8199" y="27094"/>
                      <a:pt x="9365" y="26878"/>
                    </a:cubicBezTo>
                    <a:cubicBezTo>
                      <a:pt x="10465" y="26661"/>
                      <a:pt x="11648" y="27028"/>
                      <a:pt x="12681" y="26528"/>
                    </a:cubicBezTo>
                    <a:cubicBezTo>
                      <a:pt x="13381" y="26178"/>
                      <a:pt x="13948" y="25695"/>
                      <a:pt x="14464" y="25111"/>
                    </a:cubicBezTo>
                    <a:cubicBezTo>
                      <a:pt x="14864" y="24645"/>
                      <a:pt x="15497" y="23878"/>
                      <a:pt x="16131" y="23728"/>
                    </a:cubicBezTo>
                    <a:cubicBezTo>
                      <a:pt x="16430" y="23662"/>
                      <a:pt x="16814" y="23678"/>
                      <a:pt x="17114" y="23645"/>
                    </a:cubicBezTo>
                    <a:cubicBezTo>
                      <a:pt x="17680" y="23578"/>
                      <a:pt x="18213" y="23562"/>
                      <a:pt x="18780" y="23595"/>
                    </a:cubicBezTo>
                    <a:cubicBezTo>
                      <a:pt x="20746" y="23745"/>
                      <a:pt x="22779" y="23828"/>
                      <a:pt x="24745" y="23678"/>
                    </a:cubicBezTo>
                    <a:cubicBezTo>
                      <a:pt x="27878" y="23428"/>
                      <a:pt x="30927" y="22779"/>
                      <a:pt x="33776" y="21396"/>
                    </a:cubicBezTo>
                    <a:cubicBezTo>
                      <a:pt x="35159" y="20712"/>
                      <a:pt x="37775" y="19696"/>
                      <a:pt x="37026" y="17680"/>
                    </a:cubicBezTo>
                    <a:cubicBezTo>
                      <a:pt x="36626" y="16597"/>
                      <a:pt x="35576" y="16147"/>
                      <a:pt x="34759" y="15430"/>
                    </a:cubicBezTo>
                    <a:cubicBezTo>
                      <a:pt x="34326" y="15030"/>
                      <a:pt x="33926" y="14597"/>
                      <a:pt x="33526" y="14181"/>
                    </a:cubicBezTo>
                    <a:cubicBezTo>
                      <a:pt x="32777" y="13431"/>
                      <a:pt x="31993" y="12731"/>
                      <a:pt x="30994" y="12331"/>
                    </a:cubicBezTo>
                    <a:cubicBezTo>
                      <a:pt x="29644" y="11781"/>
                      <a:pt x="28478" y="11798"/>
                      <a:pt x="27061" y="11898"/>
                    </a:cubicBezTo>
                    <a:cubicBezTo>
                      <a:pt x="25728" y="11981"/>
                      <a:pt x="24295" y="11981"/>
                      <a:pt x="22996" y="11615"/>
                    </a:cubicBezTo>
                    <a:cubicBezTo>
                      <a:pt x="23162" y="11415"/>
                      <a:pt x="24179" y="11381"/>
                      <a:pt x="24229" y="11365"/>
                    </a:cubicBezTo>
                    <a:cubicBezTo>
                      <a:pt x="25128" y="11231"/>
                      <a:pt x="26012" y="11115"/>
                      <a:pt x="27045" y="10665"/>
                    </a:cubicBezTo>
                    <a:close/>
                  </a:path>
                </a:pathLst>
              </a:custGeom>
              <a:solidFill>
                <a:srgbClr val="E8EC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0" name="Google Shape;3210;p34"/>
              <p:cNvSpPr/>
              <p:nvPr/>
            </p:nvSpPr>
            <p:spPr>
              <a:xfrm>
                <a:off x="7649275" y="-434875"/>
                <a:ext cx="1563850" cy="369950"/>
              </a:xfrm>
              <a:custGeom>
                <a:avLst/>
                <a:gdLst/>
                <a:ahLst/>
                <a:cxnLst/>
                <a:rect l="l" t="t" r="r" b="b"/>
                <a:pathLst>
                  <a:path w="62554" h="14798" extrusionOk="0">
                    <a:moveTo>
                      <a:pt x="9265" y="7482"/>
                    </a:moveTo>
                    <a:cubicBezTo>
                      <a:pt x="8816" y="8099"/>
                      <a:pt x="8116" y="8682"/>
                      <a:pt x="8899" y="9349"/>
                    </a:cubicBezTo>
                    <a:cubicBezTo>
                      <a:pt x="9382" y="9765"/>
                      <a:pt x="10032" y="9982"/>
                      <a:pt x="10232" y="10665"/>
                    </a:cubicBezTo>
                    <a:cubicBezTo>
                      <a:pt x="10415" y="11315"/>
                      <a:pt x="10682" y="11798"/>
                      <a:pt x="11282" y="12198"/>
                    </a:cubicBezTo>
                    <a:cubicBezTo>
                      <a:pt x="12298" y="12848"/>
                      <a:pt x="13331" y="12981"/>
                      <a:pt x="14514" y="13131"/>
                    </a:cubicBezTo>
                    <a:cubicBezTo>
                      <a:pt x="15881" y="13314"/>
                      <a:pt x="17264" y="13331"/>
                      <a:pt x="18630" y="13548"/>
                    </a:cubicBezTo>
                    <a:cubicBezTo>
                      <a:pt x="19363" y="13664"/>
                      <a:pt x="20080" y="13864"/>
                      <a:pt x="20829" y="13947"/>
                    </a:cubicBezTo>
                    <a:cubicBezTo>
                      <a:pt x="21829" y="14047"/>
                      <a:pt x="22812" y="14081"/>
                      <a:pt x="23829" y="14081"/>
                    </a:cubicBezTo>
                    <a:cubicBezTo>
                      <a:pt x="25412" y="14097"/>
                      <a:pt x="27078" y="13781"/>
                      <a:pt x="28611" y="13348"/>
                    </a:cubicBezTo>
                    <a:cubicBezTo>
                      <a:pt x="29994" y="12948"/>
                      <a:pt x="31410" y="12598"/>
                      <a:pt x="32843" y="12431"/>
                    </a:cubicBezTo>
                    <a:cubicBezTo>
                      <a:pt x="33377" y="12365"/>
                      <a:pt x="33943" y="12348"/>
                      <a:pt x="34443" y="12248"/>
                    </a:cubicBezTo>
                    <a:cubicBezTo>
                      <a:pt x="34610" y="12215"/>
                      <a:pt x="34760" y="12065"/>
                      <a:pt x="34943" y="12098"/>
                    </a:cubicBezTo>
                    <a:cubicBezTo>
                      <a:pt x="35109" y="12148"/>
                      <a:pt x="35126" y="12281"/>
                      <a:pt x="35259" y="12365"/>
                    </a:cubicBezTo>
                    <a:cubicBezTo>
                      <a:pt x="35359" y="12431"/>
                      <a:pt x="35459" y="12448"/>
                      <a:pt x="35576" y="12531"/>
                    </a:cubicBezTo>
                    <a:cubicBezTo>
                      <a:pt x="35693" y="12631"/>
                      <a:pt x="35759" y="12764"/>
                      <a:pt x="35893" y="12848"/>
                    </a:cubicBezTo>
                    <a:cubicBezTo>
                      <a:pt x="36276" y="13148"/>
                      <a:pt x="36759" y="13281"/>
                      <a:pt x="37109" y="13581"/>
                    </a:cubicBezTo>
                    <a:cubicBezTo>
                      <a:pt x="37875" y="14214"/>
                      <a:pt x="39009" y="14564"/>
                      <a:pt x="39975" y="14631"/>
                    </a:cubicBezTo>
                    <a:cubicBezTo>
                      <a:pt x="40325" y="14664"/>
                      <a:pt x="40641" y="14781"/>
                      <a:pt x="40975" y="14781"/>
                    </a:cubicBezTo>
                    <a:cubicBezTo>
                      <a:pt x="41458" y="14797"/>
                      <a:pt x="41941" y="14797"/>
                      <a:pt x="42408" y="14781"/>
                    </a:cubicBezTo>
                    <a:cubicBezTo>
                      <a:pt x="43657" y="14747"/>
                      <a:pt x="44990" y="14514"/>
                      <a:pt x="46224" y="14297"/>
                    </a:cubicBezTo>
                    <a:cubicBezTo>
                      <a:pt x="46657" y="14214"/>
                      <a:pt x="47123" y="14181"/>
                      <a:pt x="47540" y="14064"/>
                    </a:cubicBezTo>
                    <a:cubicBezTo>
                      <a:pt x="47940" y="13931"/>
                      <a:pt x="48306" y="13631"/>
                      <a:pt x="48673" y="13448"/>
                    </a:cubicBezTo>
                    <a:cubicBezTo>
                      <a:pt x="49056" y="13264"/>
                      <a:pt x="49373" y="13031"/>
                      <a:pt x="49739" y="12814"/>
                    </a:cubicBezTo>
                    <a:cubicBezTo>
                      <a:pt x="50223" y="12531"/>
                      <a:pt x="50722" y="12315"/>
                      <a:pt x="51222" y="12081"/>
                    </a:cubicBezTo>
                    <a:cubicBezTo>
                      <a:pt x="51689" y="11848"/>
                      <a:pt x="52072" y="11615"/>
                      <a:pt x="52605" y="11498"/>
                    </a:cubicBezTo>
                    <a:cubicBezTo>
                      <a:pt x="53055" y="11381"/>
                      <a:pt x="53538" y="11348"/>
                      <a:pt x="53988" y="11248"/>
                    </a:cubicBezTo>
                    <a:cubicBezTo>
                      <a:pt x="54388" y="11148"/>
                      <a:pt x="54772" y="10998"/>
                      <a:pt x="55138" y="10815"/>
                    </a:cubicBezTo>
                    <a:cubicBezTo>
                      <a:pt x="55838" y="10498"/>
                      <a:pt x="56571" y="10332"/>
                      <a:pt x="57254" y="9998"/>
                    </a:cubicBezTo>
                    <a:cubicBezTo>
                      <a:pt x="58354" y="9482"/>
                      <a:pt x="59454" y="9049"/>
                      <a:pt x="60320" y="8149"/>
                    </a:cubicBezTo>
                    <a:cubicBezTo>
                      <a:pt x="61037" y="7399"/>
                      <a:pt x="61637" y="6666"/>
                      <a:pt x="62020" y="5699"/>
                    </a:cubicBezTo>
                    <a:cubicBezTo>
                      <a:pt x="62303" y="5000"/>
                      <a:pt x="62553" y="4333"/>
                      <a:pt x="62436" y="3550"/>
                    </a:cubicBezTo>
                    <a:cubicBezTo>
                      <a:pt x="62320" y="2817"/>
                      <a:pt x="61837" y="2284"/>
                      <a:pt x="61187" y="1934"/>
                    </a:cubicBezTo>
                    <a:cubicBezTo>
                      <a:pt x="60387" y="1500"/>
                      <a:pt x="59437" y="1417"/>
                      <a:pt x="58621" y="1001"/>
                    </a:cubicBezTo>
                    <a:cubicBezTo>
                      <a:pt x="58137" y="751"/>
                      <a:pt x="57687" y="567"/>
                      <a:pt x="57171" y="401"/>
                    </a:cubicBezTo>
                    <a:cubicBezTo>
                      <a:pt x="56704" y="234"/>
                      <a:pt x="56221" y="1"/>
                      <a:pt x="55705" y="51"/>
                    </a:cubicBezTo>
                    <a:cubicBezTo>
                      <a:pt x="53355" y="217"/>
                      <a:pt x="51572" y="2150"/>
                      <a:pt x="49323" y="2617"/>
                    </a:cubicBezTo>
                    <a:cubicBezTo>
                      <a:pt x="48890" y="2700"/>
                      <a:pt x="48506" y="2850"/>
                      <a:pt x="48056" y="2867"/>
                    </a:cubicBezTo>
                    <a:cubicBezTo>
                      <a:pt x="47623" y="2867"/>
                      <a:pt x="47173" y="2850"/>
                      <a:pt x="46723" y="2850"/>
                    </a:cubicBezTo>
                    <a:cubicBezTo>
                      <a:pt x="45624" y="2850"/>
                      <a:pt x="44507" y="2917"/>
                      <a:pt x="43424" y="2783"/>
                    </a:cubicBezTo>
                    <a:cubicBezTo>
                      <a:pt x="42074" y="2617"/>
                      <a:pt x="40691" y="2634"/>
                      <a:pt x="39342" y="2567"/>
                    </a:cubicBezTo>
                    <a:cubicBezTo>
                      <a:pt x="37842" y="2484"/>
                      <a:pt x="36426" y="2384"/>
                      <a:pt x="34943" y="2534"/>
                    </a:cubicBezTo>
                    <a:cubicBezTo>
                      <a:pt x="34210" y="2617"/>
                      <a:pt x="33476" y="2534"/>
                      <a:pt x="32743" y="2600"/>
                    </a:cubicBezTo>
                    <a:cubicBezTo>
                      <a:pt x="31877" y="2684"/>
                      <a:pt x="31027" y="2767"/>
                      <a:pt x="30144" y="2684"/>
                    </a:cubicBezTo>
                    <a:cubicBezTo>
                      <a:pt x="29327" y="2617"/>
                      <a:pt x="28478" y="2567"/>
                      <a:pt x="27694" y="2400"/>
                    </a:cubicBezTo>
                    <a:cubicBezTo>
                      <a:pt x="27178" y="2300"/>
                      <a:pt x="26911" y="2034"/>
                      <a:pt x="26495" y="1767"/>
                    </a:cubicBezTo>
                    <a:cubicBezTo>
                      <a:pt x="25595" y="1184"/>
                      <a:pt x="24462" y="734"/>
                      <a:pt x="23395" y="634"/>
                    </a:cubicBezTo>
                    <a:cubicBezTo>
                      <a:pt x="22196" y="501"/>
                      <a:pt x="20896" y="1267"/>
                      <a:pt x="19796" y="1617"/>
                    </a:cubicBezTo>
                    <a:cubicBezTo>
                      <a:pt x="18230" y="2117"/>
                      <a:pt x="16730" y="2800"/>
                      <a:pt x="15147" y="3283"/>
                    </a:cubicBezTo>
                    <a:cubicBezTo>
                      <a:pt x="13581" y="3750"/>
                      <a:pt x="12098" y="4300"/>
                      <a:pt x="10449" y="4383"/>
                    </a:cubicBezTo>
                    <a:cubicBezTo>
                      <a:pt x="8732" y="4483"/>
                      <a:pt x="6999" y="4200"/>
                      <a:pt x="5283" y="4050"/>
                    </a:cubicBezTo>
                    <a:cubicBezTo>
                      <a:pt x="4183" y="3933"/>
                      <a:pt x="3067" y="3917"/>
                      <a:pt x="1967" y="4050"/>
                    </a:cubicBezTo>
                    <a:cubicBezTo>
                      <a:pt x="1584" y="4116"/>
                      <a:pt x="1201" y="4166"/>
                      <a:pt x="817" y="4233"/>
                    </a:cubicBezTo>
                    <a:cubicBezTo>
                      <a:pt x="567" y="4266"/>
                      <a:pt x="218" y="4266"/>
                      <a:pt x="1" y="4433"/>
                    </a:cubicBezTo>
                    <a:cubicBezTo>
                      <a:pt x="68" y="4616"/>
                      <a:pt x="584" y="4650"/>
                      <a:pt x="767" y="4716"/>
                    </a:cubicBezTo>
                    <a:cubicBezTo>
                      <a:pt x="1267" y="4866"/>
                      <a:pt x="1751" y="4983"/>
                      <a:pt x="2267" y="5100"/>
                    </a:cubicBezTo>
                    <a:cubicBezTo>
                      <a:pt x="3367" y="5350"/>
                      <a:pt x="4533" y="5350"/>
                      <a:pt x="5616" y="5616"/>
                    </a:cubicBezTo>
                    <a:cubicBezTo>
                      <a:pt x="6216" y="5783"/>
                      <a:pt x="6833" y="5949"/>
                      <a:pt x="7399" y="6183"/>
                    </a:cubicBezTo>
                    <a:cubicBezTo>
                      <a:pt x="7616" y="6266"/>
                      <a:pt x="7832" y="6349"/>
                      <a:pt x="7999" y="6499"/>
                    </a:cubicBezTo>
                    <a:cubicBezTo>
                      <a:pt x="8166" y="6633"/>
                      <a:pt x="8216" y="6866"/>
                      <a:pt x="9265" y="7482"/>
                    </a:cubicBezTo>
                    <a:close/>
                  </a:path>
                </a:pathLst>
              </a:custGeom>
              <a:solidFill>
                <a:srgbClr val="E8EC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1" name="Google Shape;3211;p34"/>
              <p:cNvSpPr/>
              <p:nvPr/>
            </p:nvSpPr>
            <p:spPr>
              <a:xfrm>
                <a:off x="6819900" y="-480275"/>
                <a:ext cx="624450" cy="250800"/>
              </a:xfrm>
              <a:custGeom>
                <a:avLst/>
                <a:gdLst/>
                <a:ahLst/>
                <a:cxnLst/>
                <a:rect l="l" t="t" r="r" b="b"/>
                <a:pathLst>
                  <a:path w="24978" h="10032" extrusionOk="0">
                    <a:moveTo>
                      <a:pt x="14797" y="8315"/>
                    </a:moveTo>
                    <a:cubicBezTo>
                      <a:pt x="14114" y="8532"/>
                      <a:pt x="13481" y="8715"/>
                      <a:pt x="12797" y="8832"/>
                    </a:cubicBezTo>
                    <a:cubicBezTo>
                      <a:pt x="11264" y="9098"/>
                      <a:pt x="9748" y="9532"/>
                      <a:pt x="8215" y="9698"/>
                    </a:cubicBezTo>
                    <a:cubicBezTo>
                      <a:pt x="6582" y="9865"/>
                      <a:pt x="4883" y="10032"/>
                      <a:pt x="3266" y="9732"/>
                    </a:cubicBezTo>
                    <a:cubicBezTo>
                      <a:pt x="2400" y="9565"/>
                      <a:pt x="817" y="9365"/>
                      <a:pt x="317" y="8465"/>
                    </a:cubicBezTo>
                    <a:cubicBezTo>
                      <a:pt x="0" y="7899"/>
                      <a:pt x="617" y="7332"/>
                      <a:pt x="1033" y="6982"/>
                    </a:cubicBezTo>
                    <a:cubicBezTo>
                      <a:pt x="1583" y="6532"/>
                      <a:pt x="2067" y="6232"/>
                      <a:pt x="2450" y="5616"/>
                    </a:cubicBezTo>
                    <a:cubicBezTo>
                      <a:pt x="2650" y="5316"/>
                      <a:pt x="2666" y="4999"/>
                      <a:pt x="2816" y="4683"/>
                    </a:cubicBezTo>
                    <a:cubicBezTo>
                      <a:pt x="3000" y="4266"/>
                      <a:pt x="3400" y="3850"/>
                      <a:pt x="3699" y="3533"/>
                    </a:cubicBezTo>
                    <a:cubicBezTo>
                      <a:pt x="4399" y="2850"/>
                      <a:pt x="5266" y="2400"/>
                      <a:pt x="6166" y="2067"/>
                    </a:cubicBezTo>
                    <a:cubicBezTo>
                      <a:pt x="8432" y="1234"/>
                      <a:pt x="10948" y="1434"/>
                      <a:pt x="13314" y="1017"/>
                    </a:cubicBezTo>
                    <a:cubicBezTo>
                      <a:pt x="14030" y="900"/>
                      <a:pt x="14747" y="867"/>
                      <a:pt x="15463" y="750"/>
                    </a:cubicBezTo>
                    <a:cubicBezTo>
                      <a:pt x="16230" y="634"/>
                      <a:pt x="16980" y="450"/>
                      <a:pt x="17746" y="350"/>
                    </a:cubicBezTo>
                    <a:cubicBezTo>
                      <a:pt x="19446" y="134"/>
                      <a:pt x="21212" y="1"/>
                      <a:pt x="22812" y="734"/>
                    </a:cubicBezTo>
                    <a:cubicBezTo>
                      <a:pt x="23911" y="1234"/>
                      <a:pt x="24711" y="1850"/>
                      <a:pt x="24878" y="3116"/>
                    </a:cubicBezTo>
                    <a:cubicBezTo>
                      <a:pt x="24978" y="4016"/>
                      <a:pt x="24845" y="5016"/>
                      <a:pt x="24311" y="5783"/>
                    </a:cubicBezTo>
                    <a:cubicBezTo>
                      <a:pt x="23628" y="6782"/>
                      <a:pt x="22445" y="6849"/>
                      <a:pt x="21362" y="6949"/>
                    </a:cubicBezTo>
                    <a:cubicBezTo>
                      <a:pt x="20379" y="7049"/>
                      <a:pt x="19379" y="7082"/>
                      <a:pt x="18396" y="7182"/>
                    </a:cubicBezTo>
                    <a:cubicBezTo>
                      <a:pt x="16313" y="7382"/>
                      <a:pt x="14297" y="7882"/>
                      <a:pt x="12264" y="8315"/>
                    </a:cubicBezTo>
                    <a:close/>
                  </a:path>
                </a:pathLst>
              </a:custGeom>
              <a:solidFill>
                <a:srgbClr val="E8EC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2" name="Google Shape;3212;p34"/>
              <p:cNvSpPr/>
              <p:nvPr/>
            </p:nvSpPr>
            <p:spPr>
              <a:xfrm>
                <a:off x="7940475" y="-586075"/>
                <a:ext cx="350350" cy="138325"/>
              </a:xfrm>
              <a:custGeom>
                <a:avLst/>
                <a:gdLst/>
                <a:ahLst/>
                <a:cxnLst/>
                <a:rect l="l" t="t" r="r" b="b"/>
                <a:pathLst>
                  <a:path w="14014" h="5533" extrusionOk="0">
                    <a:moveTo>
                      <a:pt x="0" y="5532"/>
                    </a:moveTo>
                    <a:cubicBezTo>
                      <a:pt x="1317" y="4516"/>
                      <a:pt x="2800" y="3749"/>
                      <a:pt x="4449" y="3416"/>
                    </a:cubicBezTo>
                    <a:cubicBezTo>
                      <a:pt x="5416" y="3216"/>
                      <a:pt x="6349" y="3133"/>
                      <a:pt x="7332" y="3149"/>
                    </a:cubicBezTo>
                    <a:cubicBezTo>
                      <a:pt x="8165" y="3149"/>
                      <a:pt x="9048" y="3233"/>
                      <a:pt x="9865" y="3133"/>
                    </a:cubicBezTo>
                    <a:cubicBezTo>
                      <a:pt x="10998" y="2983"/>
                      <a:pt x="12431" y="2566"/>
                      <a:pt x="13164" y="1667"/>
                    </a:cubicBezTo>
                    <a:cubicBezTo>
                      <a:pt x="13497" y="1283"/>
                      <a:pt x="14014" y="400"/>
                      <a:pt x="13197" y="200"/>
                    </a:cubicBezTo>
                    <a:cubicBezTo>
                      <a:pt x="12281" y="0"/>
                      <a:pt x="11248" y="817"/>
                      <a:pt x="10464" y="1183"/>
                    </a:cubicBezTo>
                    <a:cubicBezTo>
                      <a:pt x="9448" y="1650"/>
                      <a:pt x="8448" y="1966"/>
                      <a:pt x="7365" y="2216"/>
                    </a:cubicBezTo>
                    <a:cubicBezTo>
                      <a:pt x="6282" y="2466"/>
                      <a:pt x="5116" y="2616"/>
                      <a:pt x="4066" y="3016"/>
                    </a:cubicBezTo>
                    <a:cubicBezTo>
                      <a:pt x="3533" y="3233"/>
                      <a:pt x="2966" y="3416"/>
                      <a:pt x="2433" y="3633"/>
                    </a:cubicBezTo>
                    <a:cubicBezTo>
                      <a:pt x="1900" y="3849"/>
                      <a:pt x="967" y="4349"/>
                      <a:pt x="0" y="5532"/>
                    </a:cubicBezTo>
                    <a:close/>
                  </a:path>
                </a:pathLst>
              </a:custGeom>
              <a:solidFill>
                <a:srgbClr val="E8EC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3" name="Google Shape;3213;p34"/>
              <p:cNvSpPr/>
              <p:nvPr/>
            </p:nvSpPr>
            <p:spPr>
              <a:xfrm>
                <a:off x="7251875" y="-536500"/>
                <a:ext cx="66275" cy="57075"/>
              </a:xfrm>
              <a:custGeom>
                <a:avLst/>
                <a:gdLst/>
                <a:ahLst/>
                <a:cxnLst/>
                <a:rect l="l" t="t" r="r" b="b"/>
                <a:pathLst>
                  <a:path w="2651" h="2283" extrusionOk="0">
                    <a:moveTo>
                      <a:pt x="884" y="2283"/>
                    </a:moveTo>
                    <a:cubicBezTo>
                      <a:pt x="351" y="1733"/>
                      <a:pt x="1" y="1550"/>
                      <a:pt x="251" y="867"/>
                    </a:cubicBezTo>
                    <a:cubicBezTo>
                      <a:pt x="417" y="450"/>
                      <a:pt x="767" y="0"/>
                      <a:pt x="1267" y="17"/>
                    </a:cubicBezTo>
                    <a:cubicBezTo>
                      <a:pt x="1550" y="33"/>
                      <a:pt x="2133" y="367"/>
                      <a:pt x="2300" y="600"/>
                    </a:cubicBezTo>
                    <a:cubicBezTo>
                      <a:pt x="2650" y="1067"/>
                      <a:pt x="2367" y="1533"/>
                      <a:pt x="2000" y="186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4" name="Google Shape;3214;p34"/>
              <p:cNvSpPr/>
              <p:nvPr/>
            </p:nvSpPr>
            <p:spPr>
              <a:xfrm>
                <a:off x="7288950" y="-185750"/>
                <a:ext cx="432425" cy="207875"/>
              </a:xfrm>
              <a:custGeom>
                <a:avLst/>
                <a:gdLst/>
                <a:ahLst/>
                <a:cxnLst/>
                <a:rect l="l" t="t" r="r" b="b"/>
                <a:pathLst>
                  <a:path w="17297" h="8315" extrusionOk="0">
                    <a:moveTo>
                      <a:pt x="234" y="7348"/>
                    </a:moveTo>
                    <a:cubicBezTo>
                      <a:pt x="151" y="6698"/>
                      <a:pt x="1" y="6149"/>
                      <a:pt x="217" y="5532"/>
                    </a:cubicBezTo>
                    <a:cubicBezTo>
                      <a:pt x="467" y="4849"/>
                      <a:pt x="817" y="4099"/>
                      <a:pt x="1217" y="3499"/>
                    </a:cubicBezTo>
                    <a:cubicBezTo>
                      <a:pt x="1684" y="2799"/>
                      <a:pt x="2350" y="2383"/>
                      <a:pt x="3033" y="1933"/>
                    </a:cubicBezTo>
                    <a:cubicBezTo>
                      <a:pt x="3683" y="1500"/>
                      <a:pt x="4366" y="1000"/>
                      <a:pt x="5083" y="700"/>
                    </a:cubicBezTo>
                    <a:cubicBezTo>
                      <a:pt x="6632" y="33"/>
                      <a:pt x="8532" y="0"/>
                      <a:pt x="10198" y="33"/>
                    </a:cubicBezTo>
                    <a:cubicBezTo>
                      <a:pt x="11331" y="67"/>
                      <a:pt x="12498" y="150"/>
                      <a:pt x="13631" y="317"/>
                    </a:cubicBezTo>
                    <a:cubicBezTo>
                      <a:pt x="14614" y="467"/>
                      <a:pt x="15647" y="667"/>
                      <a:pt x="16463" y="1316"/>
                    </a:cubicBezTo>
                    <a:cubicBezTo>
                      <a:pt x="16780" y="1550"/>
                      <a:pt x="17163" y="1883"/>
                      <a:pt x="17230" y="2300"/>
                    </a:cubicBezTo>
                    <a:cubicBezTo>
                      <a:pt x="17297" y="2749"/>
                      <a:pt x="17047" y="3233"/>
                      <a:pt x="16880" y="3633"/>
                    </a:cubicBezTo>
                    <a:cubicBezTo>
                      <a:pt x="16314" y="4966"/>
                      <a:pt x="14814" y="5632"/>
                      <a:pt x="13581" y="6215"/>
                    </a:cubicBezTo>
                    <a:cubicBezTo>
                      <a:pt x="12698" y="6649"/>
                      <a:pt x="11698" y="6982"/>
                      <a:pt x="10765" y="7348"/>
                    </a:cubicBezTo>
                    <a:cubicBezTo>
                      <a:pt x="9815" y="7715"/>
                      <a:pt x="8699" y="8065"/>
                      <a:pt x="7682" y="8165"/>
                    </a:cubicBezTo>
                    <a:cubicBezTo>
                      <a:pt x="6399" y="8315"/>
                      <a:pt x="4999" y="8198"/>
                      <a:pt x="3733" y="7982"/>
                    </a:cubicBezTo>
                    <a:cubicBezTo>
                      <a:pt x="2767" y="7815"/>
                      <a:pt x="1934" y="7465"/>
                      <a:pt x="234" y="734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5" name="Google Shape;3215;p34"/>
              <p:cNvSpPr/>
              <p:nvPr/>
            </p:nvSpPr>
            <p:spPr>
              <a:xfrm>
                <a:off x="7484750" y="25025"/>
                <a:ext cx="104150" cy="88325"/>
              </a:xfrm>
              <a:custGeom>
                <a:avLst/>
                <a:gdLst/>
                <a:ahLst/>
                <a:cxnLst/>
                <a:rect l="l" t="t" r="r" b="b"/>
                <a:pathLst>
                  <a:path w="4166" h="3533" extrusionOk="0">
                    <a:moveTo>
                      <a:pt x="267" y="2700"/>
                    </a:moveTo>
                    <a:cubicBezTo>
                      <a:pt x="183" y="2183"/>
                      <a:pt x="0" y="1800"/>
                      <a:pt x="250" y="1417"/>
                    </a:cubicBezTo>
                    <a:cubicBezTo>
                      <a:pt x="517" y="1000"/>
                      <a:pt x="1033" y="700"/>
                      <a:pt x="1450" y="484"/>
                    </a:cubicBezTo>
                    <a:cubicBezTo>
                      <a:pt x="2383" y="0"/>
                      <a:pt x="3116" y="84"/>
                      <a:pt x="3799" y="867"/>
                    </a:cubicBezTo>
                    <a:cubicBezTo>
                      <a:pt x="4149" y="1283"/>
                      <a:pt x="4166" y="1900"/>
                      <a:pt x="3916" y="2383"/>
                    </a:cubicBezTo>
                    <a:cubicBezTo>
                      <a:pt x="3483" y="3183"/>
                      <a:pt x="2366" y="3483"/>
                      <a:pt x="1533" y="353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6" name="Google Shape;3216;p34"/>
              <p:cNvSpPr/>
              <p:nvPr/>
            </p:nvSpPr>
            <p:spPr>
              <a:xfrm>
                <a:off x="8885250" y="-181175"/>
                <a:ext cx="216225" cy="85425"/>
              </a:xfrm>
              <a:custGeom>
                <a:avLst/>
                <a:gdLst/>
                <a:ahLst/>
                <a:cxnLst/>
                <a:rect l="l" t="t" r="r" b="b"/>
                <a:pathLst>
                  <a:path w="8649" h="3417" extrusionOk="0">
                    <a:moveTo>
                      <a:pt x="8648" y="0"/>
                    </a:moveTo>
                    <a:cubicBezTo>
                      <a:pt x="7432" y="50"/>
                      <a:pt x="6249" y="350"/>
                      <a:pt x="5033" y="534"/>
                    </a:cubicBezTo>
                    <a:cubicBezTo>
                      <a:pt x="4383" y="634"/>
                      <a:pt x="3583" y="717"/>
                      <a:pt x="3033" y="1117"/>
                    </a:cubicBezTo>
                    <a:cubicBezTo>
                      <a:pt x="2616" y="1417"/>
                      <a:pt x="2283" y="1850"/>
                      <a:pt x="1833" y="2100"/>
                    </a:cubicBezTo>
                    <a:cubicBezTo>
                      <a:pt x="1183" y="2466"/>
                      <a:pt x="484" y="2783"/>
                      <a:pt x="0" y="3383"/>
                    </a:cubicBezTo>
                    <a:cubicBezTo>
                      <a:pt x="284" y="3416"/>
                      <a:pt x="584" y="3200"/>
                      <a:pt x="850" y="3100"/>
                    </a:cubicBezTo>
                    <a:cubicBezTo>
                      <a:pt x="1250" y="2916"/>
                      <a:pt x="1683" y="2650"/>
                      <a:pt x="2067" y="2416"/>
                    </a:cubicBezTo>
                    <a:cubicBezTo>
                      <a:pt x="2616" y="2083"/>
                      <a:pt x="3116" y="1517"/>
                      <a:pt x="3816" y="1750"/>
                    </a:cubicBezTo>
                    <a:cubicBezTo>
                      <a:pt x="4116" y="1850"/>
                      <a:pt x="4249" y="2050"/>
                      <a:pt x="4499" y="2217"/>
                    </a:cubicBezTo>
                    <a:cubicBezTo>
                      <a:pt x="4866" y="2450"/>
                      <a:pt x="5766" y="2533"/>
                      <a:pt x="6199" y="2550"/>
                    </a:cubicBezTo>
                    <a:cubicBezTo>
                      <a:pt x="6849" y="2566"/>
                      <a:pt x="7782" y="2183"/>
                      <a:pt x="8215" y="1683"/>
                    </a:cubicBezTo>
                    <a:cubicBezTo>
                      <a:pt x="8615" y="1217"/>
                      <a:pt x="8448" y="817"/>
                      <a:pt x="864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7" name="Google Shape;3217;p34"/>
              <p:cNvSpPr/>
              <p:nvPr/>
            </p:nvSpPr>
            <p:spPr>
              <a:xfrm>
                <a:off x="8572000" y="-23300"/>
                <a:ext cx="69175" cy="65000"/>
              </a:xfrm>
              <a:custGeom>
                <a:avLst/>
                <a:gdLst/>
                <a:ahLst/>
                <a:cxnLst/>
                <a:rect l="l" t="t" r="r" b="b"/>
                <a:pathLst>
                  <a:path w="2767" h="2600" extrusionOk="0">
                    <a:moveTo>
                      <a:pt x="0" y="2533"/>
                    </a:moveTo>
                    <a:cubicBezTo>
                      <a:pt x="850" y="2533"/>
                      <a:pt x="2016" y="2600"/>
                      <a:pt x="2533" y="1717"/>
                    </a:cubicBezTo>
                    <a:cubicBezTo>
                      <a:pt x="2733" y="1400"/>
                      <a:pt x="2766" y="750"/>
                      <a:pt x="2566" y="417"/>
                    </a:cubicBezTo>
                    <a:cubicBezTo>
                      <a:pt x="2316" y="1"/>
                      <a:pt x="2133" y="200"/>
                      <a:pt x="1816" y="417"/>
                    </a:cubicBezTo>
                    <a:cubicBezTo>
                      <a:pt x="1183" y="884"/>
                      <a:pt x="650" y="1400"/>
                      <a:pt x="283" y="210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8" name="Google Shape;3218;p34"/>
              <p:cNvSpPr/>
              <p:nvPr/>
            </p:nvSpPr>
            <p:spPr>
              <a:xfrm>
                <a:off x="7483500" y="-201600"/>
                <a:ext cx="62075" cy="40450"/>
              </a:xfrm>
              <a:custGeom>
                <a:avLst/>
                <a:gdLst/>
                <a:ahLst/>
                <a:cxnLst/>
                <a:rect l="l" t="t" r="r" b="b"/>
                <a:pathLst>
                  <a:path w="2483" h="1618" extrusionOk="0">
                    <a:moveTo>
                      <a:pt x="0" y="1451"/>
                    </a:moveTo>
                    <a:cubicBezTo>
                      <a:pt x="100" y="734"/>
                      <a:pt x="133" y="551"/>
                      <a:pt x="767" y="284"/>
                    </a:cubicBezTo>
                    <a:cubicBezTo>
                      <a:pt x="1050" y="168"/>
                      <a:pt x="1367" y="1"/>
                      <a:pt x="1683" y="101"/>
                    </a:cubicBezTo>
                    <a:cubicBezTo>
                      <a:pt x="1950" y="168"/>
                      <a:pt x="2483" y="434"/>
                      <a:pt x="2433" y="767"/>
                    </a:cubicBezTo>
                    <a:cubicBezTo>
                      <a:pt x="2316" y="1617"/>
                      <a:pt x="1033" y="1484"/>
                      <a:pt x="417" y="155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9" name="Google Shape;3219;p34"/>
              <p:cNvSpPr/>
              <p:nvPr/>
            </p:nvSpPr>
            <p:spPr>
              <a:xfrm>
                <a:off x="7583475" y="-228675"/>
                <a:ext cx="185800" cy="132925"/>
              </a:xfrm>
              <a:custGeom>
                <a:avLst/>
                <a:gdLst/>
                <a:ahLst/>
                <a:cxnLst/>
                <a:rect l="l" t="t" r="r" b="b"/>
                <a:pathLst>
                  <a:path w="7432" h="5317" extrusionOk="0">
                    <a:moveTo>
                      <a:pt x="0" y="2634"/>
                    </a:moveTo>
                    <a:cubicBezTo>
                      <a:pt x="200" y="2317"/>
                      <a:pt x="367" y="1950"/>
                      <a:pt x="583" y="1650"/>
                    </a:cubicBezTo>
                    <a:cubicBezTo>
                      <a:pt x="867" y="1251"/>
                      <a:pt x="1300" y="917"/>
                      <a:pt x="1683" y="617"/>
                    </a:cubicBezTo>
                    <a:cubicBezTo>
                      <a:pt x="2500" y="1"/>
                      <a:pt x="3333" y="67"/>
                      <a:pt x="4266" y="351"/>
                    </a:cubicBezTo>
                    <a:cubicBezTo>
                      <a:pt x="5466" y="701"/>
                      <a:pt x="7165" y="1301"/>
                      <a:pt x="7365" y="2750"/>
                    </a:cubicBezTo>
                    <a:cubicBezTo>
                      <a:pt x="7432" y="3300"/>
                      <a:pt x="7382" y="3883"/>
                      <a:pt x="7049" y="4333"/>
                    </a:cubicBezTo>
                    <a:cubicBezTo>
                      <a:pt x="6549" y="4983"/>
                      <a:pt x="5582" y="5233"/>
                      <a:pt x="4799" y="5266"/>
                    </a:cubicBezTo>
                    <a:cubicBezTo>
                      <a:pt x="3633" y="5316"/>
                      <a:pt x="2250" y="5150"/>
                      <a:pt x="1367" y="4316"/>
                    </a:cubicBezTo>
                    <a:cubicBezTo>
                      <a:pt x="683" y="3667"/>
                      <a:pt x="433" y="2883"/>
                      <a:pt x="0" y="263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0" name="Google Shape;3220;p34"/>
              <p:cNvSpPr/>
              <p:nvPr/>
            </p:nvSpPr>
            <p:spPr>
              <a:xfrm>
                <a:off x="7683450" y="-92875"/>
                <a:ext cx="62500" cy="32950"/>
              </a:xfrm>
              <a:custGeom>
                <a:avLst/>
                <a:gdLst/>
                <a:ahLst/>
                <a:cxnLst/>
                <a:rect l="l" t="t" r="r" b="b"/>
                <a:pathLst>
                  <a:path w="2500" h="1318" extrusionOk="0">
                    <a:moveTo>
                      <a:pt x="217" y="1001"/>
                    </a:moveTo>
                    <a:cubicBezTo>
                      <a:pt x="317" y="784"/>
                      <a:pt x="434" y="384"/>
                      <a:pt x="650" y="251"/>
                    </a:cubicBezTo>
                    <a:cubicBezTo>
                      <a:pt x="783" y="168"/>
                      <a:pt x="1167" y="134"/>
                      <a:pt x="1317" y="101"/>
                    </a:cubicBezTo>
                    <a:cubicBezTo>
                      <a:pt x="1567" y="51"/>
                      <a:pt x="1950" y="1"/>
                      <a:pt x="2100" y="284"/>
                    </a:cubicBezTo>
                    <a:cubicBezTo>
                      <a:pt x="2500" y="1101"/>
                      <a:pt x="350" y="1234"/>
                      <a:pt x="0" y="131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1" name="Google Shape;3221;p34"/>
              <p:cNvSpPr/>
              <p:nvPr/>
            </p:nvSpPr>
            <p:spPr>
              <a:xfrm>
                <a:off x="6408750" y="-64125"/>
                <a:ext cx="57075" cy="77500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3100" extrusionOk="0">
                    <a:moveTo>
                      <a:pt x="900" y="3100"/>
                    </a:moveTo>
                    <a:cubicBezTo>
                      <a:pt x="717" y="3000"/>
                      <a:pt x="383" y="2867"/>
                      <a:pt x="250" y="2683"/>
                    </a:cubicBezTo>
                    <a:cubicBezTo>
                      <a:pt x="183" y="2583"/>
                      <a:pt x="150" y="2333"/>
                      <a:pt x="117" y="2217"/>
                    </a:cubicBezTo>
                    <a:cubicBezTo>
                      <a:pt x="17" y="1833"/>
                      <a:pt x="0" y="1434"/>
                      <a:pt x="117" y="1050"/>
                    </a:cubicBezTo>
                    <a:cubicBezTo>
                      <a:pt x="333" y="351"/>
                      <a:pt x="867" y="1"/>
                      <a:pt x="1533" y="334"/>
                    </a:cubicBezTo>
                    <a:cubicBezTo>
                      <a:pt x="2066" y="584"/>
                      <a:pt x="2233" y="1067"/>
                      <a:pt x="2266" y="1634"/>
                    </a:cubicBezTo>
                    <a:cubicBezTo>
                      <a:pt x="2283" y="1883"/>
                      <a:pt x="2250" y="2233"/>
                      <a:pt x="2150" y="2450"/>
                    </a:cubicBezTo>
                    <a:cubicBezTo>
                      <a:pt x="2050" y="2650"/>
                      <a:pt x="1666" y="3083"/>
                      <a:pt x="1417" y="310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2" name="Google Shape;3222;p34"/>
              <p:cNvSpPr/>
              <p:nvPr/>
            </p:nvSpPr>
            <p:spPr>
              <a:xfrm>
                <a:off x="6217125" y="-17050"/>
                <a:ext cx="26275" cy="30425"/>
              </a:xfrm>
              <a:custGeom>
                <a:avLst/>
                <a:gdLst/>
                <a:ahLst/>
                <a:cxnLst/>
                <a:rect l="l" t="t" r="r" b="b"/>
                <a:pathLst>
                  <a:path w="1051" h="1217" extrusionOk="0">
                    <a:moveTo>
                      <a:pt x="767" y="1217"/>
                    </a:moveTo>
                    <a:cubicBezTo>
                      <a:pt x="484" y="1167"/>
                      <a:pt x="50" y="1200"/>
                      <a:pt x="34" y="834"/>
                    </a:cubicBezTo>
                    <a:cubicBezTo>
                      <a:pt x="0" y="600"/>
                      <a:pt x="217" y="284"/>
                      <a:pt x="400" y="167"/>
                    </a:cubicBezTo>
                    <a:cubicBezTo>
                      <a:pt x="650" y="0"/>
                      <a:pt x="1050" y="134"/>
                      <a:pt x="983" y="48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3" name="Google Shape;3223;p34"/>
              <p:cNvSpPr/>
              <p:nvPr/>
            </p:nvSpPr>
            <p:spPr>
              <a:xfrm>
                <a:off x="6744925" y="-559000"/>
                <a:ext cx="155400" cy="134575"/>
              </a:xfrm>
              <a:custGeom>
                <a:avLst/>
                <a:gdLst/>
                <a:ahLst/>
                <a:cxnLst/>
                <a:rect l="l" t="t" r="r" b="b"/>
                <a:pathLst>
                  <a:path w="6216" h="5383" extrusionOk="0">
                    <a:moveTo>
                      <a:pt x="717" y="4599"/>
                    </a:moveTo>
                    <a:cubicBezTo>
                      <a:pt x="533" y="4416"/>
                      <a:pt x="183" y="4116"/>
                      <a:pt x="83" y="3833"/>
                    </a:cubicBezTo>
                    <a:cubicBezTo>
                      <a:pt x="0" y="3566"/>
                      <a:pt x="117" y="3150"/>
                      <a:pt x="167" y="2916"/>
                    </a:cubicBezTo>
                    <a:cubicBezTo>
                      <a:pt x="383" y="2017"/>
                      <a:pt x="850" y="1400"/>
                      <a:pt x="1566" y="817"/>
                    </a:cubicBezTo>
                    <a:cubicBezTo>
                      <a:pt x="2549" y="0"/>
                      <a:pt x="4282" y="284"/>
                      <a:pt x="5182" y="1117"/>
                    </a:cubicBezTo>
                    <a:cubicBezTo>
                      <a:pt x="6099" y="1950"/>
                      <a:pt x="6215" y="3966"/>
                      <a:pt x="5249" y="4816"/>
                    </a:cubicBezTo>
                    <a:cubicBezTo>
                      <a:pt x="4599" y="5382"/>
                      <a:pt x="3533" y="5366"/>
                      <a:pt x="2733" y="5332"/>
                    </a:cubicBezTo>
                    <a:cubicBezTo>
                      <a:pt x="1683" y="5299"/>
                      <a:pt x="667" y="5116"/>
                      <a:pt x="717" y="459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224" name="Google Shape;3224;p34"/>
          <p:cNvGrpSpPr/>
          <p:nvPr/>
        </p:nvGrpSpPr>
        <p:grpSpPr>
          <a:xfrm>
            <a:off x="4927410" y="1292641"/>
            <a:ext cx="10268152" cy="3728282"/>
            <a:chOff x="2698700" y="2074850"/>
            <a:chExt cx="4532600" cy="1645750"/>
          </a:xfrm>
        </p:grpSpPr>
        <p:sp>
          <p:nvSpPr>
            <p:cNvPr id="3225" name="Google Shape;3225;p34"/>
            <p:cNvSpPr/>
            <p:nvPr/>
          </p:nvSpPr>
          <p:spPr>
            <a:xfrm>
              <a:off x="2730450" y="2196825"/>
              <a:ext cx="4150650" cy="366275"/>
            </a:xfrm>
            <a:custGeom>
              <a:avLst/>
              <a:gdLst/>
              <a:ahLst/>
              <a:cxnLst/>
              <a:rect l="l" t="t" r="r" b="b"/>
              <a:pathLst>
                <a:path w="166026" h="14651" extrusionOk="0">
                  <a:moveTo>
                    <a:pt x="0" y="353"/>
                  </a:moveTo>
                  <a:lnTo>
                    <a:pt x="729" y="14650"/>
                  </a:lnTo>
                  <a:lnTo>
                    <a:pt x="165321" y="14650"/>
                  </a:lnTo>
                  <a:lnTo>
                    <a:pt x="166025" y="1"/>
                  </a:lnTo>
                  <a:close/>
                </a:path>
              </a:pathLst>
            </a:custGeom>
            <a:solidFill>
              <a:srgbClr val="FFD7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6" name="Google Shape;3226;p34"/>
            <p:cNvSpPr/>
            <p:nvPr/>
          </p:nvSpPr>
          <p:spPr>
            <a:xfrm>
              <a:off x="2698700" y="2074850"/>
              <a:ext cx="4217925" cy="488250"/>
            </a:xfrm>
            <a:custGeom>
              <a:avLst/>
              <a:gdLst/>
              <a:ahLst/>
              <a:cxnLst/>
              <a:rect l="l" t="t" r="r" b="b"/>
              <a:pathLst>
                <a:path w="168717" h="19530" extrusionOk="0">
                  <a:moveTo>
                    <a:pt x="88564" y="2088"/>
                  </a:moveTo>
                  <a:lnTo>
                    <a:pt x="87294" y="3723"/>
                  </a:lnTo>
                  <a:cubicBezTo>
                    <a:pt x="83761" y="8250"/>
                    <a:pt x="78819" y="10840"/>
                    <a:pt x="73638" y="10903"/>
                  </a:cubicBezTo>
                  <a:lnTo>
                    <a:pt x="73638" y="10903"/>
                  </a:lnTo>
                  <a:lnTo>
                    <a:pt x="0" y="11544"/>
                  </a:lnTo>
                  <a:lnTo>
                    <a:pt x="226" y="14550"/>
                  </a:lnTo>
                  <a:lnTo>
                    <a:pt x="76530" y="14562"/>
                  </a:lnTo>
                  <a:cubicBezTo>
                    <a:pt x="79611" y="14562"/>
                    <a:pt x="82642" y="15455"/>
                    <a:pt x="85370" y="17178"/>
                  </a:cubicBezTo>
                  <a:lnTo>
                    <a:pt x="85370" y="17178"/>
                  </a:lnTo>
                  <a:lnTo>
                    <a:pt x="89105" y="19529"/>
                  </a:lnTo>
                  <a:lnTo>
                    <a:pt x="167295" y="19114"/>
                  </a:lnTo>
                  <a:lnTo>
                    <a:pt x="1687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7" name="Google Shape;3227;p34"/>
            <p:cNvSpPr/>
            <p:nvPr/>
          </p:nvSpPr>
          <p:spPr>
            <a:xfrm>
              <a:off x="6914400" y="3318800"/>
              <a:ext cx="21075" cy="69500"/>
            </a:xfrm>
            <a:custGeom>
              <a:avLst/>
              <a:gdLst/>
              <a:ahLst/>
              <a:cxnLst/>
              <a:rect l="l" t="t" r="r" b="b"/>
              <a:pathLst>
                <a:path w="843" h="2780" extrusionOk="0">
                  <a:moveTo>
                    <a:pt x="0" y="2780"/>
                  </a:moveTo>
                  <a:cubicBezTo>
                    <a:pt x="101" y="2000"/>
                    <a:pt x="38" y="1170"/>
                    <a:pt x="327" y="428"/>
                  </a:cubicBezTo>
                  <a:cubicBezTo>
                    <a:pt x="390" y="240"/>
                    <a:pt x="541" y="1"/>
                    <a:pt x="692" y="265"/>
                  </a:cubicBezTo>
                  <a:cubicBezTo>
                    <a:pt x="843" y="516"/>
                    <a:pt x="792" y="856"/>
                    <a:pt x="805" y="1133"/>
                  </a:cubicBezTo>
                  <a:cubicBezTo>
                    <a:pt x="805" y="1573"/>
                    <a:pt x="792" y="2151"/>
                    <a:pt x="0" y="2780"/>
                  </a:cubicBezTo>
                  <a:close/>
                </a:path>
              </a:pathLst>
            </a:custGeom>
            <a:solidFill>
              <a:srgbClr val="D1A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8" name="Google Shape;3228;p34"/>
            <p:cNvSpPr/>
            <p:nvPr/>
          </p:nvSpPr>
          <p:spPr>
            <a:xfrm>
              <a:off x="3756225" y="3039325"/>
              <a:ext cx="15125" cy="24250"/>
            </a:xfrm>
            <a:custGeom>
              <a:avLst/>
              <a:gdLst/>
              <a:ahLst/>
              <a:cxnLst/>
              <a:rect l="l" t="t" r="r" b="b"/>
              <a:pathLst>
                <a:path w="605" h="970" extrusionOk="0">
                  <a:moveTo>
                    <a:pt x="265" y="1"/>
                  </a:moveTo>
                  <a:cubicBezTo>
                    <a:pt x="126" y="252"/>
                    <a:pt x="1" y="454"/>
                    <a:pt x="76" y="755"/>
                  </a:cubicBezTo>
                  <a:cubicBezTo>
                    <a:pt x="89" y="843"/>
                    <a:pt x="101" y="894"/>
                    <a:pt x="202" y="944"/>
                  </a:cubicBezTo>
                  <a:cubicBezTo>
                    <a:pt x="265" y="969"/>
                    <a:pt x="303" y="969"/>
                    <a:pt x="365" y="931"/>
                  </a:cubicBezTo>
                  <a:cubicBezTo>
                    <a:pt x="491" y="831"/>
                    <a:pt x="554" y="705"/>
                    <a:pt x="567" y="542"/>
                  </a:cubicBezTo>
                  <a:cubicBezTo>
                    <a:pt x="604" y="340"/>
                    <a:pt x="491" y="240"/>
                    <a:pt x="365" y="114"/>
                  </a:cubicBezTo>
                  <a:close/>
                </a:path>
              </a:pathLst>
            </a:custGeom>
            <a:solidFill>
              <a:srgbClr val="FA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9" name="Google Shape;3229;p34"/>
            <p:cNvSpPr/>
            <p:nvPr/>
          </p:nvSpPr>
          <p:spPr>
            <a:xfrm>
              <a:off x="3664425" y="3434500"/>
              <a:ext cx="232975" cy="19500"/>
            </a:xfrm>
            <a:custGeom>
              <a:avLst/>
              <a:gdLst/>
              <a:ahLst/>
              <a:cxnLst/>
              <a:rect l="l" t="t" r="r" b="b"/>
              <a:pathLst>
                <a:path w="9319" h="780" extrusionOk="0">
                  <a:moveTo>
                    <a:pt x="1" y="13"/>
                  </a:moveTo>
                  <a:lnTo>
                    <a:pt x="529" y="227"/>
                  </a:lnTo>
                  <a:lnTo>
                    <a:pt x="529" y="780"/>
                  </a:lnTo>
                  <a:lnTo>
                    <a:pt x="9319" y="780"/>
                  </a:lnTo>
                  <a:lnTo>
                    <a:pt x="9319" y="252"/>
                  </a:lnTo>
                  <a:lnTo>
                    <a:pt x="8036" y="0"/>
                  </a:lnTo>
                  <a:close/>
                </a:path>
              </a:pathLst>
            </a:custGeom>
            <a:solidFill>
              <a:srgbClr val="EB2A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0" name="Google Shape;3230;p34"/>
            <p:cNvSpPr/>
            <p:nvPr/>
          </p:nvSpPr>
          <p:spPr>
            <a:xfrm>
              <a:off x="4109575" y="3434800"/>
              <a:ext cx="232975" cy="19525"/>
            </a:xfrm>
            <a:custGeom>
              <a:avLst/>
              <a:gdLst/>
              <a:ahLst/>
              <a:cxnLst/>
              <a:rect l="l" t="t" r="r" b="b"/>
              <a:pathLst>
                <a:path w="9319" h="781" extrusionOk="0">
                  <a:moveTo>
                    <a:pt x="1" y="14"/>
                  </a:moveTo>
                  <a:lnTo>
                    <a:pt x="529" y="227"/>
                  </a:lnTo>
                  <a:lnTo>
                    <a:pt x="529" y="781"/>
                  </a:lnTo>
                  <a:lnTo>
                    <a:pt x="9319" y="781"/>
                  </a:lnTo>
                  <a:lnTo>
                    <a:pt x="9319" y="252"/>
                  </a:lnTo>
                  <a:lnTo>
                    <a:pt x="8036" y="1"/>
                  </a:lnTo>
                  <a:close/>
                </a:path>
              </a:pathLst>
            </a:custGeom>
            <a:solidFill>
              <a:srgbClr val="EB2A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1" name="Google Shape;3231;p34"/>
            <p:cNvSpPr/>
            <p:nvPr/>
          </p:nvSpPr>
          <p:spPr>
            <a:xfrm>
              <a:off x="4554725" y="3435125"/>
              <a:ext cx="232975" cy="19525"/>
            </a:xfrm>
            <a:custGeom>
              <a:avLst/>
              <a:gdLst/>
              <a:ahLst/>
              <a:cxnLst/>
              <a:rect l="l" t="t" r="r" b="b"/>
              <a:pathLst>
                <a:path w="9319" h="781" extrusionOk="0">
                  <a:moveTo>
                    <a:pt x="1" y="13"/>
                  </a:moveTo>
                  <a:lnTo>
                    <a:pt x="529" y="227"/>
                  </a:lnTo>
                  <a:lnTo>
                    <a:pt x="529" y="780"/>
                  </a:lnTo>
                  <a:lnTo>
                    <a:pt x="9319" y="780"/>
                  </a:lnTo>
                  <a:lnTo>
                    <a:pt x="9319" y="252"/>
                  </a:lnTo>
                  <a:lnTo>
                    <a:pt x="8036" y="1"/>
                  </a:lnTo>
                  <a:close/>
                </a:path>
              </a:pathLst>
            </a:custGeom>
            <a:solidFill>
              <a:srgbClr val="EB2A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2" name="Google Shape;3232;p34"/>
            <p:cNvSpPr/>
            <p:nvPr/>
          </p:nvSpPr>
          <p:spPr>
            <a:xfrm>
              <a:off x="4999875" y="3435450"/>
              <a:ext cx="232975" cy="19500"/>
            </a:xfrm>
            <a:custGeom>
              <a:avLst/>
              <a:gdLst/>
              <a:ahLst/>
              <a:cxnLst/>
              <a:rect l="l" t="t" r="r" b="b"/>
              <a:pathLst>
                <a:path w="9319" h="780" extrusionOk="0">
                  <a:moveTo>
                    <a:pt x="1" y="13"/>
                  </a:moveTo>
                  <a:lnTo>
                    <a:pt x="516" y="226"/>
                  </a:lnTo>
                  <a:lnTo>
                    <a:pt x="516" y="780"/>
                  </a:lnTo>
                  <a:lnTo>
                    <a:pt x="9319" y="780"/>
                  </a:lnTo>
                  <a:lnTo>
                    <a:pt x="9319" y="252"/>
                  </a:lnTo>
                  <a:lnTo>
                    <a:pt x="8036" y="0"/>
                  </a:lnTo>
                  <a:close/>
                </a:path>
              </a:pathLst>
            </a:custGeom>
            <a:solidFill>
              <a:srgbClr val="EB2A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3" name="Google Shape;3233;p34"/>
            <p:cNvSpPr/>
            <p:nvPr/>
          </p:nvSpPr>
          <p:spPr>
            <a:xfrm>
              <a:off x="4449425" y="3433550"/>
              <a:ext cx="232975" cy="19525"/>
            </a:xfrm>
            <a:custGeom>
              <a:avLst/>
              <a:gdLst/>
              <a:ahLst/>
              <a:cxnLst/>
              <a:rect l="l" t="t" r="r" b="b"/>
              <a:pathLst>
                <a:path w="9319" h="781" extrusionOk="0">
                  <a:moveTo>
                    <a:pt x="0" y="13"/>
                  </a:moveTo>
                  <a:lnTo>
                    <a:pt x="516" y="227"/>
                  </a:lnTo>
                  <a:lnTo>
                    <a:pt x="516" y="780"/>
                  </a:lnTo>
                  <a:lnTo>
                    <a:pt x="9318" y="780"/>
                  </a:lnTo>
                  <a:lnTo>
                    <a:pt x="9318" y="252"/>
                  </a:lnTo>
                  <a:lnTo>
                    <a:pt x="8035" y="1"/>
                  </a:lnTo>
                  <a:close/>
                </a:path>
              </a:pathLst>
            </a:custGeom>
            <a:solidFill>
              <a:srgbClr val="EB2A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4" name="Google Shape;3234;p34"/>
            <p:cNvSpPr/>
            <p:nvPr/>
          </p:nvSpPr>
          <p:spPr>
            <a:xfrm>
              <a:off x="4894575" y="3433875"/>
              <a:ext cx="232975" cy="19500"/>
            </a:xfrm>
            <a:custGeom>
              <a:avLst/>
              <a:gdLst/>
              <a:ahLst/>
              <a:cxnLst/>
              <a:rect l="l" t="t" r="r" b="b"/>
              <a:pathLst>
                <a:path w="9319" h="780" extrusionOk="0">
                  <a:moveTo>
                    <a:pt x="0" y="13"/>
                  </a:moveTo>
                  <a:lnTo>
                    <a:pt x="516" y="227"/>
                  </a:lnTo>
                  <a:lnTo>
                    <a:pt x="516" y="780"/>
                  </a:lnTo>
                  <a:lnTo>
                    <a:pt x="9318" y="780"/>
                  </a:lnTo>
                  <a:lnTo>
                    <a:pt x="9318" y="252"/>
                  </a:lnTo>
                  <a:lnTo>
                    <a:pt x="8035" y="0"/>
                  </a:lnTo>
                  <a:close/>
                </a:path>
              </a:pathLst>
            </a:custGeom>
            <a:solidFill>
              <a:srgbClr val="EB2A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5" name="Google Shape;3235;p34"/>
            <p:cNvSpPr/>
            <p:nvPr/>
          </p:nvSpPr>
          <p:spPr>
            <a:xfrm>
              <a:off x="5339400" y="3434175"/>
              <a:ext cx="233275" cy="19525"/>
            </a:xfrm>
            <a:custGeom>
              <a:avLst/>
              <a:gdLst/>
              <a:ahLst/>
              <a:cxnLst/>
              <a:rect l="l" t="t" r="r" b="b"/>
              <a:pathLst>
                <a:path w="9331" h="781" extrusionOk="0">
                  <a:moveTo>
                    <a:pt x="0" y="13"/>
                  </a:moveTo>
                  <a:lnTo>
                    <a:pt x="529" y="227"/>
                  </a:lnTo>
                  <a:lnTo>
                    <a:pt x="529" y="780"/>
                  </a:lnTo>
                  <a:lnTo>
                    <a:pt x="9331" y="780"/>
                  </a:lnTo>
                  <a:lnTo>
                    <a:pt x="9331" y="252"/>
                  </a:lnTo>
                  <a:lnTo>
                    <a:pt x="8048" y="1"/>
                  </a:lnTo>
                  <a:close/>
                </a:path>
              </a:pathLst>
            </a:custGeom>
            <a:solidFill>
              <a:srgbClr val="EB2A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6" name="Google Shape;3236;p34"/>
            <p:cNvSpPr/>
            <p:nvPr/>
          </p:nvSpPr>
          <p:spPr>
            <a:xfrm>
              <a:off x="5784550" y="3434500"/>
              <a:ext cx="233275" cy="19500"/>
            </a:xfrm>
            <a:custGeom>
              <a:avLst/>
              <a:gdLst/>
              <a:ahLst/>
              <a:cxnLst/>
              <a:rect l="l" t="t" r="r" b="b"/>
              <a:pathLst>
                <a:path w="9331" h="780" extrusionOk="0">
                  <a:moveTo>
                    <a:pt x="0" y="13"/>
                  </a:moveTo>
                  <a:lnTo>
                    <a:pt x="529" y="227"/>
                  </a:lnTo>
                  <a:lnTo>
                    <a:pt x="529" y="780"/>
                  </a:lnTo>
                  <a:lnTo>
                    <a:pt x="9331" y="780"/>
                  </a:lnTo>
                  <a:lnTo>
                    <a:pt x="9331" y="252"/>
                  </a:lnTo>
                  <a:lnTo>
                    <a:pt x="8048" y="0"/>
                  </a:lnTo>
                  <a:close/>
                </a:path>
              </a:pathLst>
            </a:custGeom>
            <a:solidFill>
              <a:srgbClr val="EB2A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7" name="Google Shape;3237;p34"/>
            <p:cNvSpPr/>
            <p:nvPr/>
          </p:nvSpPr>
          <p:spPr>
            <a:xfrm>
              <a:off x="6607575" y="3719325"/>
              <a:ext cx="4425" cy="1275"/>
            </a:xfrm>
            <a:custGeom>
              <a:avLst/>
              <a:gdLst/>
              <a:ahLst/>
              <a:cxnLst/>
              <a:rect l="l" t="t" r="r" b="b"/>
              <a:pathLst>
                <a:path w="177" h="51" extrusionOk="0">
                  <a:moveTo>
                    <a:pt x="51" y="50"/>
                  </a:moveTo>
                  <a:cubicBezTo>
                    <a:pt x="25" y="38"/>
                    <a:pt x="0" y="25"/>
                    <a:pt x="0" y="13"/>
                  </a:cubicBezTo>
                  <a:cubicBezTo>
                    <a:pt x="38" y="13"/>
                    <a:pt x="88" y="0"/>
                    <a:pt x="126" y="13"/>
                  </a:cubicBezTo>
                  <a:cubicBezTo>
                    <a:pt x="164" y="13"/>
                    <a:pt x="176" y="25"/>
                    <a:pt x="139" y="38"/>
                  </a:cubicBezTo>
                  <a:close/>
                </a:path>
              </a:pathLst>
            </a:custGeom>
            <a:solidFill>
              <a:srgbClr val="AEA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8" name="Google Shape;3238;p34"/>
            <p:cNvSpPr/>
            <p:nvPr/>
          </p:nvSpPr>
          <p:spPr>
            <a:xfrm>
              <a:off x="6636500" y="3591675"/>
              <a:ext cx="15725" cy="3500"/>
            </a:xfrm>
            <a:custGeom>
              <a:avLst/>
              <a:gdLst/>
              <a:ahLst/>
              <a:cxnLst/>
              <a:rect l="l" t="t" r="r" b="b"/>
              <a:pathLst>
                <a:path w="629" h="140" extrusionOk="0">
                  <a:moveTo>
                    <a:pt x="201" y="1"/>
                  </a:moveTo>
                  <a:cubicBezTo>
                    <a:pt x="315" y="1"/>
                    <a:pt x="440" y="1"/>
                    <a:pt x="553" y="13"/>
                  </a:cubicBezTo>
                  <a:cubicBezTo>
                    <a:pt x="579" y="38"/>
                    <a:pt x="629" y="101"/>
                    <a:pt x="491" y="126"/>
                  </a:cubicBezTo>
                  <a:cubicBezTo>
                    <a:pt x="377" y="139"/>
                    <a:pt x="0" y="126"/>
                    <a:pt x="76" y="76"/>
                  </a:cubicBezTo>
                  <a:close/>
                </a:path>
              </a:pathLst>
            </a:custGeom>
            <a:solidFill>
              <a:srgbClr val="AEA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9" name="Google Shape;3239;p34"/>
            <p:cNvSpPr/>
            <p:nvPr/>
          </p:nvSpPr>
          <p:spPr>
            <a:xfrm>
              <a:off x="2748675" y="3489200"/>
              <a:ext cx="4287725" cy="133325"/>
            </a:xfrm>
            <a:custGeom>
              <a:avLst/>
              <a:gdLst/>
              <a:ahLst/>
              <a:cxnLst/>
              <a:rect l="l" t="t" r="r" b="b"/>
              <a:pathLst>
                <a:path w="171509" h="5333" extrusionOk="0">
                  <a:moveTo>
                    <a:pt x="47319" y="0"/>
                  </a:moveTo>
                  <a:lnTo>
                    <a:pt x="0" y="5332"/>
                  </a:lnTo>
                  <a:lnTo>
                    <a:pt x="171508" y="5332"/>
                  </a:lnTo>
                  <a:lnTo>
                    <a:pt x="138462" y="1233"/>
                  </a:lnTo>
                  <a:close/>
                </a:path>
              </a:pathLst>
            </a:custGeom>
            <a:solidFill>
              <a:srgbClr val="C3BB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0" name="Google Shape;3240;p34"/>
            <p:cNvSpPr/>
            <p:nvPr/>
          </p:nvSpPr>
          <p:spPr>
            <a:xfrm>
              <a:off x="6847125" y="3613375"/>
              <a:ext cx="384175" cy="15750"/>
            </a:xfrm>
            <a:custGeom>
              <a:avLst/>
              <a:gdLst/>
              <a:ahLst/>
              <a:cxnLst/>
              <a:rect l="l" t="t" r="r" b="b"/>
              <a:pathLst>
                <a:path w="15367" h="630" extrusionOk="0">
                  <a:moveTo>
                    <a:pt x="7256" y="0"/>
                  </a:moveTo>
                  <a:lnTo>
                    <a:pt x="0" y="202"/>
                  </a:lnTo>
                  <a:lnTo>
                    <a:pt x="9016" y="629"/>
                  </a:lnTo>
                  <a:lnTo>
                    <a:pt x="15367" y="365"/>
                  </a:lnTo>
                  <a:lnTo>
                    <a:pt x="7256" y="0"/>
                  </a:lnTo>
                  <a:close/>
                </a:path>
              </a:pathLst>
            </a:custGeom>
            <a:solidFill>
              <a:srgbClr val="512452">
                <a:alpha val="5195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1" name="Google Shape;3241;p34"/>
            <p:cNvSpPr/>
            <p:nvPr/>
          </p:nvSpPr>
          <p:spPr>
            <a:xfrm>
              <a:off x="3779500" y="2770550"/>
              <a:ext cx="2405575" cy="50650"/>
            </a:xfrm>
            <a:custGeom>
              <a:avLst/>
              <a:gdLst/>
              <a:ahLst/>
              <a:cxnLst/>
              <a:rect l="l" t="t" r="r" b="b"/>
              <a:pathLst>
                <a:path w="96223" h="2026" extrusionOk="0">
                  <a:moveTo>
                    <a:pt x="0" y="1"/>
                  </a:moveTo>
                  <a:lnTo>
                    <a:pt x="4992" y="2025"/>
                  </a:lnTo>
                  <a:lnTo>
                    <a:pt x="91784" y="2025"/>
                  </a:lnTo>
                  <a:lnTo>
                    <a:pt x="96223" y="1"/>
                  </a:lnTo>
                  <a:close/>
                </a:path>
              </a:pathLst>
            </a:custGeom>
            <a:solidFill>
              <a:srgbClr val="FFA0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2" name="Google Shape;3242;p34"/>
            <p:cNvSpPr/>
            <p:nvPr/>
          </p:nvSpPr>
          <p:spPr>
            <a:xfrm>
              <a:off x="3816275" y="2785650"/>
              <a:ext cx="2313475" cy="168200"/>
            </a:xfrm>
            <a:custGeom>
              <a:avLst/>
              <a:gdLst/>
              <a:ahLst/>
              <a:cxnLst/>
              <a:rect l="l" t="t" r="r" b="b"/>
              <a:pathLst>
                <a:path w="92539" h="6728" extrusionOk="0">
                  <a:moveTo>
                    <a:pt x="92539" y="0"/>
                  </a:moveTo>
                  <a:lnTo>
                    <a:pt x="1" y="38"/>
                  </a:lnTo>
                  <a:lnTo>
                    <a:pt x="717" y="6728"/>
                  </a:lnTo>
                  <a:lnTo>
                    <a:pt x="91671" y="6237"/>
                  </a:lnTo>
                  <a:lnTo>
                    <a:pt x="92539" y="0"/>
                  </a:lnTo>
                  <a:close/>
                </a:path>
              </a:pathLst>
            </a:custGeom>
            <a:solidFill>
              <a:srgbClr val="FFD7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3" name="Google Shape;3243;p34"/>
            <p:cNvSpPr/>
            <p:nvPr/>
          </p:nvSpPr>
          <p:spPr>
            <a:xfrm>
              <a:off x="3920950" y="2785650"/>
              <a:ext cx="11975" cy="166625"/>
            </a:xfrm>
            <a:custGeom>
              <a:avLst/>
              <a:gdLst/>
              <a:ahLst/>
              <a:cxnLst/>
              <a:rect l="l" t="t" r="r" b="b"/>
              <a:pathLst>
                <a:path w="479" h="6665" extrusionOk="0">
                  <a:moveTo>
                    <a:pt x="1" y="0"/>
                  </a:moveTo>
                  <a:lnTo>
                    <a:pt x="378" y="6665"/>
                  </a:lnTo>
                  <a:lnTo>
                    <a:pt x="479" y="6665"/>
                  </a:lnTo>
                  <a:lnTo>
                    <a:pt x="102" y="0"/>
                  </a:lnTo>
                  <a:close/>
                </a:path>
              </a:pathLst>
            </a:custGeom>
            <a:solidFill>
              <a:srgbClr val="C570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4" name="Google Shape;3244;p34"/>
            <p:cNvSpPr/>
            <p:nvPr/>
          </p:nvSpPr>
          <p:spPr>
            <a:xfrm>
              <a:off x="6003675" y="2785325"/>
              <a:ext cx="15725" cy="156275"/>
            </a:xfrm>
            <a:custGeom>
              <a:avLst/>
              <a:gdLst/>
              <a:ahLst/>
              <a:cxnLst/>
              <a:rect l="l" t="t" r="r" b="b"/>
              <a:pathLst>
                <a:path w="629" h="6251" extrusionOk="0">
                  <a:moveTo>
                    <a:pt x="516" y="1"/>
                  </a:moveTo>
                  <a:lnTo>
                    <a:pt x="0" y="6250"/>
                  </a:lnTo>
                  <a:lnTo>
                    <a:pt x="101" y="6250"/>
                  </a:lnTo>
                  <a:lnTo>
                    <a:pt x="629" y="13"/>
                  </a:lnTo>
                  <a:lnTo>
                    <a:pt x="516" y="1"/>
                  </a:lnTo>
                  <a:close/>
                </a:path>
              </a:pathLst>
            </a:custGeom>
            <a:solidFill>
              <a:srgbClr val="C570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5" name="Google Shape;3245;p34"/>
            <p:cNvSpPr/>
            <p:nvPr/>
          </p:nvSpPr>
          <p:spPr>
            <a:xfrm>
              <a:off x="4589300" y="2785650"/>
              <a:ext cx="9475" cy="158775"/>
            </a:xfrm>
            <a:custGeom>
              <a:avLst/>
              <a:gdLst/>
              <a:ahLst/>
              <a:cxnLst/>
              <a:rect l="l" t="t" r="r" b="b"/>
              <a:pathLst>
                <a:path w="379" h="6351" extrusionOk="0">
                  <a:moveTo>
                    <a:pt x="265" y="0"/>
                  </a:moveTo>
                  <a:lnTo>
                    <a:pt x="1" y="6350"/>
                  </a:lnTo>
                  <a:lnTo>
                    <a:pt x="102" y="6350"/>
                  </a:lnTo>
                  <a:lnTo>
                    <a:pt x="378" y="0"/>
                  </a:lnTo>
                  <a:close/>
                </a:path>
              </a:pathLst>
            </a:custGeom>
            <a:solidFill>
              <a:srgbClr val="C570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6" name="Google Shape;3246;p34"/>
            <p:cNvSpPr/>
            <p:nvPr/>
          </p:nvSpPr>
          <p:spPr>
            <a:xfrm>
              <a:off x="4053625" y="2786275"/>
              <a:ext cx="10400" cy="164750"/>
            </a:xfrm>
            <a:custGeom>
              <a:avLst/>
              <a:gdLst/>
              <a:ahLst/>
              <a:cxnLst/>
              <a:rect l="l" t="t" r="r" b="b"/>
              <a:pathLst>
                <a:path w="416" h="6590" extrusionOk="0">
                  <a:moveTo>
                    <a:pt x="114" y="0"/>
                  </a:moveTo>
                  <a:lnTo>
                    <a:pt x="0" y="13"/>
                  </a:lnTo>
                  <a:lnTo>
                    <a:pt x="315" y="6589"/>
                  </a:lnTo>
                  <a:lnTo>
                    <a:pt x="415" y="6589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rgbClr val="C570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7" name="Google Shape;3247;p34"/>
            <p:cNvSpPr/>
            <p:nvPr/>
          </p:nvSpPr>
          <p:spPr>
            <a:xfrm>
              <a:off x="3834200" y="2941575"/>
              <a:ext cx="2273850" cy="45600"/>
            </a:xfrm>
            <a:custGeom>
              <a:avLst/>
              <a:gdLst/>
              <a:ahLst/>
              <a:cxnLst/>
              <a:rect l="l" t="t" r="r" b="b"/>
              <a:pathLst>
                <a:path w="90954" h="1824" extrusionOk="0">
                  <a:moveTo>
                    <a:pt x="0" y="491"/>
                  </a:moveTo>
                  <a:lnTo>
                    <a:pt x="4477" y="1824"/>
                  </a:lnTo>
                  <a:lnTo>
                    <a:pt x="33361" y="1824"/>
                  </a:lnTo>
                  <a:lnTo>
                    <a:pt x="90954" y="0"/>
                  </a:lnTo>
                  <a:close/>
                </a:path>
              </a:pathLst>
            </a:custGeom>
            <a:solidFill>
              <a:srgbClr val="FFA1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8" name="Google Shape;3248;p34"/>
            <p:cNvSpPr/>
            <p:nvPr/>
          </p:nvSpPr>
          <p:spPr>
            <a:xfrm>
              <a:off x="3881025" y="2962325"/>
              <a:ext cx="2157875" cy="567450"/>
            </a:xfrm>
            <a:custGeom>
              <a:avLst/>
              <a:gdLst/>
              <a:ahLst/>
              <a:cxnLst/>
              <a:rect l="l" t="t" r="r" b="b"/>
              <a:pathLst>
                <a:path w="86315" h="22698" extrusionOk="0">
                  <a:moveTo>
                    <a:pt x="1" y="113"/>
                  </a:moveTo>
                  <a:lnTo>
                    <a:pt x="554" y="22697"/>
                  </a:lnTo>
                  <a:lnTo>
                    <a:pt x="85887" y="22697"/>
                  </a:lnTo>
                  <a:lnTo>
                    <a:pt x="86314" y="0"/>
                  </a:lnTo>
                  <a:close/>
                </a:path>
              </a:pathLst>
            </a:custGeom>
            <a:solidFill>
              <a:srgbClr val="FFD7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9" name="Google Shape;3249;p34"/>
            <p:cNvSpPr/>
            <p:nvPr/>
          </p:nvSpPr>
          <p:spPr>
            <a:xfrm>
              <a:off x="4079400" y="2787525"/>
              <a:ext cx="478175" cy="155950"/>
            </a:xfrm>
            <a:custGeom>
              <a:avLst/>
              <a:gdLst/>
              <a:ahLst/>
              <a:cxnLst/>
              <a:rect l="l" t="t" r="r" b="b"/>
              <a:pathLst>
                <a:path w="19127" h="6238" extrusionOk="0">
                  <a:moveTo>
                    <a:pt x="17882" y="1"/>
                  </a:moveTo>
                  <a:lnTo>
                    <a:pt x="9557" y="1"/>
                  </a:lnTo>
                  <a:lnTo>
                    <a:pt x="1233" y="1"/>
                  </a:lnTo>
                  <a:cubicBezTo>
                    <a:pt x="1233" y="1"/>
                    <a:pt x="1" y="3522"/>
                    <a:pt x="1497" y="6238"/>
                  </a:cubicBezTo>
                  <a:lnTo>
                    <a:pt x="9557" y="6238"/>
                  </a:lnTo>
                  <a:lnTo>
                    <a:pt x="17631" y="6238"/>
                  </a:lnTo>
                  <a:cubicBezTo>
                    <a:pt x="19127" y="3522"/>
                    <a:pt x="17882" y="1"/>
                    <a:pt x="17882" y="1"/>
                  </a:cubicBezTo>
                  <a:close/>
                </a:path>
              </a:pathLst>
            </a:custGeom>
            <a:solidFill>
              <a:srgbClr val="B915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0" name="Google Shape;3250;p34"/>
            <p:cNvSpPr/>
            <p:nvPr/>
          </p:nvSpPr>
          <p:spPr>
            <a:xfrm>
              <a:off x="4079400" y="2780300"/>
              <a:ext cx="478175" cy="155950"/>
            </a:xfrm>
            <a:custGeom>
              <a:avLst/>
              <a:gdLst/>
              <a:ahLst/>
              <a:cxnLst/>
              <a:rect l="l" t="t" r="r" b="b"/>
              <a:pathLst>
                <a:path w="19127" h="6238" extrusionOk="0">
                  <a:moveTo>
                    <a:pt x="9557" y="0"/>
                  </a:moveTo>
                  <a:lnTo>
                    <a:pt x="1233" y="0"/>
                  </a:lnTo>
                  <a:cubicBezTo>
                    <a:pt x="1233" y="0"/>
                    <a:pt x="1" y="3521"/>
                    <a:pt x="1497" y="6237"/>
                  </a:cubicBezTo>
                  <a:lnTo>
                    <a:pt x="1497" y="6237"/>
                  </a:lnTo>
                  <a:lnTo>
                    <a:pt x="9557" y="6237"/>
                  </a:lnTo>
                  <a:lnTo>
                    <a:pt x="17631" y="6237"/>
                  </a:lnTo>
                  <a:cubicBezTo>
                    <a:pt x="19127" y="3521"/>
                    <a:pt x="17882" y="0"/>
                    <a:pt x="17882" y="0"/>
                  </a:cubicBezTo>
                  <a:lnTo>
                    <a:pt x="1788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1" name="Google Shape;3251;p34"/>
            <p:cNvSpPr/>
            <p:nvPr/>
          </p:nvSpPr>
          <p:spPr>
            <a:xfrm>
              <a:off x="3882300" y="3001925"/>
              <a:ext cx="2155350" cy="446750"/>
            </a:xfrm>
            <a:custGeom>
              <a:avLst/>
              <a:gdLst/>
              <a:ahLst/>
              <a:cxnLst/>
              <a:rect l="l" t="t" r="r" b="b"/>
              <a:pathLst>
                <a:path w="86214" h="17870" extrusionOk="0">
                  <a:moveTo>
                    <a:pt x="0" y="1"/>
                  </a:moveTo>
                  <a:lnTo>
                    <a:pt x="654" y="17869"/>
                  </a:lnTo>
                  <a:lnTo>
                    <a:pt x="85660" y="17869"/>
                  </a:lnTo>
                  <a:lnTo>
                    <a:pt x="86213" y="1"/>
                  </a:lnTo>
                  <a:close/>
                </a:path>
              </a:pathLst>
            </a:custGeom>
            <a:solidFill>
              <a:srgbClr val="512452">
                <a:alpha val="5195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2" name="Google Shape;3252;p34"/>
            <p:cNvSpPr/>
            <p:nvPr/>
          </p:nvSpPr>
          <p:spPr>
            <a:xfrm>
              <a:off x="4059275" y="3001925"/>
              <a:ext cx="17650" cy="446750"/>
            </a:xfrm>
            <a:custGeom>
              <a:avLst/>
              <a:gdLst/>
              <a:ahLst/>
              <a:cxnLst/>
              <a:rect l="l" t="t" r="r" b="b"/>
              <a:pathLst>
                <a:path w="706" h="17870" extrusionOk="0">
                  <a:moveTo>
                    <a:pt x="1" y="1"/>
                  </a:moveTo>
                  <a:lnTo>
                    <a:pt x="428" y="17869"/>
                  </a:lnTo>
                  <a:lnTo>
                    <a:pt x="705" y="17869"/>
                  </a:lnTo>
                  <a:lnTo>
                    <a:pt x="428" y="1"/>
                  </a:lnTo>
                  <a:close/>
                </a:path>
              </a:pathLst>
            </a:custGeom>
            <a:solidFill>
              <a:srgbClr val="FFD7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3" name="Google Shape;3253;p34"/>
            <p:cNvSpPr/>
            <p:nvPr/>
          </p:nvSpPr>
          <p:spPr>
            <a:xfrm>
              <a:off x="4552850" y="3001925"/>
              <a:ext cx="14800" cy="446750"/>
            </a:xfrm>
            <a:custGeom>
              <a:avLst/>
              <a:gdLst/>
              <a:ahLst/>
              <a:cxnLst/>
              <a:rect l="l" t="t" r="r" b="b"/>
              <a:pathLst>
                <a:path w="592" h="17870" extrusionOk="0">
                  <a:moveTo>
                    <a:pt x="252" y="1"/>
                  </a:moveTo>
                  <a:lnTo>
                    <a:pt x="0" y="17869"/>
                  </a:lnTo>
                  <a:lnTo>
                    <a:pt x="252" y="17869"/>
                  </a:lnTo>
                  <a:lnTo>
                    <a:pt x="591" y="1"/>
                  </a:lnTo>
                  <a:close/>
                </a:path>
              </a:pathLst>
            </a:custGeom>
            <a:solidFill>
              <a:srgbClr val="FFD7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4" name="Google Shape;3254;p34"/>
            <p:cNvSpPr/>
            <p:nvPr/>
          </p:nvSpPr>
          <p:spPr>
            <a:xfrm>
              <a:off x="3882925" y="3103775"/>
              <a:ext cx="2154725" cy="9150"/>
            </a:xfrm>
            <a:custGeom>
              <a:avLst/>
              <a:gdLst/>
              <a:ahLst/>
              <a:cxnLst/>
              <a:rect l="l" t="t" r="r" b="b"/>
              <a:pathLst>
                <a:path w="86189" h="366" extrusionOk="0">
                  <a:moveTo>
                    <a:pt x="0" y="177"/>
                  </a:moveTo>
                  <a:lnTo>
                    <a:pt x="86188" y="365"/>
                  </a:lnTo>
                  <a:lnTo>
                    <a:pt x="86188" y="17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D7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5" name="Google Shape;3255;p34"/>
            <p:cNvSpPr/>
            <p:nvPr/>
          </p:nvSpPr>
          <p:spPr>
            <a:xfrm>
              <a:off x="3892675" y="3283925"/>
              <a:ext cx="2136175" cy="1275"/>
            </a:xfrm>
            <a:custGeom>
              <a:avLst/>
              <a:gdLst/>
              <a:ahLst/>
              <a:cxnLst/>
              <a:rect l="l" t="t" r="r" b="b"/>
              <a:pathLst>
                <a:path w="85447" h="51" extrusionOk="0">
                  <a:moveTo>
                    <a:pt x="0" y="50"/>
                  </a:moveTo>
                  <a:lnTo>
                    <a:pt x="85446" y="50"/>
                  </a:lnTo>
                  <a:lnTo>
                    <a:pt x="8544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D7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6" name="Google Shape;3256;p34"/>
            <p:cNvSpPr/>
            <p:nvPr/>
          </p:nvSpPr>
          <p:spPr>
            <a:xfrm>
              <a:off x="3955850" y="3001925"/>
              <a:ext cx="22025" cy="446750"/>
            </a:xfrm>
            <a:custGeom>
              <a:avLst/>
              <a:gdLst/>
              <a:ahLst/>
              <a:cxnLst/>
              <a:rect l="l" t="t" r="r" b="b"/>
              <a:pathLst>
                <a:path w="881" h="17870" extrusionOk="0">
                  <a:moveTo>
                    <a:pt x="1" y="1"/>
                  </a:moveTo>
                  <a:lnTo>
                    <a:pt x="667" y="17869"/>
                  </a:lnTo>
                  <a:lnTo>
                    <a:pt x="881" y="17869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FD7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7" name="Google Shape;3257;p34"/>
            <p:cNvSpPr/>
            <p:nvPr/>
          </p:nvSpPr>
          <p:spPr>
            <a:xfrm>
              <a:off x="4656900" y="3001925"/>
              <a:ext cx="10725" cy="446750"/>
            </a:xfrm>
            <a:custGeom>
              <a:avLst/>
              <a:gdLst/>
              <a:ahLst/>
              <a:cxnLst/>
              <a:rect l="l" t="t" r="r" b="b"/>
              <a:pathLst>
                <a:path w="429" h="17870" extrusionOk="0">
                  <a:moveTo>
                    <a:pt x="1" y="17869"/>
                  </a:moveTo>
                  <a:lnTo>
                    <a:pt x="51" y="17869"/>
                  </a:lnTo>
                  <a:lnTo>
                    <a:pt x="428" y="1"/>
                  </a:lnTo>
                  <a:lnTo>
                    <a:pt x="365" y="1"/>
                  </a:lnTo>
                  <a:close/>
                </a:path>
              </a:pathLst>
            </a:custGeom>
            <a:solidFill>
              <a:srgbClr val="FFD7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8" name="Google Shape;3258;p34"/>
            <p:cNvSpPr/>
            <p:nvPr/>
          </p:nvSpPr>
          <p:spPr>
            <a:xfrm>
              <a:off x="5138825" y="3001925"/>
              <a:ext cx="10400" cy="446750"/>
            </a:xfrm>
            <a:custGeom>
              <a:avLst/>
              <a:gdLst/>
              <a:ahLst/>
              <a:cxnLst/>
              <a:rect l="l" t="t" r="r" b="b"/>
              <a:pathLst>
                <a:path w="416" h="17870" extrusionOk="0">
                  <a:moveTo>
                    <a:pt x="1" y="17869"/>
                  </a:moveTo>
                  <a:lnTo>
                    <a:pt x="51" y="17869"/>
                  </a:lnTo>
                  <a:lnTo>
                    <a:pt x="416" y="1"/>
                  </a:lnTo>
                  <a:lnTo>
                    <a:pt x="365" y="1"/>
                  </a:lnTo>
                  <a:close/>
                </a:path>
              </a:pathLst>
            </a:custGeom>
            <a:solidFill>
              <a:srgbClr val="FFD7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9" name="Google Shape;3259;p34"/>
            <p:cNvSpPr/>
            <p:nvPr/>
          </p:nvSpPr>
          <p:spPr>
            <a:xfrm>
              <a:off x="5727950" y="3001925"/>
              <a:ext cx="10400" cy="446750"/>
            </a:xfrm>
            <a:custGeom>
              <a:avLst/>
              <a:gdLst/>
              <a:ahLst/>
              <a:cxnLst/>
              <a:rect l="l" t="t" r="r" b="b"/>
              <a:pathLst>
                <a:path w="416" h="17870" extrusionOk="0">
                  <a:moveTo>
                    <a:pt x="1" y="17869"/>
                  </a:moveTo>
                  <a:lnTo>
                    <a:pt x="51" y="17869"/>
                  </a:lnTo>
                  <a:lnTo>
                    <a:pt x="416" y="1"/>
                  </a:lnTo>
                  <a:lnTo>
                    <a:pt x="366" y="1"/>
                  </a:lnTo>
                  <a:close/>
                </a:path>
              </a:pathLst>
            </a:custGeom>
            <a:solidFill>
              <a:srgbClr val="FFD7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0" name="Google Shape;3260;p34"/>
            <p:cNvSpPr/>
            <p:nvPr/>
          </p:nvSpPr>
          <p:spPr>
            <a:xfrm>
              <a:off x="5265200" y="3001925"/>
              <a:ext cx="10725" cy="446750"/>
            </a:xfrm>
            <a:custGeom>
              <a:avLst/>
              <a:gdLst/>
              <a:ahLst/>
              <a:cxnLst/>
              <a:rect l="l" t="t" r="r" b="b"/>
              <a:pathLst>
                <a:path w="429" h="17870" extrusionOk="0">
                  <a:moveTo>
                    <a:pt x="1" y="17869"/>
                  </a:moveTo>
                  <a:lnTo>
                    <a:pt x="51" y="17869"/>
                  </a:lnTo>
                  <a:lnTo>
                    <a:pt x="428" y="1"/>
                  </a:lnTo>
                  <a:lnTo>
                    <a:pt x="378" y="1"/>
                  </a:lnTo>
                  <a:close/>
                </a:path>
              </a:pathLst>
            </a:custGeom>
            <a:solidFill>
              <a:srgbClr val="FFD7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1" name="Google Shape;3261;p34"/>
            <p:cNvSpPr/>
            <p:nvPr/>
          </p:nvSpPr>
          <p:spPr>
            <a:xfrm>
              <a:off x="5859675" y="3001925"/>
              <a:ext cx="10725" cy="446750"/>
            </a:xfrm>
            <a:custGeom>
              <a:avLst/>
              <a:gdLst/>
              <a:ahLst/>
              <a:cxnLst/>
              <a:rect l="l" t="t" r="r" b="b"/>
              <a:pathLst>
                <a:path w="429" h="17870" extrusionOk="0">
                  <a:moveTo>
                    <a:pt x="1" y="17869"/>
                  </a:moveTo>
                  <a:lnTo>
                    <a:pt x="51" y="17869"/>
                  </a:lnTo>
                  <a:lnTo>
                    <a:pt x="428" y="1"/>
                  </a:lnTo>
                  <a:lnTo>
                    <a:pt x="378" y="1"/>
                  </a:lnTo>
                  <a:close/>
                </a:path>
              </a:pathLst>
            </a:custGeom>
            <a:solidFill>
              <a:srgbClr val="FFD7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2" name="Google Shape;3262;p34"/>
            <p:cNvSpPr/>
            <p:nvPr/>
          </p:nvSpPr>
          <p:spPr>
            <a:xfrm>
              <a:off x="4565425" y="3112900"/>
              <a:ext cx="1468750" cy="4100"/>
            </a:xfrm>
            <a:custGeom>
              <a:avLst/>
              <a:gdLst/>
              <a:ahLst/>
              <a:cxnLst/>
              <a:rect l="l" t="t" r="r" b="b"/>
              <a:pathLst>
                <a:path w="58750" h="164" extrusionOk="0">
                  <a:moveTo>
                    <a:pt x="151" y="164"/>
                  </a:moveTo>
                  <a:lnTo>
                    <a:pt x="58750" y="164"/>
                  </a:lnTo>
                  <a:lnTo>
                    <a:pt x="5875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3" name="Google Shape;3263;p34"/>
            <p:cNvSpPr/>
            <p:nvPr/>
          </p:nvSpPr>
          <p:spPr>
            <a:xfrm>
              <a:off x="3886075" y="3108175"/>
              <a:ext cx="155000" cy="4750"/>
            </a:xfrm>
            <a:custGeom>
              <a:avLst/>
              <a:gdLst/>
              <a:ahLst/>
              <a:cxnLst/>
              <a:rect l="l" t="t" r="r" b="b"/>
              <a:pathLst>
                <a:path w="6200" h="190" extrusionOk="0">
                  <a:moveTo>
                    <a:pt x="0" y="1"/>
                  </a:moveTo>
                  <a:lnTo>
                    <a:pt x="13" y="89"/>
                  </a:lnTo>
                  <a:lnTo>
                    <a:pt x="6049" y="189"/>
                  </a:lnTo>
                  <a:lnTo>
                    <a:pt x="6199" y="26"/>
                  </a:lnTo>
                  <a:close/>
                </a:path>
              </a:pathLst>
            </a:custGeom>
            <a:solidFill>
              <a:srgbClr val="BD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4" name="Google Shape;3264;p34"/>
            <p:cNvSpPr/>
            <p:nvPr/>
          </p:nvSpPr>
          <p:spPr>
            <a:xfrm>
              <a:off x="4050800" y="3109125"/>
              <a:ext cx="506775" cy="8825"/>
            </a:xfrm>
            <a:custGeom>
              <a:avLst/>
              <a:gdLst/>
              <a:ahLst/>
              <a:cxnLst/>
              <a:rect l="l" t="t" r="r" b="b"/>
              <a:pathLst>
                <a:path w="20271" h="353" extrusionOk="0">
                  <a:moveTo>
                    <a:pt x="20271" y="353"/>
                  </a:moveTo>
                  <a:lnTo>
                    <a:pt x="0" y="265"/>
                  </a:lnTo>
                  <a:lnTo>
                    <a:pt x="0" y="1"/>
                  </a:lnTo>
                  <a:lnTo>
                    <a:pt x="20271" y="114"/>
                  </a:lnTo>
                  <a:close/>
                </a:path>
              </a:pathLst>
            </a:custGeom>
            <a:solidFill>
              <a:srgbClr val="BD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5" name="Google Shape;3265;p34"/>
            <p:cNvSpPr/>
            <p:nvPr/>
          </p:nvSpPr>
          <p:spPr>
            <a:xfrm>
              <a:off x="4606925" y="3178600"/>
              <a:ext cx="185500" cy="164750"/>
            </a:xfrm>
            <a:custGeom>
              <a:avLst/>
              <a:gdLst/>
              <a:ahLst/>
              <a:cxnLst/>
              <a:rect l="l" t="t" r="r" b="b"/>
              <a:pathLst>
                <a:path w="7420" h="6590" extrusionOk="0">
                  <a:moveTo>
                    <a:pt x="7419" y="1"/>
                  </a:moveTo>
                  <a:lnTo>
                    <a:pt x="0" y="38"/>
                  </a:lnTo>
                  <a:lnTo>
                    <a:pt x="0" y="6590"/>
                  </a:lnTo>
                  <a:lnTo>
                    <a:pt x="792" y="6590"/>
                  </a:lnTo>
                  <a:lnTo>
                    <a:pt x="1069" y="2327"/>
                  </a:lnTo>
                  <a:lnTo>
                    <a:pt x="6288" y="1635"/>
                  </a:lnTo>
                  <a:lnTo>
                    <a:pt x="7369" y="1635"/>
                  </a:lnTo>
                  <a:close/>
                </a:path>
              </a:pathLst>
            </a:custGeom>
            <a:solidFill>
              <a:srgbClr val="BBE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6" name="Google Shape;3266;p34"/>
            <p:cNvSpPr/>
            <p:nvPr/>
          </p:nvSpPr>
          <p:spPr>
            <a:xfrm>
              <a:off x="3890150" y="3206900"/>
              <a:ext cx="139925" cy="201525"/>
            </a:xfrm>
            <a:custGeom>
              <a:avLst/>
              <a:gdLst/>
              <a:ahLst/>
              <a:cxnLst/>
              <a:rect l="l" t="t" r="r" b="b"/>
              <a:pathLst>
                <a:path w="5597" h="8061" extrusionOk="0">
                  <a:moveTo>
                    <a:pt x="1" y="277"/>
                  </a:moveTo>
                  <a:lnTo>
                    <a:pt x="5596" y="0"/>
                  </a:lnTo>
                  <a:lnTo>
                    <a:pt x="5471" y="1107"/>
                  </a:lnTo>
                  <a:lnTo>
                    <a:pt x="4942" y="1107"/>
                  </a:lnTo>
                  <a:lnTo>
                    <a:pt x="5005" y="7985"/>
                  </a:lnTo>
                  <a:lnTo>
                    <a:pt x="2138" y="8061"/>
                  </a:lnTo>
                  <a:lnTo>
                    <a:pt x="1899" y="2176"/>
                  </a:lnTo>
                  <a:lnTo>
                    <a:pt x="63" y="2151"/>
                  </a:lnTo>
                  <a:close/>
                </a:path>
              </a:pathLst>
            </a:custGeom>
            <a:solidFill>
              <a:srgbClr val="BBE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7" name="Google Shape;3267;p34"/>
            <p:cNvSpPr/>
            <p:nvPr/>
          </p:nvSpPr>
          <p:spPr>
            <a:xfrm>
              <a:off x="3998300" y="3448650"/>
              <a:ext cx="7250" cy="81125"/>
            </a:xfrm>
            <a:custGeom>
              <a:avLst/>
              <a:gdLst/>
              <a:ahLst/>
              <a:cxnLst/>
              <a:rect l="l" t="t" r="r" b="b"/>
              <a:pathLst>
                <a:path w="290" h="3245" extrusionOk="0">
                  <a:moveTo>
                    <a:pt x="0" y="0"/>
                  </a:moveTo>
                  <a:lnTo>
                    <a:pt x="189" y="3244"/>
                  </a:lnTo>
                  <a:lnTo>
                    <a:pt x="290" y="3244"/>
                  </a:lnTo>
                  <a:lnTo>
                    <a:pt x="113" y="0"/>
                  </a:lnTo>
                  <a:close/>
                </a:path>
              </a:pathLst>
            </a:custGeom>
            <a:solidFill>
              <a:srgbClr val="C570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8" name="Google Shape;3268;p34"/>
            <p:cNvSpPr/>
            <p:nvPr/>
          </p:nvSpPr>
          <p:spPr>
            <a:xfrm>
              <a:off x="4112725" y="3448650"/>
              <a:ext cx="6325" cy="81125"/>
            </a:xfrm>
            <a:custGeom>
              <a:avLst/>
              <a:gdLst/>
              <a:ahLst/>
              <a:cxnLst/>
              <a:rect l="l" t="t" r="r" b="b"/>
              <a:pathLst>
                <a:path w="253" h="3245" extrusionOk="0">
                  <a:moveTo>
                    <a:pt x="1" y="0"/>
                  </a:moveTo>
                  <a:lnTo>
                    <a:pt x="151" y="3244"/>
                  </a:lnTo>
                  <a:lnTo>
                    <a:pt x="252" y="3244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C570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9" name="Google Shape;3269;p34"/>
            <p:cNvSpPr/>
            <p:nvPr/>
          </p:nvSpPr>
          <p:spPr>
            <a:xfrm>
              <a:off x="4520475" y="3448650"/>
              <a:ext cx="6300" cy="81125"/>
            </a:xfrm>
            <a:custGeom>
              <a:avLst/>
              <a:gdLst/>
              <a:ahLst/>
              <a:cxnLst/>
              <a:rect l="l" t="t" r="r" b="b"/>
              <a:pathLst>
                <a:path w="252" h="3245" extrusionOk="0">
                  <a:moveTo>
                    <a:pt x="0" y="0"/>
                  </a:moveTo>
                  <a:lnTo>
                    <a:pt x="138" y="3244"/>
                  </a:lnTo>
                  <a:lnTo>
                    <a:pt x="252" y="3244"/>
                  </a:lnTo>
                  <a:lnTo>
                    <a:pt x="113" y="0"/>
                  </a:lnTo>
                  <a:close/>
                </a:path>
              </a:pathLst>
            </a:custGeom>
            <a:solidFill>
              <a:srgbClr val="C570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0" name="Google Shape;3270;p34"/>
            <p:cNvSpPr/>
            <p:nvPr/>
          </p:nvSpPr>
          <p:spPr>
            <a:xfrm>
              <a:off x="4632700" y="3448650"/>
              <a:ext cx="5375" cy="81125"/>
            </a:xfrm>
            <a:custGeom>
              <a:avLst/>
              <a:gdLst/>
              <a:ahLst/>
              <a:cxnLst/>
              <a:rect l="l" t="t" r="r" b="b"/>
              <a:pathLst>
                <a:path w="215" h="3245" extrusionOk="0">
                  <a:moveTo>
                    <a:pt x="113" y="0"/>
                  </a:moveTo>
                  <a:lnTo>
                    <a:pt x="0" y="3244"/>
                  </a:lnTo>
                  <a:lnTo>
                    <a:pt x="101" y="3244"/>
                  </a:lnTo>
                  <a:lnTo>
                    <a:pt x="214" y="0"/>
                  </a:lnTo>
                  <a:close/>
                </a:path>
              </a:pathLst>
            </a:custGeom>
            <a:solidFill>
              <a:srgbClr val="C570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1" name="Google Shape;3271;p34"/>
            <p:cNvSpPr/>
            <p:nvPr/>
          </p:nvSpPr>
          <p:spPr>
            <a:xfrm>
              <a:off x="3898325" y="3520000"/>
              <a:ext cx="294600" cy="9775"/>
            </a:xfrm>
            <a:custGeom>
              <a:avLst/>
              <a:gdLst/>
              <a:ahLst/>
              <a:cxnLst/>
              <a:rect l="l" t="t" r="r" b="b"/>
              <a:pathLst>
                <a:path w="11784" h="391" extrusionOk="0">
                  <a:moveTo>
                    <a:pt x="1" y="1"/>
                  </a:moveTo>
                  <a:lnTo>
                    <a:pt x="11783" y="265"/>
                  </a:lnTo>
                  <a:lnTo>
                    <a:pt x="11783" y="390"/>
                  </a:lnTo>
                  <a:lnTo>
                    <a:pt x="26" y="390"/>
                  </a:lnTo>
                  <a:close/>
                </a:path>
              </a:pathLst>
            </a:custGeom>
            <a:solidFill>
              <a:srgbClr val="561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2" name="Google Shape;3272;p34"/>
            <p:cNvSpPr/>
            <p:nvPr/>
          </p:nvSpPr>
          <p:spPr>
            <a:xfrm>
              <a:off x="4450050" y="3525025"/>
              <a:ext cx="1578150" cy="4750"/>
            </a:xfrm>
            <a:custGeom>
              <a:avLst/>
              <a:gdLst/>
              <a:ahLst/>
              <a:cxnLst/>
              <a:rect l="l" t="t" r="r" b="b"/>
              <a:pathLst>
                <a:path w="63126" h="190" extrusionOk="0">
                  <a:moveTo>
                    <a:pt x="0" y="1"/>
                  </a:moveTo>
                  <a:lnTo>
                    <a:pt x="63126" y="1"/>
                  </a:lnTo>
                  <a:lnTo>
                    <a:pt x="63126" y="189"/>
                  </a:lnTo>
                  <a:lnTo>
                    <a:pt x="0" y="189"/>
                  </a:lnTo>
                  <a:close/>
                </a:path>
              </a:pathLst>
            </a:custGeom>
            <a:solidFill>
              <a:srgbClr val="561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3" name="Google Shape;3273;p34"/>
            <p:cNvSpPr/>
            <p:nvPr/>
          </p:nvSpPr>
          <p:spPr>
            <a:xfrm>
              <a:off x="6044525" y="2941575"/>
              <a:ext cx="63525" cy="588200"/>
            </a:xfrm>
            <a:custGeom>
              <a:avLst/>
              <a:gdLst/>
              <a:ahLst/>
              <a:cxnLst/>
              <a:rect l="l" t="t" r="r" b="b"/>
              <a:pathLst>
                <a:path w="2541" h="23528" extrusionOk="0">
                  <a:moveTo>
                    <a:pt x="655" y="76"/>
                  </a:moveTo>
                  <a:lnTo>
                    <a:pt x="1" y="23527"/>
                  </a:lnTo>
                  <a:lnTo>
                    <a:pt x="1535" y="23527"/>
                  </a:lnTo>
                  <a:lnTo>
                    <a:pt x="2541" y="0"/>
                  </a:lnTo>
                  <a:close/>
                </a:path>
              </a:pathLst>
            </a:custGeom>
            <a:solidFill>
              <a:srgbClr val="F71C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4" name="Google Shape;3274;p34"/>
            <p:cNvSpPr/>
            <p:nvPr/>
          </p:nvSpPr>
          <p:spPr>
            <a:xfrm>
              <a:off x="6020325" y="2943450"/>
              <a:ext cx="40575" cy="586325"/>
            </a:xfrm>
            <a:custGeom>
              <a:avLst/>
              <a:gdLst/>
              <a:ahLst/>
              <a:cxnLst/>
              <a:rect l="l" t="t" r="r" b="b"/>
              <a:pathLst>
                <a:path w="1623" h="23453" extrusionOk="0">
                  <a:moveTo>
                    <a:pt x="1623" y="1"/>
                  </a:moveTo>
                  <a:lnTo>
                    <a:pt x="114" y="755"/>
                  </a:lnTo>
                  <a:lnTo>
                    <a:pt x="1" y="23452"/>
                  </a:lnTo>
                  <a:lnTo>
                    <a:pt x="969" y="23452"/>
                  </a:lnTo>
                  <a:close/>
                </a:path>
              </a:pathLst>
            </a:custGeom>
            <a:solidFill>
              <a:srgbClr val="FFA0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5" name="Google Shape;3275;p34"/>
            <p:cNvSpPr/>
            <p:nvPr/>
          </p:nvSpPr>
          <p:spPr>
            <a:xfrm>
              <a:off x="3833875" y="2952875"/>
              <a:ext cx="63525" cy="588225"/>
            </a:xfrm>
            <a:custGeom>
              <a:avLst/>
              <a:gdLst/>
              <a:ahLst/>
              <a:cxnLst/>
              <a:rect l="l" t="t" r="r" b="b"/>
              <a:pathLst>
                <a:path w="2541" h="23529" extrusionOk="0">
                  <a:moveTo>
                    <a:pt x="1007" y="23528"/>
                  </a:moveTo>
                  <a:lnTo>
                    <a:pt x="2541" y="23528"/>
                  </a:lnTo>
                  <a:lnTo>
                    <a:pt x="1887" y="7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71C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6" name="Google Shape;3276;p34"/>
            <p:cNvSpPr/>
            <p:nvPr/>
          </p:nvSpPr>
          <p:spPr>
            <a:xfrm>
              <a:off x="3881025" y="2954775"/>
              <a:ext cx="40600" cy="586325"/>
            </a:xfrm>
            <a:custGeom>
              <a:avLst/>
              <a:gdLst/>
              <a:ahLst/>
              <a:cxnLst/>
              <a:rect l="l" t="t" r="r" b="b"/>
              <a:pathLst>
                <a:path w="1624" h="23453" extrusionOk="0">
                  <a:moveTo>
                    <a:pt x="1" y="0"/>
                  </a:moveTo>
                  <a:lnTo>
                    <a:pt x="1183" y="403"/>
                  </a:lnTo>
                  <a:lnTo>
                    <a:pt x="1623" y="23452"/>
                  </a:lnTo>
                  <a:lnTo>
                    <a:pt x="655" y="23452"/>
                  </a:lnTo>
                  <a:close/>
                </a:path>
              </a:pathLst>
            </a:custGeom>
            <a:solidFill>
              <a:srgbClr val="FFA0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7" name="Google Shape;3277;p34"/>
            <p:cNvSpPr/>
            <p:nvPr/>
          </p:nvSpPr>
          <p:spPr>
            <a:xfrm>
              <a:off x="3746175" y="3529750"/>
              <a:ext cx="2449900" cy="23925"/>
            </a:xfrm>
            <a:custGeom>
              <a:avLst/>
              <a:gdLst/>
              <a:ahLst/>
              <a:cxnLst/>
              <a:rect l="l" t="t" r="r" b="b"/>
              <a:pathLst>
                <a:path w="97996" h="957" extrusionOk="0">
                  <a:moveTo>
                    <a:pt x="0" y="0"/>
                  </a:moveTo>
                  <a:lnTo>
                    <a:pt x="97996" y="0"/>
                  </a:lnTo>
                  <a:lnTo>
                    <a:pt x="97996" y="956"/>
                  </a:lnTo>
                  <a:lnTo>
                    <a:pt x="0" y="956"/>
                  </a:lnTo>
                  <a:close/>
                </a:path>
              </a:pathLst>
            </a:custGeom>
            <a:solidFill>
              <a:srgbClr val="AEA4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8" name="Google Shape;3278;p34"/>
            <p:cNvSpPr/>
            <p:nvPr/>
          </p:nvSpPr>
          <p:spPr>
            <a:xfrm>
              <a:off x="6020000" y="2943450"/>
              <a:ext cx="40900" cy="206575"/>
            </a:xfrm>
            <a:custGeom>
              <a:avLst/>
              <a:gdLst/>
              <a:ahLst/>
              <a:cxnLst/>
              <a:rect l="l" t="t" r="r" b="b"/>
              <a:pathLst>
                <a:path w="1636" h="8263" extrusionOk="0">
                  <a:moveTo>
                    <a:pt x="1" y="8262"/>
                  </a:moveTo>
                  <a:lnTo>
                    <a:pt x="1636" y="1"/>
                  </a:lnTo>
                  <a:lnTo>
                    <a:pt x="127" y="755"/>
                  </a:lnTo>
                  <a:close/>
                </a:path>
              </a:pathLst>
            </a:custGeom>
            <a:solidFill>
              <a:srgbClr val="BD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9" name="Google Shape;3279;p34"/>
            <p:cNvSpPr/>
            <p:nvPr/>
          </p:nvSpPr>
          <p:spPr>
            <a:xfrm>
              <a:off x="3881025" y="2954775"/>
              <a:ext cx="37125" cy="256850"/>
            </a:xfrm>
            <a:custGeom>
              <a:avLst/>
              <a:gdLst/>
              <a:ahLst/>
              <a:cxnLst/>
              <a:rect l="l" t="t" r="r" b="b"/>
              <a:pathLst>
                <a:path w="1485" h="10274" extrusionOk="0">
                  <a:moveTo>
                    <a:pt x="1" y="0"/>
                  </a:moveTo>
                  <a:lnTo>
                    <a:pt x="1485" y="10274"/>
                  </a:lnTo>
                  <a:lnTo>
                    <a:pt x="1183" y="403"/>
                  </a:lnTo>
                  <a:close/>
                </a:path>
              </a:pathLst>
            </a:custGeom>
            <a:solidFill>
              <a:srgbClr val="BD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0" name="Google Shape;3280;p34"/>
            <p:cNvSpPr/>
            <p:nvPr/>
          </p:nvSpPr>
          <p:spPr>
            <a:xfrm>
              <a:off x="3777300" y="2737225"/>
              <a:ext cx="2407775" cy="33350"/>
            </a:xfrm>
            <a:custGeom>
              <a:avLst/>
              <a:gdLst/>
              <a:ahLst/>
              <a:cxnLst/>
              <a:rect l="l" t="t" r="r" b="b"/>
              <a:pathLst>
                <a:path w="96311" h="1334" extrusionOk="0">
                  <a:moveTo>
                    <a:pt x="0" y="1"/>
                  </a:moveTo>
                  <a:lnTo>
                    <a:pt x="88" y="1334"/>
                  </a:lnTo>
                  <a:lnTo>
                    <a:pt x="96311" y="1334"/>
                  </a:lnTo>
                  <a:lnTo>
                    <a:pt x="96311" y="1"/>
                  </a:lnTo>
                  <a:close/>
                </a:path>
              </a:pathLst>
            </a:custGeom>
            <a:solidFill>
              <a:srgbClr val="F71C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1" name="Google Shape;3281;p34"/>
            <p:cNvSpPr/>
            <p:nvPr/>
          </p:nvSpPr>
          <p:spPr>
            <a:xfrm>
              <a:off x="3779500" y="2770550"/>
              <a:ext cx="2405575" cy="71400"/>
            </a:xfrm>
            <a:custGeom>
              <a:avLst/>
              <a:gdLst/>
              <a:ahLst/>
              <a:cxnLst/>
              <a:rect l="l" t="t" r="r" b="b"/>
              <a:pathLst>
                <a:path w="96223" h="2856" extrusionOk="0">
                  <a:moveTo>
                    <a:pt x="0" y="1"/>
                  </a:moveTo>
                  <a:lnTo>
                    <a:pt x="1472" y="642"/>
                  </a:lnTo>
                  <a:lnTo>
                    <a:pt x="1710" y="2855"/>
                  </a:lnTo>
                  <a:lnTo>
                    <a:pt x="12751" y="2855"/>
                  </a:lnTo>
                  <a:lnTo>
                    <a:pt x="12814" y="2339"/>
                  </a:lnTo>
                  <a:lnTo>
                    <a:pt x="30205" y="2025"/>
                  </a:lnTo>
                  <a:lnTo>
                    <a:pt x="30356" y="2679"/>
                  </a:lnTo>
                  <a:lnTo>
                    <a:pt x="93733" y="2553"/>
                  </a:lnTo>
                  <a:lnTo>
                    <a:pt x="93896" y="1057"/>
                  </a:lnTo>
                  <a:lnTo>
                    <a:pt x="96223" y="1"/>
                  </a:lnTo>
                  <a:close/>
                </a:path>
              </a:pathLst>
            </a:custGeom>
            <a:solidFill>
              <a:srgbClr val="BD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2" name="Google Shape;3282;p34"/>
            <p:cNvSpPr/>
            <p:nvPr/>
          </p:nvSpPr>
          <p:spPr>
            <a:xfrm>
              <a:off x="6052400" y="3090900"/>
              <a:ext cx="49375" cy="151225"/>
            </a:xfrm>
            <a:custGeom>
              <a:avLst/>
              <a:gdLst/>
              <a:ahLst/>
              <a:cxnLst/>
              <a:rect l="l" t="t" r="r" b="b"/>
              <a:pathLst>
                <a:path w="1975" h="6049" extrusionOk="0">
                  <a:moveTo>
                    <a:pt x="1974" y="0"/>
                  </a:moveTo>
                  <a:lnTo>
                    <a:pt x="151" y="692"/>
                  </a:lnTo>
                  <a:lnTo>
                    <a:pt x="0" y="6049"/>
                  </a:lnTo>
                  <a:lnTo>
                    <a:pt x="1761" y="482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3" name="Google Shape;3283;p34"/>
            <p:cNvSpPr/>
            <p:nvPr/>
          </p:nvSpPr>
          <p:spPr>
            <a:xfrm>
              <a:off x="3848025" y="3258125"/>
              <a:ext cx="38075" cy="85225"/>
            </a:xfrm>
            <a:custGeom>
              <a:avLst/>
              <a:gdLst/>
              <a:ahLst/>
              <a:cxnLst/>
              <a:rect l="l" t="t" r="r" b="b"/>
              <a:pathLst>
                <a:path w="1523" h="3409" extrusionOk="0">
                  <a:moveTo>
                    <a:pt x="1522" y="1"/>
                  </a:moveTo>
                  <a:lnTo>
                    <a:pt x="1" y="869"/>
                  </a:lnTo>
                  <a:lnTo>
                    <a:pt x="101" y="3409"/>
                  </a:lnTo>
                  <a:lnTo>
                    <a:pt x="1522" y="226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4" name="Google Shape;3284;p34"/>
            <p:cNvSpPr/>
            <p:nvPr/>
          </p:nvSpPr>
          <p:spPr>
            <a:xfrm>
              <a:off x="3851475" y="3529750"/>
              <a:ext cx="142750" cy="23925"/>
            </a:xfrm>
            <a:custGeom>
              <a:avLst/>
              <a:gdLst/>
              <a:ahLst/>
              <a:cxnLst/>
              <a:rect l="l" t="t" r="r" b="b"/>
              <a:pathLst>
                <a:path w="5710" h="957" extrusionOk="0">
                  <a:moveTo>
                    <a:pt x="1" y="956"/>
                  </a:moveTo>
                  <a:lnTo>
                    <a:pt x="1" y="0"/>
                  </a:lnTo>
                  <a:lnTo>
                    <a:pt x="4855" y="0"/>
                  </a:lnTo>
                  <a:lnTo>
                    <a:pt x="5069" y="956"/>
                  </a:lnTo>
                  <a:lnTo>
                    <a:pt x="5282" y="0"/>
                  </a:lnTo>
                  <a:lnTo>
                    <a:pt x="5710" y="0"/>
                  </a:lnTo>
                  <a:lnTo>
                    <a:pt x="5597" y="956"/>
                  </a:lnTo>
                  <a:close/>
                </a:path>
              </a:pathLst>
            </a:custGeom>
            <a:solidFill>
              <a:srgbClr val="C49A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5" name="Google Shape;3285;p34"/>
            <p:cNvSpPr/>
            <p:nvPr/>
          </p:nvSpPr>
          <p:spPr>
            <a:xfrm>
              <a:off x="4065250" y="3529750"/>
              <a:ext cx="37450" cy="23925"/>
            </a:xfrm>
            <a:custGeom>
              <a:avLst/>
              <a:gdLst/>
              <a:ahLst/>
              <a:cxnLst/>
              <a:rect l="l" t="t" r="r" b="b"/>
              <a:pathLst>
                <a:path w="1498" h="957" extrusionOk="0">
                  <a:moveTo>
                    <a:pt x="1" y="0"/>
                  </a:moveTo>
                  <a:lnTo>
                    <a:pt x="1497" y="0"/>
                  </a:lnTo>
                  <a:lnTo>
                    <a:pt x="1497" y="956"/>
                  </a:lnTo>
                  <a:lnTo>
                    <a:pt x="1" y="956"/>
                  </a:lnTo>
                  <a:close/>
                </a:path>
              </a:pathLst>
            </a:custGeom>
            <a:solidFill>
              <a:srgbClr val="C49A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6" name="Google Shape;3286;p34"/>
            <p:cNvSpPr/>
            <p:nvPr/>
          </p:nvSpPr>
          <p:spPr>
            <a:xfrm>
              <a:off x="4619175" y="3529750"/>
              <a:ext cx="21725" cy="23925"/>
            </a:xfrm>
            <a:custGeom>
              <a:avLst/>
              <a:gdLst/>
              <a:ahLst/>
              <a:cxnLst/>
              <a:rect l="l" t="t" r="r" b="b"/>
              <a:pathLst>
                <a:path w="869" h="957" extrusionOk="0">
                  <a:moveTo>
                    <a:pt x="1" y="956"/>
                  </a:moveTo>
                  <a:lnTo>
                    <a:pt x="1" y="0"/>
                  </a:lnTo>
                  <a:lnTo>
                    <a:pt x="868" y="0"/>
                  </a:lnTo>
                  <a:lnTo>
                    <a:pt x="717" y="956"/>
                  </a:lnTo>
                  <a:close/>
                </a:path>
              </a:pathLst>
            </a:custGeom>
            <a:solidFill>
              <a:srgbClr val="C49A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7" name="Google Shape;3287;p34"/>
            <p:cNvSpPr/>
            <p:nvPr/>
          </p:nvSpPr>
          <p:spPr>
            <a:xfrm>
              <a:off x="4671050" y="3529750"/>
              <a:ext cx="1363750" cy="23925"/>
            </a:xfrm>
            <a:custGeom>
              <a:avLst/>
              <a:gdLst/>
              <a:ahLst/>
              <a:cxnLst/>
              <a:rect l="l" t="t" r="r" b="b"/>
              <a:pathLst>
                <a:path w="54550" h="957" extrusionOk="0">
                  <a:moveTo>
                    <a:pt x="0" y="956"/>
                  </a:moveTo>
                  <a:lnTo>
                    <a:pt x="164" y="0"/>
                  </a:lnTo>
                  <a:lnTo>
                    <a:pt x="54550" y="0"/>
                  </a:lnTo>
                  <a:lnTo>
                    <a:pt x="54386" y="956"/>
                  </a:lnTo>
                  <a:close/>
                </a:path>
              </a:pathLst>
            </a:custGeom>
            <a:solidFill>
              <a:srgbClr val="C49A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8" name="Google Shape;3288;p34"/>
            <p:cNvSpPr/>
            <p:nvPr/>
          </p:nvSpPr>
          <p:spPr>
            <a:xfrm>
              <a:off x="4185650" y="3199025"/>
              <a:ext cx="268200" cy="330750"/>
            </a:xfrm>
            <a:custGeom>
              <a:avLst/>
              <a:gdLst/>
              <a:ahLst/>
              <a:cxnLst/>
              <a:rect l="l" t="t" r="r" b="b"/>
              <a:pathLst>
                <a:path w="10728" h="13230" extrusionOk="0">
                  <a:moveTo>
                    <a:pt x="1" y="1"/>
                  </a:moveTo>
                  <a:lnTo>
                    <a:pt x="290" y="13229"/>
                  </a:lnTo>
                  <a:lnTo>
                    <a:pt x="10727" y="13229"/>
                  </a:lnTo>
                  <a:lnTo>
                    <a:pt x="10727" y="1"/>
                  </a:lnTo>
                  <a:close/>
                </a:path>
              </a:pathLst>
            </a:custGeom>
            <a:solidFill>
              <a:srgbClr val="FFD7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9" name="Google Shape;3289;p34"/>
            <p:cNvSpPr/>
            <p:nvPr/>
          </p:nvSpPr>
          <p:spPr>
            <a:xfrm>
              <a:off x="4201075" y="3213800"/>
              <a:ext cx="242400" cy="315975"/>
            </a:xfrm>
            <a:custGeom>
              <a:avLst/>
              <a:gdLst/>
              <a:ahLst/>
              <a:cxnLst/>
              <a:rect l="l" t="t" r="r" b="b"/>
              <a:pathLst>
                <a:path w="9696" h="12639" extrusionOk="0">
                  <a:moveTo>
                    <a:pt x="264" y="12638"/>
                  </a:moveTo>
                  <a:lnTo>
                    <a:pt x="0" y="1"/>
                  </a:lnTo>
                  <a:lnTo>
                    <a:pt x="9695" y="1"/>
                  </a:lnTo>
                  <a:lnTo>
                    <a:pt x="9695" y="12638"/>
                  </a:lnTo>
                  <a:close/>
                </a:path>
              </a:pathLst>
            </a:custGeom>
            <a:solidFill>
              <a:srgbClr val="FFA0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0" name="Google Shape;3290;p34"/>
            <p:cNvSpPr/>
            <p:nvPr/>
          </p:nvSpPr>
          <p:spPr>
            <a:xfrm>
              <a:off x="4207675" y="3220400"/>
              <a:ext cx="227300" cy="309375"/>
            </a:xfrm>
            <a:custGeom>
              <a:avLst/>
              <a:gdLst/>
              <a:ahLst/>
              <a:cxnLst/>
              <a:rect l="l" t="t" r="r" b="b"/>
              <a:pathLst>
                <a:path w="9092" h="12375" extrusionOk="0">
                  <a:moveTo>
                    <a:pt x="0" y="1"/>
                  </a:moveTo>
                  <a:lnTo>
                    <a:pt x="252" y="12374"/>
                  </a:lnTo>
                  <a:lnTo>
                    <a:pt x="9092" y="12374"/>
                  </a:lnTo>
                  <a:lnTo>
                    <a:pt x="9092" y="1"/>
                  </a:lnTo>
                  <a:close/>
                </a:path>
              </a:pathLst>
            </a:custGeom>
            <a:solidFill>
              <a:srgbClr val="512452">
                <a:alpha val="5195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1" name="Google Shape;3291;p34"/>
            <p:cNvSpPr/>
            <p:nvPr/>
          </p:nvSpPr>
          <p:spPr>
            <a:xfrm>
              <a:off x="4318000" y="3220400"/>
              <a:ext cx="9150" cy="309375"/>
            </a:xfrm>
            <a:custGeom>
              <a:avLst/>
              <a:gdLst/>
              <a:ahLst/>
              <a:cxnLst/>
              <a:rect l="l" t="t" r="r" b="b"/>
              <a:pathLst>
                <a:path w="366" h="12375" extrusionOk="0">
                  <a:moveTo>
                    <a:pt x="1" y="1"/>
                  </a:moveTo>
                  <a:lnTo>
                    <a:pt x="139" y="12374"/>
                  </a:lnTo>
                  <a:lnTo>
                    <a:pt x="366" y="12374"/>
                  </a:lnTo>
                  <a:lnTo>
                    <a:pt x="177" y="1"/>
                  </a:lnTo>
                  <a:close/>
                </a:path>
              </a:pathLst>
            </a:custGeom>
            <a:solidFill>
              <a:srgbClr val="FFD7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2" name="Google Shape;3292;p34"/>
            <p:cNvSpPr/>
            <p:nvPr/>
          </p:nvSpPr>
          <p:spPr>
            <a:xfrm>
              <a:off x="4207675" y="3220400"/>
              <a:ext cx="227300" cy="40600"/>
            </a:xfrm>
            <a:custGeom>
              <a:avLst/>
              <a:gdLst/>
              <a:ahLst/>
              <a:cxnLst/>
              <a:rect l="l" t="t" r="r" b="b"/>
              <a:pathLst>
                <a:path w="9092" h="1624" extrusionOk="0">
                  <a:moveTo>
                    <a:pt x="0" y="1"/>
                  </a:moveTo>
                  <a:lnTo>
                    <a:pt x="50" y="1623"/>
                  </a:lnTo>
                  <a:lnTo>
                    <a:pt x="9092" y="1623"/>
                  </a:lnTo>
                  <a:lnTo>
                    <a:pt x="9092" y="1"/>
                  </a:lnTo>
                  <a:close/>
                </a:path>
              </a:pathLst>
            </a:custGeom>
            <a:solidFill>
              <a:srgbClr val="FFD7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3" name="Google Shape;3293;p34"/>
            <p:cNvSpPr/>
            <p:nvPr/>
          </p:nvSpPr>
          <p:spPr>
            <a:xfrm>
              <a:off x="4233750" y="3225125"/>
              <a:ext cx="175450" cy="31475"/>
            </a:xfrm>
            <a:custGeom>
              <a:avLst/>
              <a:gdLst/>
              <a:ahLst/>
              <a:cxnLst/>
              <a:rect l="l" t="t" r="r" b="b"/>
              <a:pathLst>
                <a:path w="7018" h="1259" extrusionOk="0">
                  <a:moveTo>
                    <a:pt x="642" y="1258"/>
                  </a:moveTo>
                  <a:lnTo>
                    <a:pt x="6389" y="1258"/>
                  </a:lnTo>
                  <a:cubicBezTo>
                    <a:pt x="6741" y="1258"/>
                    <a:pt x="7018" y="969"/>
                    <a:pt x="7018" y="629"/>
                  </a:cubicBezTo>
                  <a:cubicBezTo>
                    <a:pt x="7018" y="277"/>
                    <a:pt x="6741" y="1"/>
                    <a:pt x="6389" y="1"/>
                  </a:cubicBezTo>
                  <a:lnTo>
                    <a:pt x="642" y="1"/>
                  </a:lnTo>
                  <a:cubicBezTo>
                    <a:pt x="290" y="1"/>
                    <a:pt x="1" y="290"/>
                    <a:pt x="13" y="642"/>
                  </a:cubicBezTo>
                  <a:cubicBezTo>
                    <a:pt x="26" y="981"/>
                    <a:pt x="303" y="1258"/>
                    <a:pt x="642" y="1258"/>
                  </a:cubicBezTo>
                  <a:close/>
                </a:path>
              </a:pathLst>
            </a:custGeom>
            <a:solidFill>
              <a:srgbClr val="561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4" name="Google Shape;3294;p34"/>
            <p:cNvSpPr/>
            <p:nvPr/>
          </p:nvSpPr>
          <p:spPr>
            <a:xfrm>
              <a:off x="4201075" y="3213800"/>
              <a:ext cx="242400" cy="15450"/>
            </a:xfrm>
            <a:custGeom>
              <a:avLst/>
              <a:gdLst/>
              <a:ahLst/>
              <a:cxnLst/>
              <a:rect l="l" t="t" r="r" b="b"/>
              <a:pathLst>
                <a:path w="9696" h="618" extrusionOk="0">
                  <a:moveTo>
                    <a:pt x="0" y="1"/>
                  </a:moveTo>
                  <a:lnTo>
                    <a:pt x="277" y="617"/>
                  </a:lnTo>
                  <a:lnTo>
                    <a:pt x="9356" y="617"/>
                  </a:lnTo>
                  <a:lnTo>
                    <a:pt x="9695" y="1"/>
                  </a:lnTo>
                  <a:close/>
                </a:path>
              </a:pathLst>
            </a:custGeom>
            <a:solidFill>
              <a:srgbClr val="BD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5" name="Google Shape;3295;p34"/>
            <p:cNvSpPr/>
            <p:nvPr/>
          </p:nvSpPr>
          <p:spPr>
            <a:xfrm>
              <a:off x="4208925" y="3279825"/>
              <a:ext cx="112575" cy="150925"/>
            </a:xfrm>
            <a:custGeom>
              <a:avLst/>
              <a:gdLst/>
              <a:ahLst/>
              <a:cxnLst/>
              <a:rect l="l" t="t" r="r" b="b"/>
              <a:pathLst>
                <a:path w="4503" h="6037" extrusionOk="0">
                  <a:moveTo>
                    <a:pt x="13" y="931"/>
                  </a:moveTo>
                  <a:lnTo>
                    <a:pt x="1195" y="931"/>
                  </a:lnTo>
                  <a:lnTo>
                    <a:pt x="1497" y="6036"/>
                  </a:lnTo>
                  <a:lnTo>
                    <a:pt x="3697" y="6036"/>
                  </a:lnTo>
                  <a:lnTo>
                    <a:pt x="3811" y="2805"/>
                  </a:lnTo>
                  <a:lnTo>
                    <a:pt x="4427" y="2754"/>
                  </a:lnTo>
                  <a:lnTo>
                    <a:pt x="4502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BE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6" name="Google Shape;3296;p34"/>
            <p:cNvSpPr/>
            <p:nvPr/>
          </p:nvSpPr>
          <p:spPr>
            <a:xfrm>
              <a:off x="4323050" y="3279825"/>
              <a:ext cx="111925" cy="108175"/>
            </a:xfrm>
            <a:custGeom>
              <a:avLst/>
              <a:gdLst/>
              <a:ahLst/>
              <a:cxnLst/>
              <a:rect l="l" t="t" r="r" b="b"/>
              <a:pathLst>
                <a:path w="4477" h="4327" extrusionOk="0">
                  <a:moveTo>
                    <a:pt x="50" y="2742"/>
                  </a:moveTo>
                  <a:lnTo>
                    <a:pt x="2842" y="2767"/>
                  </a:lnTo>
                  <a:lnTo>
                    <a:pt x="2917" y="4326"/>
                  </a:lnTo>
                  <a:lnTo>
                    <a:pt x="4188" y="4326"/>
                  </a:lnTo>
                  <a:lnTo>
                    <a:pt x="4188" y="1120"/>
                  </a:lnTo>
                  <a:lnTo>
                    <a:pt x="4477" y="1120"/>
                  </a:lnTo>
                  <a:lnTo>
                    <a:pt x="4477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BE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7" name="Google Shape;3297;p34"/>
            <p:cNvSpPr/>
            <p:nvPr/>
          </p:nvSpPr>
          <p:spPr>
            <a:xfrm>
              <a:off x="4292550" y="3231425"/>
              <a:ext cx="16375" cy="16350"/>
            </a:xfrm>
            <a:custGeom>
              <a:avLst/>
              <a:gdLst/>
              <a:ahLst/>
              <a:cxnLst/>
              <a:rect l="l" t="t" r="r" b="b"/>
              <a:pathLst>
                <a:path w="655" h="654" extrusionOk="0">
                  <a:moveTo>
                    <a:pt x="327" y="126"/>
                  </a:moveTo>
                  <a:cubicBezTo>
                    <a:pt x="352" y="126"/>
                    <a:pt x="378" y="126"/>
                    <a:pt x="403" y="138"/>
                  </a:cubicBezTo>
                  <a:cubicBezTo>
                    <a:pt x="428" y="151"/>
                    <a:pt x="453" y="164"/>
                    <a:pt x="466" y="176"/>
                  </a:cubicBezTo>
                  <a:cubicBezTo>
                    <a:pt x="478" y="201"/>
                    <a:pt x="503" y="214"/>
                    <a:pt x="503" y="239"/>
                  </a:cubicBezTo>
                  <a:cubicBezTo>
                    <a:pt x="516" y="264"/>
                    <a:pt x="528" y="289"/>
                    <a:pt x="528" y="327"/>
                  </a:cubicBezTo>
                  <a:cubicBezTo>
                    <a:pt x="528" y="352"/>
                    <a:pt x="516" y="377"/>
                    <a:pt x="503" y="402"/>
                  </a:cubicBezTo>
                  <a:cubicBezTo>
                    <a:pt x="503" y="428"/>
                    <a:pt x="478" y="440"/>
                    <a:pt x="466" y="465"/>
                  </a:cubicBezTo>
                  <a:cubicBezTo>
                    <a:pt x="453" y="478"/>
                    <a:pt x="428" y="491"/>
                    <a:pt x="403" y="503"/>
                  </a:cubicBezTo>
                  <a:cubicBezTo>
                    <a:pt x="378" y="516"/>
                    <a:pt x="352" y="528"/>
                    <a:pt x="327" y="528"/>
                  </a:cubicBezTo>
                  <a:cubicBezTo>
                    <a:pt x="290" y="528"/>
                    <a:pt x="264" y="516"/>
                    <a:pt x="239" y="503"/>
                  </a:cubicBezTo>
                  <a:cubicBezTo>
                    <a:pt x="214" y="491"/>
                    <a:pt x="202" y="478"/>
                    <a:pt x="176" y="465"/>
                  </a:cubicBezTo>
                  <a:cubicBezTo>
                    <a:pt x="164" y="440"/>
                    <a:pt x="151" y="428"/>
                    <a:pt x="139" y="402"/>
                  </a:cubicBezTo>
                  <a:cubicBezTo>
                    <a:pt x="126" y="377"/>
                    <a:pt x="126" y="352"/>
                    <a:pt x="126" y="327"/>
                  </a:cubicBezTo>
                  <a:cubicBezTo>
                    <a:pt x="126" y="289"/>
                    <a:pt x="126" y="264"/>
                    <a:pt x="139" y="239"/>
                  </a:cubicBezTo>
                  <a:cubicBezTo>
                    <a:pt x="151" y="214"/>
                    <a:pt x="164" y="201"/>
                    <a:pt x="176" y="176"/>
                  </a:cubicBezTo>
                  <a:cubicBezTo>
                    <a:pt x="202" y="164"/>
                    <a:pt x="214" y="151"/>
                    <a:pt x="239" y="138"/>
                  </a:cubicBezTo>
                  <a:cubicBezTo>
                    <a:pt x="264" y="126"/>
                    <a:pt x="290" y="126"/>
                    <a:pt x="327" y="126"/>
                  </a:cubicBezTo>
                  <a:close/>
                  <a:moveTo>
                    <a:pt x="239" y="0"/>
                  </a:moveTo>
                  <a:cubicBezTo>
                    <a:pt x="214" y="13"/>
                    <a:pt x="176" y="25"/>
                    <a:pt x="164" y="38"/>
                  </a:cubicBezTo>
                  <a:cubicBezTo>
                    <a:pt x="139" y="50"/>
                    <a:pt x="114" y="76"/>
                    <a:pt x="88" y="88"/>
                  </a:cubicBezTo>
                  <a:cubicBezTo>
                    <a:pt x="76" y="113"/>
                    <a:pt x="51" y="126"/>
                    <a:pt x="38" y="151"/>
                  </a:cubicBezTo>
                  <a:cubicBezTo>
                    <a:pt x="25" y="176"/>
                    <a:pt x="13" y="201"/>
                    <a:pt x="13" y="239"/>
                  </a:cubicBezTo>
                  <a:cubicBezTo>
                    <a:pt x="0" y="264"/>
                    <a:pt x="0" y="289"/>
                    <a:pt x="0" y="327"/>
                  </a:cubicBezTo>
                  <a:cubicBezTo>
                    <a:pt x="0" y="352"/>
                    <a:pt x="0" y="377"/>
                    <a:pt x="13" y="402"/>
                  </a:cubicBezTo>
                  <a:cubicBezTo>
                    <a:pt x="13" y="440"/>
                    <a:pt x="25" y="465"/>
                    <a:pt x="38" y="491"/>
                  </a:cubicBezTo>
                  <a:cubicBezTo>
                    <a:pt x="51" y="516"/>
                    <a:pt x="76" y="528"/>
                    <a:pt x="88" y="553"/>
                  </a:cubicBezTo>
                  <a:cubicBezTo>
                    <a:pt x="114" y="579"/>
                    <a:pt x="139" y="591"/>
                    <a:pt x="164" y="604"/>
                  </a:cubicBezTo>
                  <a:cubicBezTo>
                    <a:pt x="176" y="616"/>
                    <a:pt x="214" y="629"/>
                    <a:pt x="239" y="641"/>
                  </a:cubicBezTo>
                  <a:cubicBezTo>
                    <a:pt x="264" y="641"/>
                    <a:pt x="290" y="654"/>
                    <a:pt x="327" y="654"/>
                  </a:cubicBezTo>
                  <a:cubicBezTo>
                    <a:pt x="352" y="654"/>
                    <a:pt x="378" y="641"/>
                    <a:pt x="415" y="641"/>
                  </a:cubicBezTo>
                  <a:cubicBezTo>
                    <a:pt x="440" y="629"/>
                    <a:pt x="466" y="616"/>
                    <a:pt x="491" y="604"/>
                  </a:cubicBezTo>
                  <a:cubicBezTo>
                    <a:pt x="516" y="591"/>
                    <a:pt x="528" y="579"/>
                    <a:pt x="554" y="553"/>
                  </a:cubicBezTo>
                  <a:cubicBezTo>
                    <a:pt x="579" y="528"/>
                    <a:pt x="591" y="516"/>
                    <a:pt x="604" y="491"/>
                  </a:cubicBezTo>
                  <a:cubicBezTo>
                    <a:pt x="617" y="465"/>
                    <a:pt x="629" y="440"/>
                    <a:pt x="642" y="402"/>
                  </a:cubicBezTo>
                  <a:cubicBezTo>
                    <a:pt x="642" y="377"/>
                    <a:pt x="654" y="352"/>
                    <a:pt x="654" y="327"/>
                  </a:cubicBezTo>
                  <a:cubicBezTo>
                    <a:pt x="654" y="289"/>
                    <a:pt x="642" y="264"/>
                    <a:pt x="642" y="239"/>
                  </a:cubicBezTo>
                  <a:cubicBezTo>
                    <a:pt x="629" y="201"/>
                    <a:pt x="617" y="176"/>
                    <a:pt x="604" y="151"/>
                  </a:cubicBezTo>
                  <a:cubicBezTo>
                    <a:pt x="591" y="126"/>
                    <a:pt x="579" y="113"/>
                    <a:pt x="554" y="88"/>
                  </a:cubicBezTo>
                  <a:cubicBezTo>
                    <a:pt x="528" y="76"/>
                    <a:pt x="516" y="50"/>
                    <a:pt x="491" y="38"/>
                  </a:cubicBezTo>
                  <a:cubicBezTo>
                    <a:pt x="466" y="25"/>
                    <a:pt x="440" y="13"/>
                    <a:pt x="415" y="0"/>
                  </a:cubicBezTo>
                  <a:close/>
                </a:path>
              </a:pathLst>
            </a:custGeom>
            <a:solidFill>
              <a:srgbClr val="FFB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8" name="Google Shape;3298;p34"/>
            <p:cNvSpPr/>
            <p:nvPr/>
          </p:nvSpPr>
          <p:spPr>
            <a:xfrm>
              <a:off x="4310475" y="3235175"/>
              <a:ext cx="12275" cy="16700"/>
            </a:xfrm>
            <a:custGeom>
              <a:avLst/>
              <a:gdLst/>
              <a:ahLst/>
              <a:cxnLst/>
              <a:rect l="l" t="t" r="r" b="b"/>
              <a:pathLst>
                <a:path w="491" h="668" extrusionOk="0">
                  <a:moveTo>
                    <a:pt x="252" y="114"/>
                  </a:moveTo>
                  <a:cubicBezTo>
                    <a:pt x="264" y="114"/>
                    <a:pt x="277" y="114"/>
                    <a:pt x="289" y="127"/>
                  </a:cubicBezTo>
                  <a:cubicBezTo>
                    <a:pt x="302" y="127"/>
                    <a:pt x="314" y="139"/>
                    <a:pt x="327" y="152"/>
                  </a:cubicBezTo>
                  <a:cubicBezTo>
                    <a:pt x="340" y="164"/>
                    <a:pt x="352" y="177"/>
                    <a:pt x="352" y="190"/>
                  </a:cubicBezTo>
                  <a:cubicBezTo>
                    <a:pt x="365" y="202"/>
                    <a:pt x="365" y="227"/>
                    <a:pt x="365" y="240"/>
                  </a:cubicBezTo>
                  <a:cubicBezTo>
                    <a:pt x="365" y="265"/>
                    <a:pt x="365" y="278"/>
                    <a:pt x="352" y="303"/>
                  </a:cubicBezTo>
                  <a:cubicBezTo>
                    <a:pt x="352" y="315"/>
                    <a:pt x="340" y="328"/>
                    <a:pt x="327" y="341"/>
                  </a:cubicBezTo>
                  <a:cubicBezTo>
                    <a:pt x="314" y="353"/>
                    <a:pt x="302" y="353"/>
                    <a:pt x="289" y="366"/>
                  </a:cubicBezTo>
                  <a:cubicBezTo>
                    <a:pt x="277" y="366"/>
                    <a:pt x="264" y="378"/>
                    <a:pt x="252" y="378"/>
                  </a:cubicBezTo>
                  <a:cubicBezTo>
                    <a:pt x="226" y="378"/>
                    <a:pt x="214" y="366"/>
                    <a:pt x="201" y="366"/>
                  </a:cubicBezTo>
                  <a:cubicBezTo>
                    <a:pt x="189" y="353"/>
                    <a:pt x="176" y="353"/>
                    <a:pt x="164" y="341"/>
                  </a:cubicBezTo>
                  <a:cubicBezTo>
                    <a:pt x="151" y="328"/>
                    <a:pt x="138" y="315"/>
                    <a:pt x="138" y="303"/>
                  </a:cubicBezTo>
                  <a:cubicBezTo>
                    <a:pt x="126" y="278"/>
                    <a:pt x="126" y="265"/>
                    <a:pt x="126" y="240"/>
                  </a:cubicBezTo>
                  <a:cubicBezTo>
                    <a:pt x="126" y="227"/>
                    <a:pt x="126" y="202"/>
                    <a:pt x="138" y="190"/>
                  </a:cubicBezTo>
                  <a:cubicBezTo>
                    <a:pt x="138" y="177"/>
                    <a:pt x="151" y="164"/>
                    <a:pt x="164" y="152"/>
                  </a:cubicBezTo>
                  <a:cubicBezTo>
                    <a:pt x="176" y="139"/>
                    <a:pt x="189" y="127"/>
                    <a:pt x="201" y="127"/>
                  </a:cubicBezTo>
                  <a:cubicBezTo>
                    <a:pt x="214" y="114"/>
                    <a:pt x="226" y="114"/>
                    <a:pt x="252" y="114"/>
                  </a:cubicBezTo>
                  <a:close/>
                  <a:moveTo>
                    <a:pt x="201" y="1"/>
                  </a:moveTo>
                  <a:cubicBezTo>
                    <a:pt x="189" y="1"/>
                    <a:pt x="176" y="14"/>
                    <a:pt x="151" y="14"/>
                  </a:cubicBezTo>
                  <a:cubicBezTo>
                    <a:pt x="138" y="26"/>
                    <a:pt x="126" y="26"/>
                    <a:pt x="113" y="39"/>
                  </a:cubicBezTo>
                  <a:cubicBezTo>
                    <a:pt x="101" y="51"/>
                    <a:pt x="88" y="64"/>
                    <a:pt x="76" y="64"/>
                  </a:cubicBezTo>
                  <a:lnTo>
                    <a:pt x="38" y="14"/>
                  </a:lnTo>
                  <a:lnTo>
                    <a:pt x="0" y="14"/>
                  </a:lnTo>
                  <a:lnTo>
                    <a:pt x="0" y="667"/>
                  </a:lnTo>
                  <a:lnTo>
                    <a:pt x="126" y="667"/>
                  </a:lnTo>
                  <a:lnTo>
                    <a:pt x="126" y="454"/>
                  </a:lnTo>
                  <a:cubicBezTo>
                    <a:pt x="138" y="454"/>
                    <a:pt x="138" y="466"/>
                    <a:pt x="151" y="466"/>
                  </a:cubicBezTo>
                  <a:cubicBezTo>
                    <a:pt x="164" y="479"/>
                    <a:pt x="176" y="479"/>
                    <a:pt x="189" y="479"/>
                  </a:cubicBezTo>
                  <a:cubicBezTo>
                    <a:pt x="189" y="491"/>
                    <a:pt x="201" y="491"/>
                    <a:pt x="214" y="491"/>
                  </a:cubicBezTo>
                  <a:lnTo>
                    <a:pt x="252" y="491"/>
                  </a:lnTo>
                  <a:cubicBezTo>
                    <a:pt x="277" y="491"/>
                    <a:pt x="314" y="491"/>
                    <a:pt x="340" y="479"/>
                  </a:cubicBezTo>
                  <a:cubicBezTo>
                    <a:pt x="365" y="466"/>
                    <a:pt x="390" y="454"/>
                    <a:pt x="415" y="429"/>
                  </a:cubicBezTo>
                  <a:cubicBezTo>
                    <a:pt x="440" y="403"/>
                    <a:pt x="453" y="378"/>
                    <a:pt x="465" y="353"/>
                  </a:cubicBezTo>
                  <a:cubicBezTo>
                    <a:pt x="478" y="315"/>
                    <a:pt x="491" y="278"/>
                    <a:pt x="491" y="240"/>
                  </a:cubicBezTo>
                  <a:cubicBezTo>
                    <a:pt x="491" y="202"/>
                    <a:pt x="478" y="177"/>
                    <a:pt x="465" y="139"/>
                  </a:cubicBezTo>
                  <a:cubicBezTo>
                    <a:pt x="453" y="114"/>
                    <a:pt x="440" y="89"/>
                    <a:pt x="415" y="64"/>
                  </a:cubicBezTo>
                  <a:cubicBezTo>
                    <a:pt x="390" y="39"/>
                    <a:pt x="365" y="26"/>
                    <a:pt x="340" y="14"/>
                  </a:cubicBezTo>
                  <a:cubicBezTo>
                    <a:pt x="314" y="1"/>
                    <a:pt x="277" y="1"/>
                    <a:pt x="252" y="1"/>
                  </a:cubicBezTo>
                  <a:close/>
                </a:path>
              </a:pathLst>
            </a:custGeom>
            <a:solidFill>
              <a:srgbClr val="FFB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9" name="Google Shape;3299;p34"/>
            <p:cNvSpPr/>
            <p:nvPr/>
          </p:nvSpPr>
          <p:spPr>
            <a:xfrm>
              <a:off x="4323675" y="3234875"/>
              <a:ext cx="11025" cy="12600"/>
            </a:xfrm>
            <a:custGeom>
              <a:avLst/>
              <a:gdLst/>
              <a:ahLst/>
              <a:cxnLst/>
              <a:rect l="l" t="t" r="r" b="b"/>
              <a:pathLst>
                <a:path w="441" h="504" extrusionOk="0">
                  <a:moveTo>
                    <a:pt x="264" y="126"/>
                  </a:moveTo>
                  <a:cubicBezTo>
                    <a:pt x="264" y="126"/>
                    <a:pt x="277" y="126"/>
                    <a:pt x="277" y="139"/>
                  </a:cubicBezTo>
                  <a:lnTo>
                    <a:pt x="139" y="315"/>
                  </a:lnTo>
                  <a:cubicBezTo>
                    <a:pt x="139" y="315"/>
                    <a:pt x="126" y="315"/>
                    <a:pt x="126" y="302"/>
                  </a:cubicBezTo>
                  <a:cubicBezTo>
                    <a:pt x="126" y="302"/>
                    <a:pt x="126" y="290"/>
                    <a:pt x="126" y="290"/>
                  </a:cubicBezTo>
                  <a:cubicBezTo>
                    <a:pt x="126" y="277"/>
                    <a:pt x="126" y="277"/>
                    <a:pt x="126" y="277"/>
                  </a:cubicBezTo>
                  <a:cubicBezTo>
                    <a:pt x="126" y="264"/>
                    <a:pt x="126" y="264"/>
                    <a:pt x="126" y="252"/>
                  </a:cubicBezTo>
                  <a:cubicBezTo>
                    <a:pt x="126" y="239"/>
                    <a:pt x="126" y="214"/>
                    <a:pt x="139" y="202"/>
                  </a:cubicBezTo>
                  <a:cubicBezTo>
                    <a:pt x="139" y="189"/>
                    <a:pt x="151" y="176"/>
                    <a:pt x="164" y="164"/>
                  </a:cubicBezTo>
                  <a:cubicBezTo>
                    <a:pt x="164" y="151"/>
                    <a:pt x="176" y="139"/>
                    <a:pt x="201" y="139"/>
                  </a:cubicBezTo>
                  <a:cubicBezTo>
                    <a:pt x="214" y="126"/>
                    <a:pt x="227" y="126"/>
                    <a:pt x="239" y="126"/>
                  </a:cubicBezTo>
                  <a:close/>
                  <a:moveTo>
                    <a:pt x="239" y="0"/>
                  </a:moveTo>
                  <a:cubicBezTo>
                    <a:pt x="214" y="0"/>
                    <a:pt x="176" y="13"/>
                    <a:pt x="151" y="26"/>
                  </a:cubicBezTo>
                  <a:cubicBezTo>
                    <a:pt x="113" y="38"/>
                    <a:pt x="88" y="51"/>
                    <a:pt x="76" y="76"/>
                  </a:cubicBezTo>
                  <a:cubicBezTo>
                    <a:pt x="51" y="101"/>
                    <a:pt x="38" y="126"/>
                    <a:pt x="25" y="151"/>
                  </a:cubicBezTo>
                  <a:cubicBezTo>
                    <a:pt x="13" y="189"/>
                    <a:pt x="0" y="214"/>
                    <a:pt x="0" y="252"/>
                  </a:cubicBezTo>
                  <a:cubicBezTo>
                    <a:pt x="0" y="290"/>
                    <a:pt x="13" y="327"/>
                    <a:pt x="25" y="353"/>
                  </a:cubicBezTo>
                  <a:cubicBezTo>
                    <a:pt x="38" y="390"/>
                    <a:pt x="51" y="415"/>
                    <a:pt x="76" y="441"/>
                  </a:cubicBezTo>
                  <a:cubicBezTo>
                    <a:pt x="88" y="453"/>
                    <a:pt x="113" y="478"/>
                    <a:pt x="151" y="491"/>
                  </a:cubicBezTo>
                  <a:cubicBezTo>
                    <a:pt x="176" y="503"/>
                    <a:pt x="214" y="503"/>
                    <a:pt x="239" y="503"/>
                  </a:cubicBezTo>
                  <a:lnTo>
                    <a:pt x="302" y="503"/>
                  </a:lnTo>
                  <a:cubicBezTo>
                    <a:pt x="315" y="491"/>
                    <a:pt x="340" y="491"/>
                    <a:pt x="352" y="478"/>
                  </a:cubicBezTo>
                  <a:cubicBezTo>
                    <a:pt x="365" y="466"/>
                    <a:pt x="390" y="466"/>
                    <a:pt x="403" y="453"/>
                  </a:cubicBezTo>
                  <a:cubicBezTo>
                    <a:pt x="415" y="428"/>
                    <a:pt x="428" y="415"/>
                    <a:pt x="440" y="403"/>
                  </a:cubicBezTo>
                  <a:lnTo>
                    <a:pt x="352" y="315"/>
                  </a:lnTo>
                  <a:cubicBezTo>
                    <a:pt x="352" y="327"/>
                    <a:pt x="340" y="340"/>
                    <a:pt x="327" y="340"/>
                  </a:cubicBezTo>
                  <a:cubicBezTo>
                    <a:pt x="327" y="353"/>
                    <a:pt x="315" y="365"/>
                    <a:pt x="302" y="365"/>
                  </a:cubicBezTo>
                  <a:cubicBezTo>
                    <a:pt x="302" y="378"/>
                    <a:pt x="289" y="378"/>
                    <a:pt x="277" y="378"/>
                  </a:cubicBezTo>
                  <a:cubicBezTo>
                    <a:pt x="264" y="378"/>
                    <a:pt x="252" y="390"/>
                    <a:pt x="239" y="390"/>
                  </a:cubicBezTo>
                  <a:lnTo>
                    <a:pt x="227" y="390"/>
                  </a:lnTo>
                  <a:cubicBezTo>
                    <a:pt x="227" y="390"/>
                    <a:pt x="214" y="378"/>
                    <a:pt x="214" y="378"/>
                  </a:cubicBezTo>
                  <a:lnTo>
                    <a:pt x="440" y="114"/>
                  </a:lnTo>
                  <a:cubicBezTo>
                    <a:pt x="428" y="88"/>
                    <a:pt x="415" y="76"/>
                    <a:pt x="403" y="63"/>
                  </a:cubicBezTo>
                  <a:cubicBezTo>
                    <a:pt x="390" y="51"/>
                    <a:pt x="365" y="38"/>
                    <a:pt x="352" y="38"/>
                  </a:cubicBezTo>
                  <a:cubicBezTo>
                    <a:pt x="340" y="26"/>
                    <a:pt x="315" y="13"/>
                    <a:pt x="302" y="13"/>
                  </a:cubicBezTo>
                  <a:cubicBezTo>
                    <a:pt x="277" y="13"/>
                    <a:pt x="264" y="0"/>
                    <a:pt x="239" y="0"/>
                  </a:cubicBezTo>
                  <a:close/>
                </a:path>
              </a:pathLst>
            </a:custGeom>
            <a:solidFill>
              <a:srgbClr val="FFB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0" name="Google Shape;3300;p34"/>
            <p:cNvSpPr/>
            <p:nvPr/>
          </p:nvSpPr>
          <p:spPr>
            <a:xfrm>
              <a:off x="4336250" y="3235175"/>
              <a:ext cx="10400" cy="12300"/>
            </a:xfrm>
            <a:custGeom>
              <a:avLst/>
              <a:gdLst/>
              <a:ahLst/>
              <a:cxnLst/>
              <a:rect l="l" t="t" r="r" b="b"/>
              <a:pathLst>
                <a:path w="416" h="492" extrusionOk="0">
                  <a:moveTo>
                    <a:pt x="214" y="1"/>
                  </a:moveTo>
                  <a:cubicBezTo>
                    <a:pt x="189" y="1"/>
                    <a:pt x="164" y="14"/>
                    <a:pt x="139" y="14"/>
                  </a:cubicBezTo>
                  <a:cubicBezTo>
                    <a:pt x="113" y="26"/>
                    <a:pt x="88" y="39"/>
                    <a:pt x="63" y="64"/>
                  </a:cubicBezTo>
                  <a:lnTo>
                    <a:pt x="25" y="14"/>
                  </a:lnTo>
                  <a:lnTo>
                    <a:pt x="0" y="14"/>
                  </a:lnTo>
                  <a:lnTo>
                    <a:pt x="0" y="491"/>
                  </a:lnTo>
                  <a:lnTo>
                    <a:pt x="113" y="491"/>
                  </a:lnTo>
                  <a:lnTo>
                    <a:pt x="113" y="215"/>
                  </a:lnTo>
                  <a:cubicBezTo>
                    <a:pt x="113" y="202"/>
                    <a:pt x="126" y="190"/>
                    <a:pt x="126" y="177"/>
                  </a:cubicBezTo>
                  <a:cubicBezTo>
                    <a:pt x="126" y="164"/>
                    <a:pt x="139" y="164"/>
                    <a:pt x="151" y="152"/>
                  </a:cubicBezTo>
                  <a:cubicBezTo>
                    <a:pt x="151" y="139"/>
                    <a:pt x="164" y="139"/>
                    <a:pt x="176" y="127"/>
                  </a:cubicBezTo>
                  <a:lnTo>
                    <a:pt x="239" y="127"/>
                  </a:lnTo>
                  <a:cubicBezTo>
                    <a:pt x="252" y="139"/>
                    <a:pt x="264" y="139"/>
                    <a:pt x="277" y="152"/>
                  </a:cubicBezTo>
                  <a:cubicBezTo>
                    <a:pt x="277" y="164"/>
                    <a:pt x="289" y="164"/>
                    <a:pt x="289" y="177"/>
                  </a:cubicBezTo>
                  <a:cubicBezTo>
                    <a:pt x="302" y="190"/>
                    <a:pt x="302" y="202"/>
                    <a:pt x="302" y="215"/>
                  </a:cubicBezTo>
                  <a:lnTo>
                    <a:pt x="302" y="491"/>
                  </a:lnTo>
                  <a:lnTo>
                    <a:pt x="415" y="491"/>
                  </a:lnTo>
                  <a:lnTo>
                    <a:pt x="415" y="215"/>
                  </a:lnTo>
                  <a:cubicBezTo>
                    <a:pt x="415" y="190"/>
                    <a:pt x="415" y="164"/>
                    <a:pt x="403" y="127"/>
                  </a:cubicBezTo>
                  <a:cubicBezTo>
                    <a:pt x="390" y="102"/>
                    <a:pt x="377" y="89"/>
                    <a:pt x="365" y="64"/>
                  </a:cubicBezTo>
                  <a:cubicBezTo>
                    <a:pt x="340" y="51"/>
                    <a:pt x="315" y="26"/>
                    <a:pt x="289" y="26"/>
                  </a:cubicBezTo>
                  <a:cubicBezTo>
                    <a:pt x="264" y="14"/>
                    <a:pt x="239" y="1"/>
                    <a:pt x="214" y="1"/>
                  </a:cubicBezTo>
                  <a:close/>
                </a:path>
              </a:pathLst>
            </a:custGeom>
            <a:solidFill>
              <a:srgbClr val="FFB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1" name="Google Shape;3301;p34"/>
            <p:cNvSpPr/>
            <p:nvPr/>
          </p:nvSpPr>
          <p:spPr>
            <a:xfrm>
              <a:off x="6108025" y="3341750"/>
              <a:ext cx="77675" cy="167275"/>
            </a:xfrm>
            <a:custGeom>
              <a:avLst/>
              <a:gdLst/>
              <a:ahLst/>
              <a:cxnLst/>
              <a:rect l="l" t="t" r="r" b="b"/>
              <a:pathLst>
                <a:path w="3107" h="6691" extrusionOk="0">
                  <a:moveTo>
                    <a:pt x="1" y="466"/>
                  </a:moveTo>
                  <a:lnTo>
                    <a:pt x="1" y="6691"/>
                  </a:lnTo>
                  <a:lnTo>
                    <a:pt x="2830" y="6691"/>
                  </a:lnTo>
                  <a:lnTo>
                    <a:pt x="3094" y="1560"/>
                  </a:lnTo>
                  <a:lnTo>
                    <a:pt x="2390" y="1560"/>
                  </a:lnTo>
                  <a:lnTo>
                    <a:pt x="2390" y="944"/>
                  </a:lnTo>
                  <a:lnTo>
                    <a:pt x="3069" y="944"/>
                  </a:lnTo>
                  <a:lnTo>
                    <a:pt x="3107" y="353"/>
                  </a:lnTo>
                  <a:cubicBezTo>
                    <a:pt x="3107" y="353"/>
                    <a:pt x="2516" y="1"/>
                    <a:pt x="1648" y="1"/>
                  </a:cubicBezTo>
                  <a:lnTo>
                    <a:pt x="1648" y="1"/>
                  </a:lnTo>
                  <a:cubicBezTo>
                    <a:pt x="1170" y="1"/>
                    <a:pt x="604" y="114"/>
                    <a:pt x="1" y="466"/>
                  </a:cubicBezTo>
                </a:path>
              </a:pathLst>
            </a:custGeom>
            <a:solidFill>
              <a:srgbClr val="5D14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2" name="Google Shape;3302;p34"/>
            <p:cNvSpPr/>
            <p:nvPr/>
          </p:nvSpPr>
          <p:spPr>
            <a:xfrm>
              <a:off x="6165875" y="3365325"/>
              <a:ext cx="12925" cy="15450"/>
            </a:xfrm>
            <a:custGeom>
              <a:avLst/>
              <a:gdLst/>
              <a:ahLst/>
              <a:cxnLst/>
              <a:rect l="l" t="t" r="r" b="b"/>
              <a:pathLst>
                <a:path w="517" h="618" extrusionOk="0">
                  <a:moveTo>
                    <a:pt x="1" y="1"/>
                  </a:moveTo>
                  <a:lnTo>
                    <a:pt x="1" y="617"/>
                  </a:lnTo>
                  <a:lnTo>
                    <a:pt x="466" y="617"/>
                  </a:lnTo>
                  <a:lnTo>
                    <a:pt x="516" y="1"/>
                  </a:lnTo>
                  <a:close/>
                </a:path>
              </a:pathLst>
            </a:custGeom>
            <a:solidFill>
              <a:srgbClr val="4200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3" name="Google Shape;3303;p34"/>
            <p:cNvSpPr/>
            <p:nvPr/>
          </p:nvSpPr>
          <p:spPr>
            <a:xfrm>
              <a:off x="6125950" y="3509000"/>
              <a:ext cx="6950" cy="20775"/>
            </a:xfrm>
            <a:custGeom>
              <a:avLst/>
              <a:gdLst/>
              <a:ahLst/>
              <a:cxnLst/>
              <a:rect l="l" t="t" r="r" b="b"/>
              <a:pathLst>
                <a:path w="278" h="831" extrusionOk="0">
                  <a:moveTo>
                    <a:pt x="1" y="1"/>
                  </a:moveTo>
                  <a:lnTo>
                    <a:pt x="1" y="830"/>
                  </a:lnTo>
                  <a:lnTo>
                    <a:pt x="252" y="830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rgbClr val="561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4" name="Google Shape;3304;p34"/>
            <p:cNvSpPr/>
            <p:nvPr/>
          </p:nvSpPr>
          <p:spPr>
            <a:xfrm>
              <a:off x="6155500" y="3509000"/>
              <a:ext cx="5700" cy="20775"/>
            </a:xfrm>
            <a:custGeom>
              <a:avLst/>
              <a:gdLst/>
              <a:ahLst/>
              <a:cxnLst/>
              <a:rect l="l" t="t" r="r" b="b"/>
              <a:pathLst>
                <a:path w="228" h="831" extrusionOk="0">
                  <a:moveTo>
                    <a:pt x="1" y="1"/>
                  </a:moveTo>
                  <a:lnTo>
                    <a:pt x="1" y="830"/>
                  </a:lnTo>
                  <a:lnTo>
                    <a:pt x="202" y="830"/>
                  </a:lnTo>
                  <a:lnTo>
                    <a:pt x="227" y="1"/>
                  </a:lnTo>
                  <a:close/>
                </a:path>
              </a:pathLst>
            </a:custGeom>
            <a:solidFill>
              <a:srgbClr val="561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5" name="Google Shape;3305;p34"/>
            <p:cNvSpPr/>
            <p:nvPr/>
          </p:nvSpPr>
          <p:spPr>
            <a:xfrm>
              <a:off x="6914075" y="3246825"/>
              <a:ext cx="254675" cy="250250"/>
            </a:xfrm>
            <a:custGeom>
              <a:avLst/>
              <a:gdLst/>
              <a:ahLst/>
              <a:cxnLst/>
              <a:rect l="l" t="t" r="r" b="b"/>
              <a:pathLst>
                <a:path w="10187" h="10010" extrusionOk="0">
                  <a:moveTo>
                    <a:pt x="1" y="0"/>
                  </a:moveTo>
                  <a:lnTo>
                    <a:pt x="252" y="10010"/>
                  </a:lnTo>
                  <a:lnTo>
                    <a:pt x="9809" y="9947"/>
                  </a:lnTo>
                  <a:lnTo>
                    <a:pt x="1018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6" name="Google Shape;3306;p34"/>
            <p:cNvSpPr/>
            <p:nvPr/>
          </p:nvSpPr>
          <p:spPr>
            <a:xfrm>
              <a:off x="6903700" y="3246825"/>
              <a:ext cx="16700" cy="250250"/>
            </a:xfrm>
            <a:custGeom>
              <a:avLst/>
              <a:gdLst/>
              <a:ahLst/>
              <a:cxnLst/>
              <a:rect l="l" t="t" r="r" b="b"/>
              <a:pathLst>
                <a:path w="668" h="10010" extrusionOk="0">
                  <a:moveTo>
                    <a:pt x="416" y="0"/>
                  </a:moveTo>
                  <a:lnTo>
                    <a:pt x="1" y="0"/>
                  </a:lnTo>
                  <a:lnTo>
                    <a:pt x="416" y="10010"/>
                  </a:lnTo>
                  <a:lnTo>
                    <a:pt x="667" y="10010"/>
                  </a:lnTo>
                  <a:close/>
                </a:path>
              </a:pathLst>
            </a:custGeom>
            <a:solidFill>
              <a:srgbClr val="FFA0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7" name="Google Shape;3307;p34"/>
            <p:cNvSpPr/>
            <p:nvPr/>
          </p:nvSpPr>
          <p:spPr>
            <a:xfrm>
              <a:off x="6976325" y="3277625"/>
              <a:ext cx="119475" cy="187075"/>
            </a:xfrm>
            <a:custGeom>
              <a:avLst/>
              <a:gdLst/>
              <a:ahLst/>
              <a:cxnLst/>
              <a:rect l="l" t="t" r="r" b="b"/>
              <a:pathLst>
                <a:path w="4779" h="7483" extrusionOk="0">
                  <a:moveTo>
                    <a:pt x="742" y="3232"/>
                  </a:moveTo>
                  <a:cubicBezTo>
                    <a:pt x="1" y="3823"/>
                    <a:pt x="101" y="4980"/>
                    <a:pt x="944" y="5433"/>
                  </a:cubicBezTo>
                  <a:lnTo>
                    <a:pt x="944" y="5433"/>
                  </a:lnTo>
                  <a:lnTo>
                    <a:pt x="4779" y="7483"/>
                  </a:lnTo>
                  <a:lnTo>
                    <a:pt x="4779" y="6301"/>
                  </a:lnTo>
                  <a:cubicBezTo>
                    <a:pt x="4779" y="5445"/>
                    <a:pt x="4326" y="4641"/>
                    <a:pt x="3584" y="4201"/>
                  </a:cubicBezTo>
                  <a:lnTo>
                    <a:pt x="3584" y="4201"/>
                  </a:lnTo>
                  <a:lnTo>
                    <a:pt x="3987" y="3823"/>
                  </a:lnTo>
                  <a:cubicBezTo>
                    <a:pt x="4490" y="3358"/>
                    <a:pt x="4779" y="2704"/>
                    <a:pt x="4779" y="2013"/>
                  </a:cubicBezTo>
                  <a:lnTo>
                    <a:pt x="4779" y="2013"/>
                  </a:lnTo>
                  <a:lnTo>
                    <a:pt x="4779" y="1"/>
                  </a:lnTo>
                  <a:close/>
                </a:path>
              </a:pathLst>
            </a:custGeom>
            <a:solidFill>
              <a:srgbClr val="FFD7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8" name="Google Shape;3308;p34"/>
            <p:cNvSpPr/>
            <p:nvPr/>
          </p:nvSpPr>
          <p:spPr>
            <a:xfrm>
              <a:off x="7082900" y="3496425"/>
              <a:ext cx="12900" cy="101575"/>
            </a:xfrm>
            <a:custGeom>
              <a:avLst/>
              <a:gdLst/>
              <a:ahLst/>
              <a:cxnLst/>
              <a:rect l="l" t="t" r="r" b="b"/>
              <a:pathLst>
                <a:path w="516" h="4063" extrusionOk="0">
                  <a:moveTo>
                    <a:pt x="214" y="1"/>
                  </a:moveTo>
                  <a:lnTo>
                    <a:pt x="0" y="4062"/>
                  </a:lnTo>
                  <a:lnTo>
                    <a:pt x="202" y="4062"/>
                  </a:lnTo>
                  <a:lnTo>
                    <a:pt x="516" y="1"/>
                  </a:lnTo>
                  <a:close/>
                </a:path>
              </a:pathLst>
            </a:custGeom>
            <a:solidFill>
              <a:srgbClr val="9943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9" name="Google Shape;3309;p34"/>
            <p:cNvSpPr/>
            <p:nvPr/>
          </p:nvSpPr>
          <p:spPr>
            <a:xfrm>
              <a:off x="7075675" y="3496425"/>
              <a:ext cx="12600" cy="101575"/>
            </a:xfrm>
            <a:custGeom>
              <a:avLst/>
              <a:gdLst/>
              <a:ahLst/>
              <a:cxnLst/>
              <a:rect l="l" t="t" r="r" b="b"/>
              <a:pathLst>
                <a:path w="504" h="4063" extrusionOk="0">
                  <a:moveTo>
                    <a:pt x="289" y="4062"/>
                  </a:moveTo>
                  <a:lnTo>
                    <a:pt x="0" y="4062"/>
                  </a:lnTo>
                  <a:lnTo>
                    <a:pt x="0" y="1"/>
                  </a:lnTo>
                  <a:lnTo>
                    <a:pt x="503" y="1"/>
                  </a:lnTo>
                  <a:close/>
                </a:path>
              </a:pathLst>
            </a:custGeom>
            <a:solidFill>
              <a:srgbClr val="7D0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0" name="Google Shape;3310;p34"/>
            <p:cNvSpPr/>
            <p:nvPr/>
          </p:nvSpPr>
          <p:spPr>
            <a:xfrm>
              <a:off x="7086350" y="3496425"/>
              <a:ext cx="9450" cy="30825"/>
            </a:xfrm>
            <a:custGeom>
              <a:avLst/>
              <a:gdLst/>
              <a:ahLst/>
              <a:cxnLst/>
              <a:rect l="l" t="t" r="r" b="b"/>
              <a:pathLst>
                <a:path w="378" h="1233" extrusionOk="0">
                  <a:moveTo>
                    <a:pt x="315" y="944"/>
                  </a:moveTo>
                  <a:lnTo>
                    <a:pt x="1" y="1233"/>
                  </a:lnTo>
                  <a:lnTo>
                    <a:pt x="76" y="1"/>
                  </a:lnTo>
                  <a:lnTo>
                    <a:pt x="378" y="1"/>
                  </a:lnTo>
                  <a:close/>
                </a:path>
              </a:pathLst>
            </a:custGeom>
            <a:solidFill>
              <a:srgbClr val="BD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1" name="Google Shape;3311;p34"/>
            <p:cNvSpPr/>
            <p:nvPr/>
          </p:nvSpPr>
          <p:spPr>
            <a:xfrm>
              <a:off x="7010275" y="3496425"/>
              <a:ext cx="8825" cy="101575"/>
            </a:xfrm>
            <a:custGeom>
              <a:avLst/>
              <a:gdLst/>
              <a:ahLst/>
              <a:cxnLst/>
              <a:rect l="l" t="t" r="r" b="b"/>
              <a:pathLst>
                <a:path w="353" h="4063" extrusionOk="0">
                  <a:moveTo>
                    <a:pt x="1" y="1"/>
                  </a:moveTo>
                  <a:lnTo>
                    <a:pt x="151" y="4062"/>
                  </a:lnTo>
                  <a:lnTo>
                    <a:pt x="353" y="4062"/>
                  </a:lnTo>
                  <a:lnTo>
                    <a:pt x="302" y="1"/>
                  </a:lnTo>
                  <a:close/>
                </a:path>
              </a:pathLst>
            </a:custGeom>
            <a:solidFill>
              <a:srgbClr val="9943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2" name="Google Shape;3312;p34"/>
            <p:cNvSpPr/>
            <p:nvPr/>
          </p:nvSpPr>
          <p:spPr>
            <a:xfrm>
              <a:off x="6997700" y="3496425"/>
              <a:ext cx="16375" cy="101575"/>
            </a:xfrm>
            <a:custGeom>
              <a:avLst/>
              <a:gdLst/>
              <a:ahLst/>
              <a:cxnLst/>
              <a:rect l="l" t="t" r="r" b="b"/>
              <a:pathLst>
                <a:path w="655" h="4063" extrusionOk="0">
                  <a:moveTo>
                    <a:pt x="654" y="4062"/>
                  </a:moveTo>
                  <a:lnTo>
                    <a:pt x="365" y="4062"/>
                  </a:lnTo>
                  <a:lnTo>
                    <a:pt x="1" y="1"/>
                  </a:lnTo>
                  <a:lnTo>
                    <a:pt x="504" y="1"/>
                  </a:lnTo>
                  <a:close/>
                </a:path>
              </a:pathLst>
            </a:custGeom>
            <a:solidFill>
              <a:srgbClr val="7D0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3" name="Google Shape;3313;p34"/>
            <p:cNvSpPr/>
            <p:nvPr/>
          </p:nvSpPr>
          <p:spPr>
            <a:xfrm>
              <a:off x="7010275" y="3496425"/>
              <a:ext cx="8200" cy="30825"/>
            </a:xfrm>
            <a:custGeom>
              <a:avLst/>
              <a:gdLst/>
              <a:ahLst/>
              <a:cxnLst/>
              <a:rect l="l" t="t" r="r" b="b"/>
              <a:pathLst>
                <a:path w="328" h="1233" extrusionOk="0">
                  <a:moveTo>
                    <a:pt x="328" y="944"/>
                  </a:moveTo>
                  <a:lnTo>
                    <a:pt x="38" y="1233"/>
                  </a:lnTo>
                  <a:lnTo>
                    <a:pt x="1" y="1"/>
                  </a:lnTo>
                  <a:lnTo>
                    <a:pt x="302" y="1"/>
                  </a:lnTo>
                  <a:close/>
                </a:path>
              </a:pathLst>
            </a:custGeom>
            <a:solidFill>
              <a:srgbClr val="BD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4" name="Google Shape;3314;p34"/>
            <p:cNvSpPr/>
            <p:nvPr/>
          </p:nvSpPr>
          <p:spPr>
            <a:xfrm>
              <a:off x="7003350" y="3597975"/>
              <a:ext cx="116975" cy="20450"/>
            </a:xfrm>
            <a:custGeom>
              <a:avLst/>
              <a:gdLst/>
              <a:ahLst/>
              <a:cxnLst/>
              <a:rect l="l" t="t" r="r" b="b"/>
              <a:pathLst>
                <a:path w="4679" h="818" extrusionOk="0">
                  <a:moveTo>
                    <a:pt x="1" y="0"/>
                  </a:moveTo>
                  <a:lnTo>
                    <a:pt x="4679" y="0"/>
                  </a:lnTo>
                  <a:lnTo>
                    <a:pt x="4591" y="818"/>
                  </a:lnTo>
                  <a:lnTo>
                    <a:pt x="51" y="818"/>
                  </a:lnTo>
                  <a:close/>
                </a:path>
              </a:pathLst>
            </a:custGeom>
            <a:solidFill>
              <a:srgbClr val="AEA4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5" name="Google Shape;3315;p34"/>
            <p:cNvSpPr/>
            <p:nvPr/>
          </p:nvSpPr>
          <p:spPr>
            <a:xfrm>
              <a:off x="6968150" y="3597975"/>
              <a:ext cx="36500" cy="20450"/>
            </a:xfrm>
            <a:custGeom>
              <a:avLst/>
              <a:gdLst/>
              <a:ahLst/>
              <a:cxnLst/>
              <a:rect l="l" t="t" r="r" b="b"/>
              <a:pathLst>
                <a:path w="1460" h="818" extrusionOk="0">
                  <a:moveTo>
                    <a:pt x="1409" y="0"/>
                  </a:moveTo>
                  <a:lnTo>
                    <a:pt x="1" y="101"/>
                  </a:lnTo>
                  <a:lnTo>
                    <a:pt x="151" y="818"/>
                  </a:lnTo>
                  <a:lnTo>
                    <a:pt x="1459" y="818"/>
                  </a:lnTo>
                  <a:close/>
                </a:path>
              </a:pathLst>
            </a:custGeom>
            <a:solidFill>
              <a:srgbClr val="927A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6" name="Google Shape;3316;p34"/>
            <p:cNvSpPr/>
            <p:nvPr/>
          </p:nvSpPr>
          <p:spPr>
            <a:xfrm>
              <a:off x="7018450" y="3515300"/>
              <a:ext cx="63525" cy="51575"/>
            </a:xfrm>
            <a:custGeom>
              <a:avLst/>
              <a:gdLst/>
              <a:ahLst/>
              <a:cxnLst/>
              <a:rect l="l" t="t" r="r" b="b"/>
              <a:pathLst>
                <a:path w="2541" h="2063" extrusionOk="0">
                  <a:moveTo>
                    <a:pt x="1" y="1987"/>
                  </a:moveTo>
                  <a:lnTo>
                    <a:pt x="2541" y="0"/>
                  </a:lnTo>
                  <a:lnTo>
                    <a:pt x="2541" y="164"/>
                  </a:lnTo>
                  <a:lnTo>
                    <a:pt x="1" y="2062"/>
                  </a:lnTo>
                  <a:close/>
                </a:path>
              </a:pathLst>
            </a:custGeom>
            <a:solidFill>
              <a:srgbClr val="7D0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7" name="Google Shape;3317;p34"/>
            <p:cNvSpPr/>
            <p:nvPr/>
          </p:nvSpPr>
          <p:spPr>
            <a:xfrm>
              <a:off x="7017825" y="3515300"/>
              <a:ext cx="63200" cy="51575"/>
            </a:xfrm>
            <a:custGeom>
              <a:avLst/>
              <a:gdLst/>
              <a:ahLst/>
              <a:cxnLst/>
              <a:rect l="l" t="t" r="r" b="b"/>
              <a:pathLst>
                <a:path w="2528" h="2063" extrusionOk="0">
                  <a:moveTo>
                    <a:pt x="2528" y="1987"/>
                  </a:moveTo>
                  <a:lnTo>
                    <a:pt x="0" y="0"/>
                  </a:lnTo>
                  <a:lnTo>
                    <a:pt x="0" y="164"/>
                  </a:lnTo>
                  <a:lnTo>
                    <a:pt x="2528" y="2062"/>
                  </a:lnTo>
                  <a:close/>
                </a:path>
              </a:pathLst>
            </a:custGeom>
            <a:solidFill>
              <a:srgbClr val="7D0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8" name="Google Shape;3318;p34"/>
            <p:cNvSpPr/>
            <p:nvPr/>
          </p:nvSpPr>
          <p:spPr>
            <a:xfrm>
              <a:off x="2748675" y="2563075"/>
              <a:ext cx="4114825" cy="246475"/>
            </a:xfrm>
            <a:custGeom>
              <a:avLst/>
              <a:gdLst/>
              <a:ahLst/>
              <a:cxnLst/>
              <a:rect l="l" t="t" r="r" b="b"/>
              <a:pathLst>
                <a:path w="164593" h="9859" extrusionOk="0">
                  <a:moveTo>
                    <a:pt x="0" y="0"/>
                  </a:moveTo>
                  <a:lnTo>
                    <a:pt x="24245" y="9859"/>
                  </a:lnTo>
                  <a:lnTo>
                    <a:pt x="143039" y="985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FA1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9" name="Google Shape;3319;p34"/>
            <p:cNvSpPr/>
            <p:nvPr/>
          </p:nvSpPr>
          <p:spPr>
            <a:xfrm>
              <a:off x="3273975" y="2686300"/>
              <a:ext cx="194625" cy="861400"/>
            </a:xfrm>
            <a:custGeom>
              <a:avLst/>
              <a:gdLst/>
              <a:ahLst/>
              <a:cxnLst/>
              <a:rect l="l" t="t" r="r" b="b"/>
              <a:pathLst>
                <a:path w="7785" h="34456" extrusionOk="0">
                  <a:moveTo>
                    <a:pt x="1" y="1"/>
                  </a:moveTo>
                  <a:lnTo>
                    <a:pt x="2126" y="34455"/>
                  </a:lnTo>
                  <a:lnTo>
                    <a:pt x="7785" y="34455"/>
                  </a:lnTo>
                  <a:lnTo>
                    <a:pt x="7785" y="1"/>
                  </a:lnTo>
                  <a:close/>
                </a:path>
              </a:pathLst>
            </a:custGeom>
            <a:solidFill>
              <a:srgbClr val="F71C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0" name="Google Shape;3320;p34"/>
            <p:cNvSpPr/>
            <p:nvPr/>
          </p:nvSpPr>
          <p:spPr>
            <a:xfrm>
              <a:off x="3468575" y="2686300"/>
              <a:ext cx="217900" cy="861400"/>
            </a:xfrm>
            <a:custGeom>
              <a:avLst/>
              <a:gdLst/>
              <a:ahLst/>
              <a:cxnLst/>
              <a:rect l="l" t="t" r="r" b="b"/>
              <a:pathLst>
                <a:path w="8716" h="34456" extrusionOk="0">
                  <a:moveTo>
                    <a:pt x="1" y="34455"/>
                  </a:moveTo>
                  <a:lnTo>
                    <a:pt x="8438" y="34455"/>
                  </a:lnTo>
                  <a:lnTo>
                    <a:pt x="8715" y="343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A0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1" name="Google Shape;3321;p34"/>
            <p:cNvSpPr/>
            <p:nvPr/>
          </p:nvSpPr>
          <p:spPr>
            <a:xfrm>
              <a:off x="3485250" y="3058825"/>
              <a:ext cx="119800" cy="488875"/>
            </a:xfrm>
            <a:custGeom>
              <a:avLst/>
              <a:gdLst/>
              <a:ahLst/>
              <a:cxnLst/>
              <a:rect l="l" t="t" r="r" b="b"/>
              <a:pathLst>
                <a:path w="4792" h="19555" extrusionOk="0">
                  <a:moveTo>
                    <a:pt x="0" y="1"/>
                  </a:moveTo>
                  <a:lnTo>
                    <a:pt x="315" y="19554"/>
                  </a:lnTo>
                  <a:lnTo>
                    <a:pt x="4251" y="19554"/>
                  </a:lnTo>
                  <a:lnTo>
                    <a:pt x="4791" y="1"/>
                  </a:lnTo>
                  <a:close/>
                </a:path>
              </a:pathLst>
            </a:custGeom>
            <a:solidFill>
              <a:srgbClr val="F71C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2" name="Google Shape;3322;p34"/>
            <p:cNvSpPr/>
            <p:nvPr/>
          </p:nvSpPr>
          <p:spPr>
            <a:xfrm>
              <a:off x="3591500" y="3058825"/>
              <a:ext cx="143700" cy="488875"/>
            </a:xfrm>
            <a:custGeom>
              <a:avLst/>
              <a:gdLst/>
              <a:ahLst/>
              <a:cxnLst/>
              <a:rect l="l" t="t" r="r" b="b"/>
              <a:pathLst>
                <a:path w="5748" h="19555" extrusionOk="0">
                  <a:moveTo>
                    <a:pt x="1" y="19554"/>
                  </a:moveTo>
                  <a:lnTo>
                    <a:pt x="5206" y="19554"/>
                  </a:lnTo>
                  <a:lnTo>
                    <a:pt x="5747" y="62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915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3" name="Google Shape;3323;p34"/>
            <p:cNvSpPr/>
            <p:nvPr/>
          </p:nvSpPr>
          <p:spPr>
            <a:xfrm>
              <a:off x="3599050" y="3279200"/>
              <a:ext cx="61000" cy="117900"/>
            </a:xfrm>
            <a:custGeom>
              <a:avLst/>
              <a:gdLst/>
              <a:ahLst/>
              <a:cxnLst/>
              <a:rect l="l" t="t" r="r" b="b"/>
              <a:pathLst>
                <a:path w="2440" h="4716" extrusionOk="0">
                  <a:moveTo>
                    <a:pt x="0" y="4716"/>
                  </a:moveTo>
                  <a:lnTo>
                    <a:pt x="0" y="0"/>
                  </a:lnTo>
                  <a:lnTo>
                    <a:pt x="2440" y="151"/>
                  </a:lnTo>
                  <a:lnTo>
                    <a:pt x="2352" y="4716"/>
                  </a:lnTo>
                  <a:close/>
                </a:path>
              </a:pathLst>
            </a:custGeom>
            <a:solidFill>
              <a:srgbClr val="7D0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4" name="Google Shape;3324;p34"/>
            <p:cNvSpPr/>
            <p:nvPr/>
          </p:nvSpPr>
          <p:spPr>
            <a:xfrm>
              <a:off x="3663175" y="3079575"/>
              <a:ext cx="62900" cy="440450"/>
            </a:xfrm>
            <a:custGeom>
              <a:avLst/>
              <a:gdLst/>
              <a:ahLst/>
              <a:cxnLst/>
              <a:rect l="l" t="t" r="r" b="b"/>
              <a:pathLst>
                <a:path w="2516" h="17618" extrusionOk="0">
                  <a:moveTo>
                    <a:pt x="1" y="17618"/>
                  </a:moveTo>
                  <a:lnTo>
                    <a:pt x="365" y="1"/>
                  </a:lnTo>
                  <a:lnTo>
                    <a:pt x="2516" y="202"/>
                  </a:lnTo>
                  <a:lnTo>
                    <a:pt x="2050" y="17618"/>
                  </a:lnTo>
                  <a:close/>
                </a:path>
              </a:pathLst>
            </a:custGeom>
            <a:solidFill>
              <a:srgbClr val="7D0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5" name="Google Shape;3325;p34"/>
            <p:cNvSpPr/>
            <p:nvPr/>
          </p:nvSpPr>
          <p:spPr>
            <a:xfrm>
              <a:off x="3675125" y="3208775"/>
              <a:ext cx="89925" cy="310000"/>
            </a:xfrm>
            <a:custGeom>
              <a:avLst/>
              <a:gdLst/>
              <a:ahLst/>
              <a:cxnLst/>
              <a:rect l="l" t="t" r="r" b="b"/>
              <a:pathLst>
                <a:path w="3597" h="12400" extrusionOk="0">
                  <a:moveTo>
                    <a:pt x="176" y="1"/>
                  </a:moveTo>
                  <a:lnTo>
                    <a:pt x="0" y="114"/>
                  </a:lnTo>
                  <a:cubicBezTo>
                    <a:pt x="38" y="164"/>
                    <a:pt x="3370" y="5609"/>
                    <a:pt x="2339" y="9419"/>
                  </a:cubicBezTo>
                  <a:cubicBezTo>
                    <a:pt x="2000" y="10651"/>
                    <a:pt x="1220" y="11595"/>
                    <a:pt x="38" y="12223"/>
                  </a:cubicBezTo>
                  <a:lnTo>
                    <a:pt x="139" y="12399"/>
                  </a:lnTo>
                  <a:cubicBezTo>
                    <a:pt x="1371" y="11758"/>
                    <a:pt x="2188" y="10765"/>
                    <a:pt x="2541" y="9469"/>
                  </a:cubicBezTo>
                  <a:cubicBezTo>
                    <a:pt x="3597" y="5584"/>
                    <a:pt x="214" y="51"/>
                    <a:pt x="176" y="1"/>
                  </a:cubicBezTo>
                  <a:close/>
                </a:path>
              </a:pathLst>
            </a:custGeom>
            <a:solidFill>
              <a:srgbClr val="8822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6" name="Google Shape;3326;p34"/>
            <p:cNvSpPr/>
            <p:nvPr/>
          </p:nvSpPr>
          <p:spPr>
            <a:xfrm>
              <a:off x="3692425" y="3208775"/>
              <a:ext cx="94325" cy="310000"/>
            </a:xfrm>
            <a:custGeom>
              <a:avLst/>
              <a:gdLst/>
              <a:ahLst/>
              <a:cxnLst/>
              <a:rect l="l" t="t" r="r" b="b"/>
              <a:pathLst>
                <a:path w="3773" h="12400" extrusionOk="0">
                  <a:moveTo>
                    <a:pt x="176" y="1"/>
                  </a:moveTo>
                  <a:lnTo>
                    <a:pt x="0" y="114"/>
                  </a:lnTo>
                  <a:cubicBezTo>
                    <a:pt x="38" y="164"/>
                    <a:pt x="3546" y="5747"/>
                    <a:pt x="2502" y="9532"/>
                  </a:cubicBezTo>
                  <a:cubicBezTo>
                    <a:pt x="2175" y="10727"/>
                    <a:pt x="1421" y="11632"/>
                    <a:pt x="252" y="12223"/>
                  </a:cubicBezTo>
                  <a:lnTo>
                    <a:pt x="352" y="12399"/>
                  </a:lnTo>
                  <a:cubicBezTo>
                    <a:pt x="1572" y="11796"/>
                    <a:pt x="2364" y="10840"/>
                    <a:pt x="2704" y="9583"/>
                  </a:cubicBezTo>
                  <a:cubicBezTo>
                    <a:pt x="3772" y="5710"/>
                    <a:pt x="327" y="227"/>
                    <a:pt x="176" y="1"/>
                  </a:cubicBezTo>
                  <a:close/>
                </a:path>
              </a:pathLst>
            </a:custGeom>
            <a:solidFill>
              <a:srgbClr val="8822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7" name="Google Shape;3327;p34"/>
            <p:cNvSpPr/>
            <p:nvPr/>
          </p:nvSpPr>
          <p:spPr>
            <a:xfrm>
              <a:off x="3707200" y="3213500"/>
              <a:ext cx="93075" cy="308725"/>
            </a:xfrm>
            <a:custGeom>
              <a:avLst/>
              <a:gdLst/>
              <a:ahLst/>
              <a:cxnLst/>
              <a:rect l="l" t="t" r="r" b="b"/>
              <a:pathLst>
                <a:path w="3723" h="12349" extrusionOk="0">
                  <a:moveTo>
                    <a:pt x="176" y="0"/>
                  </a:moveTo>
                  <a:lnTo>
                    <a:pt x="0" y="114"/>
                  </a:lnTo>
                  <a:cubicBezTo>
                    <a:pt x="25" y="164"/>
                    <a:pt x="3496" y="5785"/>
                    <a:pt x="2389" y="9532"/>
                  </a:cubicBezTo>
                  <a:cubicBezTo>
                    <a:pt x="2025" y="10714"/>
                    <a:pt x="1245" y="11607"/>
                    <a:pt x="38" y="12160"/>
                  </a:cubicBezTo>
                  <a:lnTo>
                    <a:pt x="126" y="12349"/>
                  </a:lnTo>
                  <a:cubicBezTo>
                    <a:pt x="1383" y="11770"/>
                    <a:pt x="2213" y="10840"/>
                    <a:pt x="2590" y="9582"/>
                  </a:cubicBezTo>
                  <a:cubicBezTo>
                    <a:pt x="3722" y="5747"/>
                    <a:pt x="314" y="227"/>
                    <a:pt x="176" y="0"/>
                  </a:cubicBezTo>
                  <a:close/>
                </a:path>
              </a:pathLst>
            </a:custGeom>
            <a:solidFill>
              <a:srgbClr val="8822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8" name="Google Shape;3328;p34"/>
            <p:cNvSpPr/>
            <p:nvPr/>
          </p:nvSpPr>
          <p:spPr>
            <a:xfrm>
              <a:off x="3228725" y="3536025"/>
              <a:ext cx="411525" cy="31800"/>
            </a:xfrm>
            <a:custGeom>
              <a:avLst/>
              <a:gdLst/>
              <a:ahLst/>
              <a:cxnLst/>
              <a:rect l="l" t="t" r="r" b="b"/>
              <a:pathLst>
                <a:path w="16461" h="1272" extrusionOk="0">
                  <a:moveTo>
                    <a:pt x="0" y="1"/>
                  </a:moveTo>
                  <a:lnTo>
                    <a:pt x="16461" y="1"/>
                  </a:lnTo>
                  <a:lnTo>
                    <a:pt x="16461" y="1271"/>
                  </a:lnTo>
                  <a:lnTo>
                    <a:pt x="0" y="1271"/>
                  </a:lnTo>
                  <a:close/>
                </a:path>
              </a:pathLst>
            </a:custGeom>
            <a:solidFill>
              <a:srgbClr val="D3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9" name="Google Shape;3329;p34"/>
            <p:cNvSpPr/>
            <p:nvPr/>
          </p:nvSpPr>
          <p:spPr>
            <a:xfrm>
              <a:off x="3640225" y="3536025"/>
              <a:ext cx="217575" cy="31800"/>
            </a:xfrm>
            <a:custGeom>
              <a:avLst/>
              <a:gdLst/>
              <a:ahLst/>
              <a:cxnLst/>
              <a:rect l="l" t="t" r="r" b="b"/>
              <a:pathLst>
                <a:path w="8703" h="1272" extrusionOk="0">
                  <a:moveTo>
                    <a:pt x="8702" y="1271"/>
                  </a:moveTo>
                  <a:lnTo>
                    <a:pt x="1" y="1271"/>
                  </a:lnTo>
                  <a:lnTo>
                    <a:pt x="1" y="1"/>
                  </a:lnTo>
                  <a:lnTo>
                    <a:pt x="8401" y="328"/>
                  </a:lnTo>
                  <a:close/>
                </a:path>
              </a:pathLst>
            </a:custGeom>
            <a:solidFill>
              <a:srgbClr val="927A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0" name="Google Shape;3330;p34"/>
            <p:cNvSpPr/>
            <p:nvPr/>
          </p:nvSpPr>
          <p:spPr>
            <a:xfrm>
              <a:off x="3352275" y="2903225"/>
              <a:ext cx="43700" cy="146500"/>
            </a:xfrm>
            <a:custGeom>
              <a:avLst/>
              <a:gdLst/>
              <a:ahLst/>
              <a:cxnLst/>
              <a:rect l="l" t="t" r="r" b="b"/>
              <a:pathLst>
                <a:path w="1748" h="5860" extrusionOk="0">
                  <a:moveTo>
                    <a:pt x="0" y="0"/>
                  </a:moveTo>
                  <a:lnTo>
                    <a:pt x="0" y="1170"/>
                  </a:lnTo>
                  <a:lnTo>
                    <a:pt x="579" y="1170"/>
                  </a:lnTo>
                  <a:lnTo>
                    <a:pt x="579" y="5860"/>
                  </a:lnTo>
                  <a:lnTo>
                    <a:pt x="1748" y="5860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1" name="Google Shape;3331;p34"/>
            <p:cNvSpPr/>
            <p:nvPr/>
          </p:nvSpPr>
          <p:spPr>
            <a:xfrm>
              <a:off x="6254850" y="2686300"/>
              <a:ext cx="194625" cy="861400"/>
            </a:xfrm>
            <a:custGeom>
              <a:avLst/>
              <a:gdLst/>
              <a:ahLst/>
              <a:cxnLst/>
              <a:rect l="l" t="t" r="r" b="b"/>
              <a:pathLst>
                <a:path w="7785" h="34456" extrusionOk="0">
                  <a:moveTo>
                    <a:pt x="0" y="1"/>
                  </a:moveTo>
                  <a:lnTo>
                    <a:pt x="0" y="34455"/>
                  </a:lnTo>
                  <a:lnTo>
                    <a:pt x="5646" y="34455"/>
                  </a:lnTo>
                  <a:lnTo>
                    <a:pt x="778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2" name="Google Shape;3332;p34"/>
            <p:cNvSpPr/>
            <p:nvPr/>
          </p:nvSpPr>
          <p:spPr>
            <a:xfrm>
              <a:off x="6036975" y="2686300"/>
              <a:ext cx="217900" cy="861400"/>
            </a:xfrm>
            <a:custGeom>
              <a:avLst/>
              <a:gdLst/>
              <a:ahLst/>
              <a:cxnLst/>
              <a:rect l="l" t="t" r="r" b="b"/>
              <a:pathLst>
                <a:path w="8716" h="34456" extrusionOk="0">
                  <a:moveTo>
                    <a:pt x="8715" y="34455"/>
                  </a:moveTo>
                  <a:lnTo>
                    <a:pt x="265" y="34455"/>
                  </a:lnTo>
                  <a:lnTo>
                    <a:pt x="1" y="3433"/>
                  </a:lnTo>
                  <a:lnTo>
                    <a:pt x="8715" y="1"/>
                  </a:lnTo>
                  <a:close/>
                </a:path>
              </a:pathLst>
            </a:custGeom>
            <a:solidFill>
              <a:srgbClr val="FFA0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3" name="Google Shape;3333;p34"/>
            <p:cNvSpPr/>
            <p:nvPr/>
          </p:nvSpPr>
          <p:spPr>
            <a:xfrm>
              <a:off x="6118100" y="3058825"/>
              <a:ext cx="119800" cy="488875"/>
            </a:xfrm>
            <a:custGeom>
              <a:avLst/>
              <a:gdLst/>
              <a:ahLst/>
              <a:cxnLst/>
              <a:rect l="l" t="t" r="r" b="b"/>
              <a:pathLst>
                <a:path w="4792" h="19555" extrusionOk="0">
                  <a:moveTo>
                    <a:pt x="0" y="1"/>
                  </a:moveTo>
                  <a:lnTo>
                    <a:pt x="541" y="19554"/>
                  </a:lnTo>
                  <a:lnTo>
                    <a:pt x="4477" y="19554"/>
                  </a:lnTo>
                  <a:lnTo>
                    <a:pt x="479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4" name="Google Shape;3334;p34"/>
            <p:cNvSpPr/>
            <p:nvPr/>
          </p:nvSpPr>
          <p:spPr>
            <a:xfrm>
              <a:off x="5988250" y="3058825"/>
              <a:ext cx="143375" cy="488875"/>
            </a:xfrm>
            <a:custGeom>
              <a:avLst/>
              <a:gdLst/>
              <a:ahLst/>
              <a:cxnLst/>
              <a:rect l="l" t="t" r="r" b="b"/>
              <a:pathLst>
                <a:path w="5735" h="19555" extrusionOk="0">
                  <a:moveTo>
                    <a:pt x="5735" y="19554"/>
                  </a:moveTo>
                  <a:lnTo>
                    <a:pt x="529" y="19554"/>
                  </a:lnTo>
                  <a:lnTo>
                    <a:pt x="1" y="629"/>
                  </a:lnTo>
                  <a:lnTo>
                    <a:pt x="5735" y="1"/>
                  </a:lnTo>
                  <a:close/>
                </a:path>
              </a:pathLst>
            </a:custGeom>
            <a:solidFill>
              <a:srgbClr val="B915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5" name="Google Shape;3335;p34"/>
            <p:cNvSpPr/>
            <p:nvPr/>
          </p:nvSpPr>
          <p:spPr>
            <a:xfrm>
              <a:off x="6063075" y="3279200"/>
              <a:ext cx="61325" cy="117900"/>
            </a:xfrm>
            <a:custGeom>
              <a:avLst/>
              <a:gdLst/>
              <a:ahLst/>
              <a:cxnLst/>
              <a:rect l="l" t="t" r="r" b="b"/>
              <a:pathLst>
                <a:path w="2453" h="4716" extrusionOk="0">
                  <a:moveTo>
                    <a:pt x="2453" y="4716"/>
                  </a:moveTo>
                  <a:lnTo>
                    <a:pt x="2453" y="0"/>
                  </a:lnTo>
                  <a:lnTo>
                    <a:pt x="1" y="151"/>
                  </a:lnTo>
                  <a:lnTo>
                    <a:pt x="101" y="4716"/>
                  </a:lnTo>
                  <a:close/>
                </a:path>
              </a:pathLst>
            </a:custGeom>
            <a:solidFill>
              <a:srgbClr val="7D0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6" name="Google Shape;3336;p34"/>
            <p:cNvSpPr/>
            <p:nvPr/>
          </p:nvSpPr>
          <p:spPr>
            <a:xfrm>
              <a:off x="5997050" y="3079575"/>
              <a:ext cx="62900" cy="440450"/>
            </a:xfrm>
            <a:custGeom>
              <a:avLst/>
              <a:gdLst/>
              <a:ahLst/>
              <a:cxnLst/>
              <a:rect l="l" t="t" r="r" b="b"/>
              <a:pathLst>
                <a:path w="2516" h="17618" extrusionOk="0">
                  <a:moveTo>
                    <a:pt x="2516" y="17618"/>
                  </a:moveTo>
                  <a:lnTo>
                    <a:pt x="2151" y="1"/>
                  </a:lnTo>
                  <a:lnTo>
                    <a:pt x="1" y="202"/>
                  </a:lnTo>
                  <a:lnTo>
                    <a:pt x="479" y="17618"/>
                  </a:lnTo>
                  <a:close/>
                </a:path>
              </a:pathLst>
            </a:custGeom>
            <a:solidFill>
              <a:srgbClr val="7D0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7" name="Google Shape;3337;p34"/>
            <p:cNvSpPr/>
            <p:nvPr/>
          </p:nvSpPr>
          <p:spPr>
            <a:xfrm>
              <a:off x="5958075" y="3208775"/>
              <a:ext cx="89950" cy="310000"/>
            </a:xfrm>
            <a:custGeom>
              <a:avLst/>
              <a:gdLst/>
              <a:ahLst/>
              <a:cxnLst/>
              <a:rect l="l" t="t" r="r" b="b"/>
              <a:pathLst>
                <a:path w="3598" h="12400" extrusionOk="0">
                  <a:moveTo>
                    <a:pt x="3421" y="1"/>
                  </a:moveTo>
                  <a:cubicBezTo>
                    <a:pt x="3383" y="51"/>
                    <a:pt x="1" y="5584"/>
                    <a:pt x="1057" y="9469"/>
                  </a:cubicBezTo>
                  <a:cubicBezTo>
                    <a:pt x="1422" y="10765"/>
                    <a:pt x="2226" y="11758"/>
                    <a:pt x="3459" y="12399"/>
                  </a:cubicBezTo>
                  <a:lnTo>
                    <a:pt x="3559" y="12223"/>
                  </a:lnTo>
                  <a:cubicBezTo>
                    <a:pt x="2377" y="11595"/>
                    <a:pt x="1598" y="10651"/>
                    <a:pt x="1258" y="9419"/>
                  </a:cubicBezTo>
                  <a:cubicBezTo>
                    <a:pt x="227" y="5609"/>
                    <a:pt x="3572" y="164"/>
                    <a:pt x="3597" y="114"/>
                  </a:cubicBezTo>
                  <a:lnTo>
                    <a:pt x="3421" y="1"/>
                  </a:lnTo>
                  <a:close/>
                </a:path>
              </a:pathLst>
            </a:custGeom>
            <a:solidFill>
              <a:srgbClr val="8822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8" name="Google Shape;3338;p34"/>
            <p:cNvSpPr/>
            <p:nvPr/>
          </p:nvSpPr>
          <p:spPr>
            <a:xfrm>
              <a:off x="5936400" y="3208775"/>
              <a:ext cx="94325" cy="310000"/>
            </a:xfrm>
            <a:custGeom>
              <a:avLst/>
              <a:gdLst/>
              <a:ahLst/>
              <a:cxnLst/>
              <a:rect l="l" t="t" r="r" b="b"/>
              <a:pathLst>
                <a:path w="3773" h="12400" extrusionOk="0">
                  <a:moveTo>
                    <a:pt x="3596" y="1"/>
                  </a:moveTo>
                  <a:cubicBezTo>
                    <a:pt x="3446" y="227"/>
                    <a:pt x="0" y="5710"/>
                    <a:pt x="1069" y="9583"/>
                  </a:cubicBezTo>
                  <a:cubicBezTo>
                    <a:pt x="1408" y="10840"/>
                    <a:pt x="2201" y="11796"/>
                    <a:pt x="3420" y="12399"/>
                  </a:cubicBezTo>
                  <a:lnTo>
                    <a:pt x="3521" y="12223"/>
                  </a:lnTo>
                  <a:cubicBezTo>
                    <a:pt x="2352" y="11632"/>
                    <a:pt x="1597" y="10727"/>
                    <a:pt x="1270" y="9532"/>
                  </a:cubicBezTo>
                  <a:cubicBezTo>
                    <a:pt x="226" y="5747"/>
                    <a:pt x="3735" y="164"/>
                    <a:pt x="3772" y="114"/>
                  </a:cubicBezTo>
                  <a:lnTo>
                    <a:pt x="3596" y="1"/>
                  </a:lnTo>
                  <a:close/>
                </a:path>
              </a:pathLst>
            </a:custGeom>
            <a:solidFill>
              <a:srgbClr val="8822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9" name="Google Shape;3339;p34"/>
            <p:cNvSpPr/>
            <p:nvPr/>
          </p:nvSpPr>
          <p:spPr>
            <a:xfrm>
              <a:off x="5922875" y="3213500"/>
              <a:ext cx="93400" cy="308725"/>
            </a:xfrm>
            <a:custGeom>
              <a:avLst/>
              <a:gdLst/>
              <a:ahLst/>
              <a:cxnLst/>
              <a:rect l="l" t="t" r="r" b="b"/>
              <a:pathLst>
                <a:path w="3736" h="12349" extrusionOk="0">
                  <a:moveTo>
                    <a:pt x="3559" y="0"/>
                  </a:moveTo>
                  <a:cubicBezTo>
                    <a:pt x="3408" y="227"/>
                    <a:pt x="0" y="5747"/>
                    <a:pt x="1145" y="9582"/>
                  </a:cubicBezTo>
                  <a:cubicBezTo>
                    <a:pt x="1509" y="10840"/>
                    <a:pt x="2339" y="11770"/>
                    <a:pt x="3597" y="12349"/>
                  </a:cubicBezTo>
                  <a:lnTo>
                    <a:pt x="3685" y="12160"/>
                  </a:lnTo>
                  <a:cubicBezTo>
                    <a:pt x="2490" y="11607"/>
                    <a:pt x="1698" y="10714"/>
                    <a:pt x="1346" y="9532"/>
                  </a:cubicBezTo>
                  <a:cubicBezTo>
                    <a:pt x="227" y="5785"/>
                    <a:pt x="3697" y="164"/>
                    <a:pt x="3735" y="114"/>
                  </a:cubicBezTo>
                  <a:lnTo>
                    <a:pt x="3559" y="0"/>
                  </a:lnTo>
                  <a:close/>
                </a:path>
              </a:pathLst>
            </a:custGeom>
            <a:solidFill>
              <a:srgbClr val="8822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0" name="Google Shape;3340;p34"/>
            <p:cNvSpPr/>
            <p:nvPr/>
          </p:nvSpPr>
          <p:spPr>
            <a:xfrm>
              <a:off x="6082875" y="3536025"/>
              <a:ext cx="411550" cy="31800"/>
            </a:xfrm>
            <a:custGeom>
              <a:avLst/>
              <a:gdLst/>
              <a:ahLst/>
              <a:cxnLst/>
              <a:rect l="l" t="t" r="r" b="b"/>
              <a:pathLst>
                <a:path w="16462" h="1272" extrusionOk="0">
                  <a:moveTo>
                    <a:pt x="16461" y="1"/>
                  </a:moveTo>
                  <a:lnTo>
                    <a:pt x="1" y="1"/>
                  </a:lnTo>
                  <a:lnTo>
                    <a:pt x="1" y="1271"/>
                  </a:lnTo>
                  <a:lnTo>
                    <a:pt x="16461" y="1271"/>
                  </a:lnTo>
                  <a:close/>
                </a:path>
              </a:pathLst>
            </a:custGeom>
            <a:solidFill>
              <a:srgbClr val="D3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1" name="Google Shape;3341;p34"/>
            <p:cNvSpPr/>
            <p:nvPr/>
          </p:nvSpPr>
          <p:spPr>
            <a:xfrm>
              <a:off x="5872875" y="3536025"/>
              <a:ext cx="210025" cy="31800"/>
            </a:xfrm>
            <a:custGeom>
              <a:avLst/>
              <a:gdLst/>
              <a:ahLst/>
              <a:cxnLst/>
              <a:rect l="l" t="t" r="r" b="b"/>
              <a:pathLst>
                <a:path w="8401" h="1272" extrusionOk="0">
                  <a:moveTo>
                    <a:pt x="202" y="1271"/>
                  </a:moveTo>
                  <a:lnTo>
                    <a:pt x="8401" y="1271"/>
                  </a:lnTo>
                  <a:lnTo>
                    <a:pt x="8401" y="1"/>
                  </a:lnTo>
                  <a:lnTo>
                    <a:pt x="1" y="328"/>
                  </a:lnTo>
                  <a:close/>
                </a:path>
              </a:pathLst>
            </a:custGeom>
            <a:solidFill>
              <a:srgbClr val="927A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2" name="Google Shape;3342;p34"/>
            <p:cNvSpPr/>
            <p:nvPr/>
          </p:nvSpPr>
          <p:spPr>
            <a:xfrm>
              <a:off x="6294450" y="2903225"/>
              <a:ext cx="102825" cy="146500"/>
            </a:xfrm>
            <a:custGeom>
              <a:avLst/>
              <a:gdLst/>
              <a:ahLst/>
              <a:cxnLst/>
              <a:rect l="l" t="t" r="r" b="b"/>
              <a:pathLst>
                <a:path w="4113" h="5860" extrusionOk="0">
                  <a:moveTo>
                    <a:pt x="1" y="0"/>
                  </a:moveTo>
                  <a:lnTo>
                    <a:pt x="1" y="1170"/>
                  </a:lnTo>
                  <a:lnTo>
                    <a:pt x="2352" y="1170"/>
                  </a:lnTo>
                  <a:cubicBezTo>
                    <a:pt x="2428" y="1170"/>
                    <a:pt x="2503" y="1182"/>
                    <a:pt x="2579" y="1220"/>
                  </a:cubicBezTo>
                  <a:cubicBezTo>
                    <a:pt x="2654" y="1245"/>
                    <a:pt x="2717" y="1283"/>
                    <a:pt x="2767" y="1346"/>
                  </a:cubicBezTo>
                  <a:cubicBezTo>
                    <a:pt x="2817" y="1396"/>
                    <a:pt x="2855" y="1459"/>
                    <a:pt x="2893" y="1522"/>
                  </a:cubicBezTo>
                  <a:cubicBezTo>
                    <a:pt x="2918" y="1597"/>
                    <a:pt x="2931" y="1673"/>
                    <a:pt x="2931" y="1748"/>
                  </a:cubicBezTo>
                  <a:cubicBezTo>
                    <a:pt x="2931" y="1836"/>
                    <a:pt x="2918" y="1911"/>
                    <a:pt x="2893" y="1987"/>
                  </a:cubicBezTo>
                  <a:cubicBezTo>
                    <a:pt x="2855" y="2062"/>
                    <a:pt x="2817" y="2125"/>
                    <a:pt x="2767" y="2176"/>
                  </a:cubicBezTo>
                  <a:cubicBezTo>
                    <a:pt x="2717" y="2226"/>
                    <a:pt x="2654" y="2264"/>
                    <a:pt x="2579" y="2301"/>
                  </a:cubicBezTo>
                  <a:cubicBezTo>
                    <a:pt x="2503" y="2326"/>
                    <a:pt x="2428" y="2339"/>
                    <a:pt x="2352" y="2339"/>
                  </a:cubicBezTo>
                  <a:lnTo>
                    <a:pt x="755" y="2339"/>
                  </a:lnTo>
                  <a:lnTo>
                    <a:pt x="755" y="3508"/>
                  </a:lnTo>
                  <a:lnTo>
                    <a:pt x="2352" y="3508"/>
                  </a:lnTo>
                  <a:cubicBezTo>
                    <a:pt x="2428" y="3508"/>
                    <a:pt x="2503" y="3534"/>
                    <a:pt x="2579" y="3559"/>
                  </a:cubicBezTo>
                  <a:cubicBezTo>
                    <a:pt x="2654" y="3584"/>
                    <a:pt x="2717" y="3634"/>
                    <a:pt x="2767" y="3685"/>
                  </a:cubicBezTo>
                  <a:cubicBezTo>
                    <a:pt x="2817" y="3735"/>
                    <a:pt x="2855" y="3798"/>
                    <a:pt x="2893" y="3873"/>
                  </a:cubicBezTo>
                  <a:cubicBezTo>
                    <a:pt x="2918" y="3936"/>
                    <a:pt x="2931" y="4011"/>
                    <a:pt x="2931" y="4099"/>
                  </a:cubicBezTo>
                  <a:cubicBezTo>
                    <a:pt x="2931" y="4175"/>
                    <a:pt x="2918" y="4263"/>
                    <a:pt x="2893" y="4326"/>
                  </a:cubicBezTo>
                  <a:cubicBezTo>
                    <a:pt x="2855" y="4401"/>
                    <a:pt x="2817" y="4464"/>
                    <a:pt x="2767" y="4514"/>
                  </a:cubicBezTo>
                  <a:cubicBezTo>
                    <a:pt x="2717" y="4565"/>
                    <a:pt x="2654" y="4602"/>
                    <a:pt x="2579" y="4640"/>
                  </a:cubicBezTo>
                  <a:cubicBezTo>
                    <a:pt x="2503" y="4665"/>
                    <a:pt x="2428" y="4678"/>
                    <a:pt x="2352" y="4678"/>
                  </a:cubicBezTo>
                  <a:lnTo>
                    <a:pt x="1" y="4678"/>
                  </a:lnTo>
                  <a:lnTo>
                    <a:pt x="1" y="5860"/>
                  </a:lnTo>
                  <a:lnTo>
                    <a:pt x="2352" y="5860"/>
                  </a:lnTo>
                  <a:cubicBezTo>
                    <a:pt x="2591" y="5860"/>
                    <a:pt x="2817" y="5810"/>
                    <a:pt x="3031" y="5722"/>
                  </a:cubicBezTo>
                  <a:cubicBezTo>
                    <a:pt x="3245" y="5621"/>
                    <a:pt x="3434" y="5495"/>
                    <a:pt x="3585" y="5344"/>
                  </a:cubicBezTo>
                  <a:cubicBezTo>
                    <a:pt x="3748" y="5181"/>
                    <a:pt x="3874" y="4992"/>
                    <a:pt x="3962" y="4779"/>
                  </a:cubicBezTo>
                  <a:cubicBezTo>
                    <a:pt x="4062" y="4565"/>
                    <a:pt x="4113" y="4338"/>
                    <a:pt x="4113" y="4099"/>
                  </a:cubicBezTo>
                  <a:cubicBezTo>
                    <a:pt x="4113" y="3886"/>
                    <a:pt x="4062" y="3672"/>
                    <a:pt x="3987" y="3471"/>
                  </a:cubicBezTo>
                  <a:cubicBezTo>
                    <a:pt x="3912" y="3270"/>
                    <a:pt x="3798" y="3081"/>
                    <a:pt x="3647" y="2930"/>
                  </a:cubicBezTo>
                  <a:cubicBezTo>
                    <a:pt x="3798" y="2767"/>
                    <a:pt x="3912" y="2591"/>
                    <a:pt x="3987" y="2389"/>
                  </a:cubicBezTo>
                  <a:cubicBezTo>
                    <a:pt x="4062" y="2176"/>
                    <a:pt x="4113" y="1974"/>
                    <a:pt x="4113" y="1748"/>
                  </a:cubicBezTo>
                  <a:cubicBezTo>
                    <a:pt x="4113" y="1509"/>
                    <a:pt x="4062" y="1283"/>
                    <a:pt x="3962" y="1069"/>
                  </a:cubicBezTo>
                  <a:cubicBezTo>
                    <a:pt x="3874" y="855"/>
                    <a:pt x="3748" y="679"/>
                    <a:pt x="3585" y="516"/>
                  </a:cubicBezTo>
                  <a:cubicBezTo>
                    <a:pt x="3434" y="352"/>
                    <a:pt x="3245" y="226"/>
                    <a:pt x="3031" y="138"/>
                  </a:cubicBezTo>
                  <a:cubicBezTo>
                    <a:pt x="2817" y="38"/>
                    <a:pt x="2591" y="0"/>
                    <a:pt x="23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3" name="Google Shape;3343;p34"/>
            <p:cNvSpPr/>
            <p:nvPr/>
          </p:nvSpPr>
          <p:spPr>
            <a:xfrm>
              <a:off x="5402900" y="2246500"/>
              <a:ext cx="124525" cy="151550"/>
            </a:xfrm>
            <a:custGeom>
              <a:avLst/>
              <a:gdLst/>
              <a:ahLst/>
              <a:cxnLst/>
              <a:rect l="l" t="t" r="r" b="b"/>
              <a:pathLst>
                <a:path w="4981" h="6062" extrusionOk="0">
                  <a:moveTo>
                    <a:pt x="3019" y="1"/>
                  </a:moveTo>
                  <a:cubicBezTo>
                    <a:pt x="2742" y="1"/>
                    <a:pt x="2478" y="38"/>
                    <a:pt x="2214" y="114"/>
                  </a:cubicBezTo>
                  <a:cubicBezTo>
                    <a:pt x="1962" y="189"/>
                    <a:pt x="1723" y="290"/>
                    <a:pt x="1497" y="416"/>
                  </a:cubicBezTo>
                  <a:cubicBezTo>
                    <a:pt x="1283" y="554"/>
                    <a:pt x="1069" y="705"/>
                    <a:pt x="893" y="893"/>
                  </a:cubicBezTo>
                  <a:cubicBezTo>
                    <a:pt x="705" y="1069"/>
                    <a:pt x="541" y="1283"/>
                    <a:pt x="416" y="1510"/>
                  </a:cubicBezTo>
                  <a:cubicBezTo>
                    <a:pt x="277" y="1723"/>
                    <a:pt x="177" y="1975"/>
                    <a:pt x="114" y="2226"/>
                  </a:cubicBezTo>
                  <a:cubicBezTo>
                    <a:pt x="38" y="2478"/>
                    <a:pt x="1" y="2742"/>
                    <a:pt x="1" y="3031"/>
                  </a:cubicBezTo>
                  <a:cubicBezTo>
                    <a:pt x="1" y="3308"/>
                    <a:pt x="38" y="3572"/>
                    <a:pt x="114" y="3836"/>
                  </a:cubicBezTo>
                  <a:cubicBezTo>
                    <a:pt x="177" y="4087"/>
                    <a:pt x="277" y="4326"/>
                    <a:pt x="416" y="4553"/>
                  </a:cubicBezTo>
                  <a:cubicBezTo>
                    <a:pt x="541" y="4779"/>
                    <a:pt x="705" y="4980"/>
                    <a:pt x="893" y="5169"/>
                  </a:cubicBezTo>
                  <a:cubicBezTo>
                    <a:pt x="1069" y="5357"/>
                    <a:pt x="1283" y="5508"/>
                    <a:pt x="1497" y="5647"/>
                  </a:cubicBezTo>
                  <a:cubicBezTo>
                    <a:pt x="1723" y="5772"/>
                    <a:pt x="1962" y="5873"/>
                    <a:pt x="2214" y="5948"/>
                  </a:cubicBezTo>
                  <a:cubicBezTo>
                    <a:pt x="2478" y="6024"/>
                    <a:pt x="2742" y="6062"/>
                    <a:pt x="3019" y="6062"/>
                  </a:cubicBezTo>
                  <a:cubicBezTo>
                    <a:pt x="3383" y="6062"/>
                    <a:pt x="3735" y="5999"/>
                    <a:pt x="4075" y="5873"/>
                  </a:cubicBezTo>
                  <a:cubicBezTo>
                    <a:pt x="4402" y="5747"/>
                    <a:pt x="4704" y="5571"/>
                    <a:pt x="4980" y="5332"/>
                  </a:cubicBezTo>
                  <a:lnTo>
                    <a:pt x="4980" y="3031"/>
                  </a:lnTo>
                  <a:lnTo>
                    <a:pt x="3848" y="3031"/>
                  </a:lnTo>
                  <a:lnTo>
                    <a:pt x="3848" y="4691"/>
                  </a:lnTo>
                  <a:cubicBezTo>
                    <a:pt x="3723" y="4754"/>
                    <a:pt x="3597" y="4804"/>
                    <a:pt x="3459" y="4842"/>
                  </a:cubicBezTo>
                  <a:cubicBezTo>
                    <a:pt x="3320" y="4880"/>
                    <a:pt x="3169" y="4892"/>
                    <a:pt x="3019" y="4892"/>
                  </a:cubicBezTo>
                  <a:cubicBezTo>
                    <a:pt x="2767" y="4892"/>
                    <a:pt x="2528" y="4842"/>
                    <a:pt x="2302" y="4741"/>
                  </a:cubicBezTo>
                  <a:cubicBezTo>
                    <a:pt x="2075" y="4653"/>
                    <a:pt x="1887" y="4515"/>
                    <a:pt x="1711" y="4339"/>
                  </a:cubicBezTo>
                  <a:cubicBezTo>
                    <a:pt x="1547" y="4175"/>
                    <a:pt x="1409" y="3974"/>
                    <a:pt x="1308" y="3748"/>
                  </a:cubicBezTo>
                  <a:cubicBezTo>
                    <a:pt x="1220" y="3522"/>
                    <a:pt x="1170" y="3283"/>
                    <a:pt x="1170" y="3031"/>
                  </a:cubicBezTo>
                  <a:cubicBezTo>
                    <a:pt x="1170" y="2767"/>
                    <a:pt x="1220" y="2528"/>
                    <a:pt x="1308" y="2302"/>
                  </a:cubicBezTo>
                  <a:cubicBezTo>
                    <a:pt x="1409" y="2075"/>
                    <a:pt x="1547" y="1887"/>
                    <a:pt x="1711" y="1723"/>
                  </a:cubicBezTo>
                  <a:cubicBezTo>
                    <a:pt x="1887" y="1547"/>
                    <a:pt x="2075" y="1422"/>
                    <a:pt x="2302" y="1321"/>
                  </a:cubicBezTo>
                  <a:cubicBezTo>
                    <a:pt x="2528" y="1220"/>
                    <a:pt x="2767" y="1170"/>
                    <a:pt x="3019" y="1170"/>
                  </a:cubicBezTo>
                  <a:cubicBezTo>
                    <a:pt x="3283" y="1170"/>
                    <a:pt x="3522" y="1220"/>
                    <a:pt x="3760" y="1321"/>
                  </a:cubicBezTo>
                  <a:cubicBezTo>
                    <a:pt x="3987" y="1422"/>
                    <a:pt x="4188" y="1572"/>
                    <a:pt x="4364" y="1748"/>
                  </a:cubicBezTo>
                  <a:lnTo>
                    <a:pt x="4980" y="730"/>
                  </a:lnTo>
                  <a:cubicBezTo>
                    <a:pt x="4704" y="491"/>
                    <a:pt x="4402" y="315"/>
                    <a:pt x="4075" y="189"/>
                  </a:cubicBezTo>
                  <a:cubicBezTo>
                    <a:pt x="3735" y="63"/>
                    <a:pt x="3383" y="1"/>
                    <a:pt x="301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4" name="Google Shape;3344;p34"/>
            <p:cNvSpPr/>
            <p:nvPr/>
          </p:nvSpPr>
          <p:spPr>
            <a:xfrm>
              <a:off x="5541225" y="2281075"/>
              <a:ext cx="111625" cy="115725"/>
            </a:xfrm>
            <a:custGeom>
              <a:avLst/>
              <a:gdLst/>
              <a:ahLst/>
              <a:cxnLst/>
              <a:rect l="l" t="t" r="r" b="b"/>
              <a:pathLst>
                <a:path w="4465" h="4629" extrusionOk="0">
                  <a:moveTo>
                    <a:pt x="2239" y="1133"/>
                  </a:moveTo>
                  <a:cubicBezTo>
                    <a:pt x="2390" y="1133"/>
                    <a:pt x="2528" y="1170"/>
                    <a:pt x="2666" y="1233"/>
                  </a:cubicBezTo>
                  <a:cubicBezTo>
                    <a:pt x="2805" y="1296"/>
                    <a:pt x="2918" y="1384"/>
                    <a:pt x="3018" y="1497"/>
                  </a:cubicBezTo>
                  <a:cubicBezTo>
                    <a:pt x="3119" y="1610"/>
                    <a:pt x="3194" y="1736"/>
                    <a:pt x="3257" y="1874"/>
                  </a:cubicBezTo>
                  <a:cubicBezTo>
                    <a:pt x="3320" y="2025"/>
                    <a:pt x="3345" y="2164"/>
                    <a:pt x="3345" y="2315"/>
                  </a:cubicBezTo>
                  <a:cubicBezTo>
                    <a:pt x="3345" y="2478"/>
                    <a:pt x="3320" y="2616"/>
                    <a:pt x="3257" y="2767"/>
                  </a:cubicBezTo>
                  <a:cubicBezTo>
                    <a:pt x="3194" y="2906"/>
                    <a:pt x="3119" y="3031"/>
                    <a:pt x="3018" y="3144"/>
                  </a:cubicBezTo>
                  <a:cubicBezTo>
                    <a:pt x="2918" y="3258"/>
                    <a:pt x="2805" y="3346"/>
                    <a:pt x="2666" y="3409"/>
                  </a:cubicBezTo>
                  <a:cubicBezTo>
                    <a:pt x="2528" y="3471"/>
                    <a:pt x="2390" y="3509"/>
                    <a:pt x="2239" y="3509"/>
                  </a:cubicBezTo>
                  <a:cubicBezTo>
                    <a:pt x="2075" y="3509"/>
                    <a:pt x="1937" y="3484"/>
                    <a:pt x="1799" y="3434"/>
                  </a:cubicBezTo>
                  <a:cubicBezTo>
                    <a:pt x="1673" y="3383"/>
                    <a:pt x="1547" y="3308"/>
                    <a:pt x="1447" y="3207"/>
                  </a:cubicBezTo>
                  <a:cubicBezTo>
                    <a:pt x="1346" y="3107"/>
                    <a:pt x="1271" y="2981"/>
                    <a:pt x="1220" y="2830"/>
                  </a:cubicBezTo>
                  <a:cubicBezTo>
                    <a:pt x="1157" y="2679"/>
                    <a:pt x="1132" y="2516"/>
                    <a:pt x="1132" y="2315"/>
                  </a:cubicBezTo>
                  <a:cubicBezTo>
                    <a:pt x="1132" y="2126"/>
                    <a:pt x="1157" y="1962"/>
                    <a:pt x="1220" y="1812"/>
                  </a:cubicBezTo>
                  <a:cubicBezTo>
                    <a:pt x="1271" y="1661"/>
                    <a:pt x="1346" y="1535"/>
                    <a:pt x="1447" y="1434"/>
                  </a:cubicBezTo>
                  <a:cubicBezTo>
                    <a:pt x="1547" y="1334"/>
                    <a:pt x="1673" y="1258"/>
                    <a:pt x="1799" y="1208"/>
                  </a:cubicBezTo>
                  <a:cubicBezTo>
                    <a:pt x="1937" y="1158"/>
                    <a:pt x="2075" y="1133"/>
                    <a:pt x="2239" y="1133"/>
                  </a:cubicBezTo>
                  <a:close/>
                  <a:moveTo>
                    <a:pt x="2239" y="1"/>
                  </a:moveTo>
                  <a:cubicBezTo>
                    <a:pt x="1924" y="1"/>
                    <a:pt x="1635" y="64"/>
                    <a:pt x="1359" y="177"/>
                  </a:cubicBezTo>
                  <a:cubicBezTo>
                    <a:pt x="1094" y="290"/>
                    <a:pt x="856" y="441"/>
                    <a:pt x="654" y="655"/>
                  </a:cubicBezTo>
                  <a:cubicBezTo>
                    <a:pt x="453" y="856"/>
                    <a:pt x="290" y="1095"/>
                    <a:pt x="177" y="1384"/>
                  </a:cubicBezTo>
                  <a:cubicBezTo>
                    <a:pt x="63" y="1673"/>
                    <a:pt x="0" y="1975"/>
                    <a:pt x="0" y="2315"/>
                  </a:cubicBezTo>
                  <a:cubicBezTo>
                    <a:pt x="0" y="2692"/>
                    <a:pt x="63" y="3006"/>
                    <a:pt x="177" y="3295"/>
                  </a:cubicBezTo>
                  <a:cubicBezTo>
                    <a:pt x="290" y="3585"/>
                    <a:pt x="453" y="3824"/>
                    <a:pt x="654" y="4025"/>
                  </a:cubicBezTo>
                  <a:cubicBezTo>
                    <a:pt x="856" y="4226"/>
                    <a:pt x="1094" y="4364"/>
                    <a:pt x="1359" y="4477"/>
                  </a:cubicBezTo>
                  <a:cubicBezTo>
                    <a:pt x="1635" y="4578"/>
                    <a:pt x="1924" y="4628"/>
                    <a:pt x="2239" y="4628"/>
                  </a:cubicBezTo>
                  <a:cubicBezTo>
                    <a:pt x="2377" y="4628"/>
                    <a:pt x="2515" y="4616"/>
                    <a:pt x="2654" y="4578"/>
                  </a:cubicBezTo>
                  <a:cubicBezTo>
                    <a:pt x="2792" y="4540"/>
                    <a:pt x="2918" y="4490"/>
                    <a:pt x="3056" y="4427"/>
                  </a:cubicBezTo>
                  <a:cubicBezTo>
                    <a:pt x="3182" y="4364"/>
                    <a:pt x="3308" y="4301"/>
                    <a:pt x="3421" y="4213"/>
                  </a:cubicBezTo>
                  <a:cubicBezTo>
                    <a:pt x="3547" y="4138"/>
                    <a:pt x="3660" y="4037"/>
                    <a:pt x="3760" y="3949"/>
                  </a:cubicBezTo>
                  <a:lnTo>
                    <a:pt x="4200" y="4553"/>
                  </a:lnTo>
                  <a:lnTo>
                    <a:pt x="4465" y="4553"/>
                  </a:lnTo>
                  <a:lnTo>
                    <a:pt x="4465" y="177"/>
                  </a:lnTo>
                  <a:lnTo>
                    <a:pt x="4200" y="177"/>
                  </a:lnTo>
                  <a:lnTo>
                    <a:pt x="3760" y="705"/>
                  </a:lnTo>
                  <a:cubicBezTo>
                    <a:pt x="3660" y="604"/>
                    <a:pt x="3547" y="504"/>
                    <a:pt x="3433" y="428"/>
                  </a:cubicBezTo>
                  <a:cubicBezTo>
                    <a:pt x="3308" y="340"/>
                    <a:pt x="3194" y="265"/>
                    <a:pt x="3056" y="202"/>
                  </a:cubicBezTo>
                  <a:cubicBezTo>
                    <a:pt x="2930" y="139"/>
                    <a:pt x="2792" y="89"/>
                    <a:pt x="2654" y="64"/>
                  </a:cubicBezTo>
                  <a:cubicBezTo>
                    <a:pt x="2515" y="26"/>
                    <a:pt x="2377" y="1"/>
                    <a:pt x="22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5" name="Google Shape;3345;p34"/>
            <p:cNvSpPr/>
            <p:nvPr/>
          </p:nvSpPr>
          <p:spPr>
            <a:xfrm>
              <a:off x="5670425" y="2285475"/>
              <a:ext cx="98425" cy="109425"/>
            </a:xfrm>
            <a:custGeom>
              <a:avLst/>
              <a:gdLst/>
              <a:ahLst/>
              <a:cxnLst/>
              <a:rect l="l" t="t" r="r" b="b"/>
              <a:pathLst>
                <a:path w="3937" h="4377" extrusionOk="0">
                  <a:moveTo>
                    <a:pt x="1397" y="1"/>
                  </a:moveTo>
                  <a:cubicBezTo>
                    <a:pt x="1195" y="1"/>
                    <a:pt x="1019" y="39"/>
                    <a:pt x="843" y="114"/>
                  </a:cubicBezTo>
                  <a:cubicBezTo>
                    <a:pt x="680" y="189"/>
                    <a:pt x="529" y="277"/>
                    <a:pt x="403" y="403"/>
                  </a:cubicBezTo>
                  <a:cubicBezTo>
                    <a:pt x="277" y="529"/>
                    <a:pt x="189" y="680"/>
                    <a:pt x="114" y="856"/>
                  </a:cubicBezTo>
                  <a:cubicBezTo>
                    <a:pt x="38" y="1019"/>
                    <a:pt x="1" y="1195"/>
                    <a:pt x="1" y="1397"/>
                  </a:cubicBezTo>
                  <a:cubicBezTo>
                    <a:pt x="1" y="1585"/>
                    <a:pt x="38" y="1761"/>
                    <a:pt x="114" y="1937"/>
                  </a:cubicBezTo>
                  <a:cubicBezTo>
                    <a:pt x="189" y="2101"/>
                    <a:pt x="277" y="2252"/>
                    <a:pt x="403" y="2377"/>
                  </a:cubicBezTo>
                  <a:cubicBezTo>
                    <a:pt x="529" y="2503"/>
                    <a:pt x="680" y="2604"/>
                    <a:pt x="843" y="2679"/>
                  </a:cubicBezTo>
                  <a:cubicBezTo>
                    <a:pt x="1019" y="2755"/>
                    <a:pt x="1195" y="2792"/>
                    <a:pt x="1397" y="2792"/>
                  </a:cubicBezTo>
                  <a:lnTo>
                    <a:pt x="2553" y="2792"/>
                  </a:lnTo>
                  <a:cubicBezTo>
                    <a:pt x="2629" y="2792"/>
                    <a:pt x="2692" y="2805"/>
                    <a:pt x="2755" y="2830"/>
                  </a:cubicBezTo>
                  <a:cubicBezTo>
                    <a:pt x="2805" y="2855"/>
                    <a:pt x="2830" y="2906"/>
                    <a:pt x="2830" y="2981"/>
                  </a:cubicBezTo>
                  <a:cubicBezTo>
                    <a:pt x="2830" y="3057"/>
                    <a:pt x="2805" y="3119"/>
                    <a:pt x="2755" y="3182"/>
                  </a:cubicBezTo>
                  <a:cubicBezTo>
                    <a:pt x="2692" y="3233"/>
                    <a:pt x="2629" y="3258"/>
                    <a:pt x="2553" y="3258"/>
                  </a:cubicBezTo>
                  <a:lnTo>
                    <a:pt x="1" y="3258"/>
                  </a:lnTo>
                  <a:lnTo>
                    <a:pt x="1" y="4377"/>
                  </a:lnTo>
                  <a:lnTo>
                    <a:pt x="2553" y="4377"/>
                  </a:lnTo>
                  <a:cubicBezTo>
                    <a:pt x="2742" y="4377"/>
                    <a:pt x="2918" y="4339"/>
                    <a:pt x="3094" y="4264"/>
                  </a:cubicBezTo>
                  <a:cubicBezTo>
                    <a:pt x="3258" y="4188"/>
                    <a:pt x="3409" y="4088"/>
                    <a:pt x="3534" y="3962"/>
                  </a:cubicBezTo>
                  <a:cubicBezTo>
                    <a:pt x="3660" y="3836"/>
                    <a:pt x="3761" y="3698"/>
                    <a:pt x="3836" y="3522"/>
                  </a:cubicBezTo>
                  <a:cubicBezTo>
                    <a:pt x="3899" y="3358"/>
                    <a:pt x="3937" y="3170"/>
                    <a:pt x="3937" y="2981"/>
                  </a:cubicBezTo>
                  <a:cubicBezTo>
                    <a:pt x="3937" y="2792"/>
                    <a:pt x="3899" y="2616"/>
                    <a:pt x="3836" y="2453"/>
                  </a:cubicBezTo>
                  <a:cubicBezTo>
                    <a:pt x="3761" y="2289"/>
                    <a:pt x="3660" y="2151"/>
                    <a:pt x="3534" y="2038"/>
                  </a:cubicBezTo>
                  <a:cubicBezTo>
                    <a:pt x="3409" y="1925"/>
                    <a:pt x="3258" y="1837"/>
                    <a:pt x="3094" y="1774"/>
                  </a:cubicBezTo>
                  <a:cubicBezTo>
                    <a:pt x="2918" y="1711"/>
                    <a:pt x="2742" y="1673"/>
                    <a:pt x="2553" y="1673"/>
                  </a:cubicBezTo>
                  <a:lnTo>
                    <a:pt x="1397" y="1673"/>
                  </a:lnTo>
                  <a:cubicBezTo>
                    <a:pt x="1321" y="1673"/>
                    <a:pt x="1246" y="1648"/>
                    <a:pt x="1195" y="1598"/>
                  </a:cubicBezTo>
                  <a:cubicBezTo>
                    <a:pt x="1145" y="1535"/>
                    <a:pt x="1120" y="1472"/>
                    <a:pt x="1120" y="1397"/>
                  </a:cubicBezTo>
                  <a:cubicBezTo>
                    <a:pt x="1120" y="1321"/>
                    <a:pt x="1145" y="1246"/>
                    <a:pt x="1195" y="1195"/>
                  </a:cubicBezTo>
                  <a:cubicBezTo>
                    <a:pt x="1246" y="1145"/>
                    <a:pt x="1321" y="1120"/>
                    <a:pt x="1397" y="1120"/>
                  </a:cubicBezTo>
                  <a:lnTo>
                    <a:pt x="3647" y="1120"/>
                  </a:lnTo>
                  <a:lnTo>
                    <a:pt x="36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6" name="Google Shape;3346;p34"/>
            <p:cNvSpPr/>
            <p:nvPr/>
          </p:nvSpPr>
          <p:spPr>
            <a:xfrm>
              <a:off x="5838625" y="2285475"/>
              <a:ext cx="98425" cy="109425"/>
            </a:xfrm>
            <a:custGeom>
              <a:avLst/>
              <a:gdLst/>
              <a:ahLst/>
              <a:cxnLst/>
              <a:rect l="l" t="t" r="r" b="b"/>
              <a:pathLst>
                <a:path w="3937" h="4377" extrusionOk="0">
                  <a:moveTo>
                    <a:pt x="1396" y="1"/>
                  </a:moveTo>
                  <a:cubicBezTo>
                    <a:pt x="1195" y="1"/>
                    <a:pt x="1019" y="39"/>
                    <a:pt x="843" y="114"/>
                  </a:cubicBezTo>
                  <a:cubicBezTo>
                    <a:pt x="679" y="189"/>
                    <a:pt x="528" y="277"/>
                    <a:pt x="403" y="403"/>
                  </a:cubicBezTo>
                  <a:cubicBezTo>
                    <a:pt x="277" y="529"/>
                    <a:pt x="176" y="680"/>
                    <a:pt x="113" y="856"/>
                  </a:cubicBezTo>
                  <a:cubicBezTo>
                    <a:pt x="38" y="1019"/>
                    <a:pt x="0" y="1195"/>
                    <a:pt x="0" y="1397"/>
                  </a:cubicBezTo>
                  <a:cubicBezTo>
                    <a:pt x="0" y="1585"/>
                    <a:pt x="38" y="1761"/>
                    <a:pt x="113" y="1937"/>
                  </a:cubicBezTo>
                  <a:cubicBezTo>
                    <a:pt x="176" y="2101"/>
                    <a:pt x="277" y="2252"/>
                    <a:pt x="403" y="2377"/>
                  </a:cubicBezTo>
                  <a:cubicBezTo>
                    <a:pt x="528" y="2503"/>
                    <a:pt x="679" y="2604"/>
                    <a:pt x="843" y="2679"/>
                  </a:cubicBezTo>
                  <a:cubicBezTo>
                    <a:pt x="1019" y="2755"/>
                    <a:pt x="1195" y="2792"/>
                    <a:pt x="1396" y="2792"/>
                  </a:cubicBezTo>
                  <a:lnTo>
                    <a:pt x="2553" y="2792"/>
                  </a:lnTo>
                  <a:cubicBezTo>
                    <a:pt x="2628" y="2792"/>
                    <a:pt x="2691" y="2805"/>
                    <a:pt x="2742" y="2830"/>
                  </a:cubicBezTo>
                  <a:cubicBezTo>
                    <a:pt x="2804" y="2855"/>
                    <a:pt x="2830" y="2906"/>
                    <a:pt x="2830" y="2981"/>
                  </a:cubicBezTo>
                  <a:cubicBezTo>
                    <a:pt x="2830" y="3057"/>
                    <a:pt x="2804" y="3119"/>
                    <a:pt x="2742" y="3182"/>
                  </a:cubicBezTo>
                  <a:cubicBezTo>
                    <a:pt x="2691" y="3233"/>
                    <a:pt x="2628" y="3258"/>
                    <a:pt x="2553" y="3258"/>
                  </a:cubicBezTo>
                  <a:lnTo>
                    <a:pt x="0" y="3258"/>
                  </a:lnTo>
                  <a:lnTo>
                    <a:pt x="0" y="4377"/>
                  </a:lnTo>
                  <a:lnTo>
                    <a:pt x="2553" y="4377"/>
                  </a:lnTo>
                  <a:cubicBezTo>
                    <a:pt x="2742" y="4377"/>
                    <a:pt x="2918" y="4339"/>
                    <a:pt x="3094" y="4264"/>
                  </a:cubicBezTo>
                  <a:cubicBezTo>
                    <a:pt x="3257" y="4188"/>
                    <a:pt x="3408" y="4088"/>
                    <a:pt x="3534" y="3962"/>
                  </a:cubicBezTo>
                  <a:cubicBezTo>
                    <a:pt x="3660" y="3836"/>
                    <a:pt x="3760" y="3698"/>
                    <a:pt x="3836" y="3522"/>
                  </a:cubicBezTo>
                  <a:cubicBezTo>
                    <a:pt x="3898" y="3358"/>
                    <a:pt x="3936" y="3170"/>
                    <a:pt x="3936" y="2981"/>
                  </a:cubicBezTo>
                  <a:cubicBezTo>
                    <a:pt x="3936" y="2792"/>
                    <a:pt x="3898" y="2616"/>
                    <a:pt x="3836" y="2453"/>
                  </a:cubicBezTo>
                  <a:cubicBezTo>
                    <a:pt x="3760" y="2289"/>
                    <a:pt x="3660" y="2151"/>
                    <a:pt x="3534" y="2038"/>
                  </a:cubicBezTo>
                  <a:cubicBezTo>
                    <a:pt x="3408" y="1925"/>
                    <a:pt x="3257" y="1837"/>
                    <a:pt x="3094" y="1774"/>
                  </a:cubicBezTo>
                  <a:cubicBezTo>
                    <a:pt x="2918" y="1711"/>
                    <a:pt x="2742" y="1673"/>
                    <a:pt x="2553" y="1673"/>
                  </a:cubicBezTo>
                  <a:lnTo>
                    <a:pt x="1396" y="1673"/>
                  </a:lnTo>
                  <a:cubicBezTo>
                    <a:pt x="1321" y="1673"/>
                    <a:pt x="1245" y="1648"/>
                    <a:pt x="1195" y="1598"/>
                  </a:cubicBezTo>
                  <a:cubicBezTo>
                    <a:pt x="1145" y="1535"/>
                    <a:pt x="1107" y="1472"/>
                    <a:pt x="1107" y="1397"/>
                  </a:cubicBezTo>
                  <a:cubicBezTo>
                    <a:pt x="1107" y="1321"/>
                    <a:pt x="1145" y="1246"/>
                    <a:pt x="1195" y="1195"/>
                  </a:cubicBezTo>
                  <a:cubicBezTo>
                    <a:pt x="1245" y="1145"/>
                    <a:pt x="1321" y="1120"/>
                    <a:pt x="1396" y="1120"/>
                  </a:cubicBezTo>
                  <a:lnTo>
                    <a:pt x="3647" y="1120"/>
                  </a:lnTo>
                  <a:lnTo>
                    <a:pt x="36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7" name="Google Shape;3347;p34"/>
            <p:cNvSpPr/>
            <p:nvPr/>
          </p:nvSpPr>
          <p:spPr>
            <a:xfrm>
              <a:off x="5944250" y="2241775"/>
              <a:ext cx="83650" cy="153125"/>
            </a:xfrm>
            <a:custGeom>
              <a:avLst/>
              <a:gdLst/>
              <a:ahLst/>
              <a:cxnLst/>
              <a:rect l="l" t="t" r="r" b="b"/>
              <a:pathLst>
                <a:path w="3346" h="6125" extrusionOk="0">
                  <a:moveTo>
                    <a:pt x="541" y="1"/>
                  </a:moveTo>
                  <a:lnTo>
                    <a:pt x="541" y="1749"/>
                  </a:lnTo>
                  <a:lnTo>
                    <a:pt x="0" y="1749"/>
                  </a:lnTo>
                  <a:lnTo>
                    <a:pt x="0" y="2868"/>
                  </a:lnTo>
                  <a:lnTo>
                    <a:pt x="541" y="2868"/>
                  </a:lnTo>
                  <a:lnTo>
                    <a:pt x="541" y="4163"/>
                  </a:lnTo>
                  <a:cubicBezTo>
                    <a:pt x="541" y="4427"/>
                    <a:pt x="591" y="4691"/>
                    <a:pt x="692" y="4918"/>
                  </a:cubicBezTo>
                  <a:cubicBezTo>
                    <a:pt x="805" y="5157"/>
                    <a:pt x="944" y="5370"/>
                    <a:pt x="1120" y="5546"/>
                  </a:cubicBezTo>
                  <a:cubicBezTo>
                    <a:pt x="1296" y="5722"/>
                    <a:pt x="1509" y="5861"/>
                    <a:pt x="1736" y="5974"/>
                  </a:cubicBezTo>
                  <a:cubicBezTo>
                    <a:pt x="1975" y="6075"/>
                    <a:pt x="2226" y="6125"/>
                    <a:pt x="2503" y="6125"/>
                  </a:cubicBezTo>
                  <a:lnTo>
                    <a:pt x="3345" y="6125"/>
                  </a:lnTo>
                  <a:lnTo>
                    <a:pt x="3345" y="5006"/>
                  </a:lnTo>
                  <a:lnTo>
                    <a:pt x="2503" y="5006"/>
                  </a:lnTo>
                  <a:cubicBezTo>
                    <a:pt x="2390" y="5006"/>
                    <a:pt x="2276" y="4981"/>
                    <a:pt x="2176" y="4943"/>
                  </a:cubicBezTo>
                  <a:cubicBezTo>
                    <a:pt x="2063" y="4893"/>
                    <a:pt x="1975" y="4830"/>
                    <a:pt x="1899" y="4754"/>
                  </a:cubicBezTo>
                  <a:cubicBezTo>
                    <a:pt x="1824" y="4679"/>
                    <a:pt x="1761" y="4591"/>
                    <a:pt x="1723" y="4490"/>
                  </a:cubicBezTo>
                  <a:cubicBezTo>
                    <a:pt x="1673" y="4390"/>
                    <a:pt x="1660" y="4276"/>
                    <a:pt x="1660" y="4163"/>
                  </a:cubicBezTo>
                  <a:lnTo>
                    <a:pt x="1660" y="2868"/>
                  </a:lnTo>
                  <a:lnTo>
                    <a:pt x="3345" y="2868"/>
                  </a:lnTo>
                  <a:lnTo>
                    <a:pt x="3345" y="1749"/>
                  </a:lnTo>
                  <a:lnTo>
                    <a:pt x="1660" y="1749"/>
                  </a:lnTo>
                  <a:lnTo>
                    <a:pt x="166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8" name="Google Shape;3348;p34"/>
            <p:cNvSpPr/>
            <p:nvPr/>
          </p:nvSpPr>
          <p:spPr>
            <a:xfrm>
              <a:off x="6037625" y="2281075"/>
              <a:ext cx="111925" cy="115725"/>
            </a:xfrm>
            <a:custGeom>
              <a:avLst/>
              <a:gdLst/>
              <a:ahLst/>
              <a:cxnLst/>
              <a:rect l="l" t="t" r="r" b="b"/>
              <a:pathLst>
                <a:path w="4477" h="4629" extrusionOk="0">
                  <a:moveTo>
                    <a:pt x="2238" y="1133"/>
                  </a:moveTo>
                  <a:cubicBezTo>
                    <a:pt x="2389" y="1133"/>
                    <a:pt x="2540" y="1170"/>
                    <a:pt x="2666" y="1233"/>
                  </a:cubicBezTo>
                  <a:cubicBezTo>
                    <a:pt x="2804" y="1296"/>
                    <a:pt x="2917" y="1384"/>
                    <a:pt x="3018" y="1497"/>
                  </a:cubicBezTo>
                  <a:cubicBezTo>
                    <a:pt x="3119" y="1610"/>
                    <a:pt x="3207" y="1736"/>
                    <a:pt x="3257" y="1874"/>
                  </a:cubicBezTo>
                  <a:cubicBezTo>
                    <a:pt x="3320" y="2025"/>
                    <a:pt x="3345" y="2164"/>
                    <a:pt x="3345" y="2315"/>
                  </a:cubicBezTo>
                  <a:cubicBezTo>
                    <a:pt x="3345" y="2478"/>
                    <a:pt x="3320" y="2616"/>
                    <a:pt x="3257" y="2767"/>
                  </a:cubicBezTo>
                  <a:cubicBezTo>
                    <a:pt x="3207" y="2906"/>
                    <a:pt x="3119" y="3031"/>
                    <a:pt x="3018" y="3144"/>
                  </a:cubicBezTo>
                  <a:cubicBezTo>
                    <a:pt x="2917" y="3258"/>
                    <a:pt x="2804" y="3346"/>
                    <a:pt x="2666" y="3409"/>
                  </a:cubicBezTo>
                  <a:cubicBezTo>
                    <a:pt x="2540" y="3471"/>
                    <a:pt x="2389" y="3509"/>
                    <a:pt x="2238" y="3509"/>
                  </a:cubicBezTo>
                  <a:cubicBezTo>
                    <a:pt x="2088" y="3509"/>
                    <a:pt x="1937" y="3484"/>
                    <a:pt x="1811" y="3434"/>
                  </a:cubicBezTo>
                  <a:cubicBezTo>
                    <a:pt x="1673" y="3383"/>
                    <a:pt x="1559" y="3308"/>
                    <a:pt x="1459" y="3207"/>
                  </a:cubicBezTo>
                  <a:cubicBezTo>
                    <a:pt x="1358" y="3107"/>
                    <a:pt x="1283" y="2981"/>
                    <a:pt x="1220" y="2830"/>
                  </a:cubicBezTo>
                  <a:cubicBezTo>
                    <a:pt x="1170" y="2679"/>
                    <a:pt x="1132" y="2516"/>
                    <a:pt x="1132" y="2315"/>
                  </a:cubicBezTo>
                  <a:cubicBezTo>
                    <a:pt x="1132" y="2126"/>
                    <a:pt x="1170" y="1962"/>
                    <a:pt x="1220" y="1812"/>
                  </a:cubicBezTo>
                  <a:cubicBezTo>
                    <a:pt x="1283" y="1661"/>
                    <a:pt x="1358" y="1535"/>
                    <a:pt x="1459" y="1434"/>
                  </a:cubicBezTo>
                  <a:cubicBezTo>
                    <a:pt x="1559" y="1334"/>
                    <a:pt x="1673" y="1258"/>
                    <a:pt x="1811" y="1208"/>
                  </a:cubicBezTo>
                  <a:cubicBezTo>
                    <a:pt x="1937" y="1158"/>
                    <a:pt x="2088" y="1133"/>
                    <a:pt x="2238" y="1133"/>
                  </a:cubicBezTo>
                  <a:close/>
                  <a:moveTo>
                    <a:pt x="2238" y="1"/>
                  </a:moveTo>
                  <a:cubicBezTo>
                    <a:pt x="1937" y="1"/>
                    <a:pt x="1647" y="64"/>
                    <a:pt x="1371" y="177"/>
                  </a:cubicBezTo>
                  <a:cubicBezTo>
                    <a:pt x="1094" y="290"/>
                    <a:pt x="868" y="441"/>
                    <a:pt x="654" y="655"/>
                  </a:cubicBezTo>
                  <a:cubicBezTo>
                    <a:pt x="453" y="856"/>
                    <a:pt x="302" y="1095"/>
                    <a:pt x="176" y="1384"/>
                  </a:cubicBezTo>
                  <a:cubicBezTo>
                    <a:pt x="63" y="1673"/>
                    <a:pt x="0" y="1975"/>
                    <a:pt x="0" y="2315"/>
                  </a:cubicBezTo>
                  <a:cubicBezTo>
                    <a:pt x="0" y="2692"/>
                    <a:pt x="63" y="3006"/>
                    <a:pt x="176" y="3295"/>
                  </a:cubicBezTo>
                  <a:cubicBezTo>
                    <a:pt x="302" y="3585"/>
                    <a:pt x="453" y="3824"/>
                    <a:pt x="654" y="4025"/>
                  </a:cubicBezTo>
                  <a:cubicBezTo>
                    <a:pt x="868" y="4226"/>
                    <a:pt x="1094" y="4364"/>
                    <a:pt x="1371" y="4477"/>
                  </a:cubicBezTo>
                  <a:cubicBezTo>
                    <a:pt x="1647" y="4578"/>
                    <a:pt x="1937" y="4628"/>
                    <a:pt x="2238" y="4628"/>
                  </a:cubicBezTo>
                  <a:cubicBezTo>
                    <a:pt x="2377" y="4628"/>
                    <a:pt x="2515" y="4616"/>
                    <a:pt x="2653" y="4578"/>
                  </a:cubicBezTo>
                  <a:cubicBezTo>
                    <a:pt x="2792" y="4540"/>
                    <a:pt x="2930" y="4490"/>
                    <a:pt x="3056" y="4427"/>
                  </a:cubicBezTo>
                  <a:cubicBezTo>
                    <a:pt x="3194" y="4364"/>
                    <a:pt x="3320" y="4301"/>
                    <a:pt x="3433" y="4213"/>
                  </a:cubicBezTo>
                  <a:cubicBezTo>
                    <a:pt x="3546" y="4138"/>
                    <a:pt x="3659" y="4037"/>
                    <a:pt x="3773" y="3949"/>
                  </a:cubicBezTo>
                  <a:lnTo>
                    <a:pt x="4200" y="4553"/>
                  </a:lnTo>
                  <a:lnTo>
                    <a:pt x="4477" y="4553"/>
                  </a:lnTo>
                  <a:lnTo>
                    <a:pt x="4477" y="177"/>
                  </a:lnTo>
                  <a:lnTo>
                    <a:pt x="4200" y="177"/>
                  </a:lnTo>
                  <a:lnTo>
                    <a:pt x="3773" y="705"/>
                  </a:lnTo>
                  <a:cubicBezTo>
                    <a:pt x="3672" y="604"/>
                    <a:pt x="3559" y="504"/>
                    <a:pt x="3433" y="428"/>
                  </a:cubicBezTo>
                  <a:cubicBezTo>
                    <a:pt x="3320" y="340"/>
                    <a:pt x="3194" y="265"/>
                    <a:pt x="3068" y="202"/>
                  </a:cubicBezTo>
                  <a:cubicBezTo>
                    <a:pt x="2930" y="139"/>
                    <a:pt x="2804" y="89"/>
                    <a:pt x="2666" y="64"/>
                  </a:cubicBezTo>
                  <a:cubicBezTo>
                    <a:pt x="2515" y="26"/>
                    <a:pt x="2377" y="1"/>
                    <a:pt x="22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9" name="Google Shape;3349;p34"/>
            <p:cNvSpPr/>
            <p:nvPr/>
          </p:nvSpPr>
          <p:spPr>
            <a:xfrm>
              <a:off x="6163050" y="2241775"/>
              <a:ext cx="83650" cy="153125"/>
            </a:xfrm>
            <a:custGeom>
              <a:avLst/>
              <a:gdLst/>
              <a:ahLst/>
              <a:cxnLst/>
              <a:rect l="l" t="t" r="r" b="b"/>
              <a:pathLst>
                <a:path w="3346" h="6125" extrusionOk="0">
                  <a:moveTo>
                    <a:pt x="541" y="1"/>
                  </a:moveTo>
                  <a:lnTo>
                    <a:pt x="541" y="1749"/>
                  </a:lnTo>
                  <a:lnTo>
                    <a:pt x="0" y="1749"/>
                  </a:lnTo>
                  <a:lnTo>
                    <a:pt x="0" y="2868"/>
                  </a:lnTo>
                  <a:lnTo>
                    <a:pt x="541" y="2868"/>
                  </a:lnTo>
                  <a:lnTo>
                    <a:pt x="541" y="4163"/>
                  </a:lnTo>
                  <a:cubicBezTo>
                    <a:pt x="541" y="4427"/>
                    <a:pt x="591" y="4691"/>
                    <a:pt x="692" y="4918"/>
                  </a:cubicBezTo>
                  <a:cubicBezTo>
                    <a:pt x="793" y="5157"/>
                    <a:pt x="944" y="5370"/>
                    <a:pt x="1120" y="5546"/>
                  </a:cubicBezTo>
                  <a:cubicBezTo>
                    <a:pt x="1296" y="5722"/>
                    <a:pt x="1509" y="5861"/>
                    <a:pt x="1736" y="5974"/>
                  </a:cubicBezTo>
                  <a:cubicBezTo>
                    <a:pt x="1975" y="6075"/>
                    <a:pt x="2226" y="6125"/>
                    <a:pt x="2503" y="6125"/>
                  </a:cubicBezTo>
                  <a:lnTo>
                    <a:pt x="3345" y="6125"/>
                  </a:lnTo>
                  <a:lnTo>
                    <a:pt x="3345" y="5006"/>
                  </a:lnTo>
                  <a:lnTo>
                    <a:pt x="2503" y="5006"/>
                  </a:lnTo>
                  <a:cubicBezTo>
                    <a:pt x="2390" y="5006"/>
                    <a:pt x="2277" y="4981"/>
                    <a:pt x="2176" y="4943"/>
                  </a:cubicBezTo>
                  <a:cubicBezTo>
                    <a:pt x="2063" y="4893"/>
                    <a:pt x="1975" y="4830"/>
                    <a:pt x="1899" y="4754"/>
                  </a:cubicBezTo>
                  <a:cubicBezTo>
                    <a:pt x="1824" y="4679"/>
                    <a:pt x="1761" y="4591"/>
                    <a:pt x="1723" y="4490"/>
                  </a:cubicBezTo>
                  <a:cubicBezTo>
                    <a:pt x="1673" y="4390"/>
                    <a:pt x="1660" y="4276"/>
                    <a:pt x="1660" y="4163"/>
                  </a:cubicBezTo>
                  <a:lnTo>
                    <a:pt x="1660" y="2868"/>
                  </a:lnTo>
                  <a:lnTo>
                    <a:pt x="3345" y="2868"/>
                  </a:lnTo>
                  <a:lnTo>
                    <a:pt x="3345" y="1749"/>
                  </a:lnTo>
                  <a:lnTo>
                    <a:pt x="1660" y="1749"/>
                  </a:lnTo>
                  <a:lnTo>
                    <a:pt x="166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0" name="Google Shape;3350;p34"/>
            <p:cNvSpPr/>
            <p:nvPr/>
          </p:nvSpPr>
          <p:spPr>
            <a:xfrm>
              <a:off x="6257675" y="2237075"/>
              <a:ext cx="37425" cy="157825"/>
            </a:xfrm>
            <a:custGeom>
              <a:avLst/>
              <a:gdLst/>
              <a:ahLst/>
              <a:cxnLst/>
              <a:rect l="l" t="t" r="r" b="b"/>
              <a:pathLst>
                <a:path w="1497" h="6313" extrusionOk="0">
                  <a:moveTo>
                    <a:pt x="755" y="0"/>
                  </a:moveTo>
                  <a:cubicBezTo>
                    <a:pt x="642" y="0"/>
                    <a:pt x="554" y="25"/>
                    <a:pt x="453" y="63"/>
                  </a:cubicBezTo>
                  <a:cubicBezTo>
                    <a:pt x="365" y="101"/>
                    <a:pt x="290" y="151"/>
                    <a:pt x="214" y="214"/>
                  </a:cubicBezTo>
                  <a:cubicBezTo>
                    <a:pt x="151" y="290"/>
                    <a:pt x="101" y="365"/>
                    <a:pt x="63" y="453"/>
                  </a:cubicBezTo>
                  <a:cubicBezTo>
                    <a:pt x="26" y="541"/>
                    <a:pt x="0" y="642"/>
                    <a:pt x="0" y="742"/>
                  </a:cubicBezTo>
                  <a:cubicBezTo>
                    <a:pt x="0" y="843"/>
                    <a:pt x="26" y="943"/>
                    <a:pt x="63" y="1031"/>
                  </a:cubicBezTo>
                  <a:cubicBezTo>
                    <a:pt x="101" y="1119"/>
                    <a:pt x="151" y="1208"/>
                    <a:pt x="214" y="1270"/>
                  </a:cubicBezTo>
                  <a:cubicBezTo>
                    <a:pt x="290" y="1333"/>
                    <a:pt x="365" y="1384"/>
                    <a:pt x="453" y="1434"/>
                  </a:cubicBezTo>
                  <a:cubicBezTo>
                    <a:pt x="554" y="1472"/>
                    <a:pt x="642" y="1484"/>
                    <a:pt x="755" y="1484"/>
                  </a:cubicBezTo>
                  <a:cubicBezTo>
                    <a:pt x="856" y="1484"/>
                    <a:pt x="956" y="1472"/>
                    <a:pt x="1044" y="1434"/>
                  </a:cubicBezTo>
                  <a:cubicBezTo>
                    <a:pt x="1132" y="1384"/>
                    <a:pt x="1208" y="1333"/>
                    <a:pt x="1283" y="1270"/>
                  </a:cubicBezTo>
                  <a:cubicBezTo>
                    <a:pt x="1346" y="1208"/>
                    <a:pt x="1396" y="1119"/>
                    <a:pt x="1447" y="1031"/>
                  </a:cubicBezTo>
                  <a:cubicBezTo>
                    <a:pt x="1484" y="943"/>
                    <a:pt x="1497" y="843"/>
                    <a:pt x="1497" y="742"/>
                  </a:cubicBezTo>
                  <a:cubicBezTo>
                    <a:pt x="1497" y="642"/>
                    <a:pt x="1484" y="541"/>
                    <a:pt x="1447" y="453"/>
                  </a:cubicBezTo>
                  <a:cubicBezTo>
                    <a:pt x="1396" y="365"/>
                    <a:pt x="1346" y="290"/>
                    <a:pt x="1283" y="214"/>
                  </a:cubicBezTo>
                  <a:cubicBezTo>
                    <a:pt x="1208" y="151"/>
                    <a:pt x="1132" y="101"/>
                    <a:pt x="1044" y="63"/>
                  </a:cubicBezTo>
                  <a:cubicBezTo>
                    <a:pt x="956" y="25"/>
                    <a:pt x="856" y="0"/>
                    <a:pt x="755" y="0"/>
                  </a:cubicBezTo>
                  <a:close/>
                  <a:moveTo>
                    <a:pt x="189" y="1937"/>
                  </a:moveTo>
                  <a:lnTo>
                    <a:pt x="189" y="6313"/>
                  </a:lnTo>
                  <a:lnTo>
                    <a:pt x="1308" y="6313"/>
                  </a:lnTo>
                  <a:lnTo>
                    <a:pt x="1308" y="193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1" name="Google Shape;3351;p34"/>
            <p:cNvSpPr/>
            <p:nvPr/>
          </p:nvSpPr>
          <p:spPr>
            <a:xfrm>
              <a:off x="6305775" y="2281075"/>
              <a:ext cx="111625" cy="115725"/>
            </a:xfrm>
            <a:custGeom>
              <a:avLst/>
              <a:gdLst/>
              <a:ahLst/>
              <a:cxnLst/>
              <a:rect l="l" t="t" r="r" b="b"/>
              <a:pathLst>
                <a:path w="4465" h="4629" extrusionOk="0">
                  <a:moveTo>
                    <a:pt x="2226" y="1133"/>
                  </a:moveTo>
                  <a:cubicBezTo>
                    <a:pt x="2377" y="1133"/>
                    <a:pt x="2528" y="1158"/>
                    <a:pt x="2654" y="1221"/>
                  </a:cubicBezTo>
                  <a:cubicBezTo>
                    <a:pt x="2792" y="1271"/>
                    <a:pt x="2918" y="1346"/>
                    <a:pt x="3018" y="1459"/>
                  </a:cubicBezTo>
                  <a:cubicBezTo>
                    <a:pt x="3119" y="1560"/>
                    <a:pt x="3194" y="1686"/>
                    <a:pt x="3257" y="1837"/>
                  </a:cubicBezTo>
                  <a:cubicBezTo>
                    <a:pt x="3308" y="1975"/>
                    <a:pt x="3345" y="2139"/>
                    <a:pt x="3345" y="2315"/>
                  </a:cubicBezTo>
                  <a:cubicBezTo>
                    <a:pt x="3345" y="2503"/>
                    <a:pt x="3308" y="2654"/>
                    <a:pt x="3257" y="2805"/>
                  </a:cubicBezTo>
                  <a:cubicBezTo>
                    <a:pt x="3194" y="2956"/>
                    <a:pt x="3119" y="3082"/>
                    <a:pt x="3018" y="3182"/>
                  </a:cubicBezTo>
                  <a:cubicBezTo>
                    <a:pt x="2918" y="3283"/>
                    <a:pt x="2792" y="3371"/>
                    <a:pt x="2654" y="3421"/>
                  </a:cubicBezTo>
                  <a:cubicBezTo>
                    <a:pt x="2528" y="3484"/>
                    <a:pt x="2377" y="3509"/>
                    <a:pt x="2226" y="3509"/>
                  </a:cubicBezTo>
                  <a:cubicBezTo>
                    <a:pt x="2075" y="3509"/>
                    <a:pt x="1937" y="3484"/>
                    <a:pt x="1799" y="3421"/>
                  </a:cubicBezTo>
                  <a:cubicBezTo>
                    <a:pt x="1660" y="3358"/>
                    <a:pt x="1547" y="3270"/>
                    <a:pt x="1447" y="3170"/>
                  </a:cubicBezTo>
                  <a:cubicBezTo>
                    <a:pt x="1346" y="3056"/>
                    <a:pt x="1270" y="2931"/>
                    <a:pt x="1208" y="2792"/>
                  </a:cubicBezTo>
                  <a:cubicBezTo>
                    <a:pt x="1157" y="2641"/>
                    <a:pt x="1132" y="2491"/>
                    <a:pt x="1132" y="2315"/>
                  </a:cubicBezTo>
                  <a:cubicBezTo>
                    <a:pt x="1132" y="2139"/>
                    <a:pt x="1157" y="1975"/>
                    <a:pt x="1208" y="1837"/>
                  </a:cubicBezTo>
                  <a:cubicBezTo>
                    <a:pt x="1270" y="1686"/>
                    <a:pt x="1346" y="1560"/>
                    <a:pt x="1447" y="1459"/>
                  </a:cubicBezTo>
                  <a:cubicBezTo>
                    <a:pt x="1547" y="1346"/>
                    <a:pt x="1660" y="1271"/>
                    <a:pt x="1799" y="1221"/>
                  </a:cubicBezTo>
                  <a:cubicBezTo>
                    <a:pt x="1937" y="1158"/>
                    <a:pt x="2075" y="1133"/>
                    <a:pt x="2226" y="1133"/>
                  </a:cubicBezTo>
                  <a:close/>
                  <a:moveTo>
                    <a:pt x="2226" y="1"/>
                  </a:moveTo>
                  <a:cubicBezTo>
                    <a:pt x="1924" y="1"/>
                    <a:pt x="1635" y="64"/>
                    <a:pt x="1359" y="177"/>
                  </a:cubicBezTo>
                  <a:cubicBezTo>
                    <a:pt x="1094" y="303"/>
                    <a:pt x="856" y="453"/>
                    <a:pt x="654" y="667"/>
                  </a:cubicBezTo>
                  <a:cubicBezTo>
                    <a:pt x="453" y="868"/>
                    <a:pt x="290" y="1120"/>
                    <a:pt x="176" y="1397"/>
                  </a:cubicBezTo>
                  <a:cubicBezTo>
                    <a:pt x="51" y="1686"/>
                    <a:pt x="0" y="1988"/>
                    <a:pt x="0" y="2315"/>
                  </a:cubicBezTo>
                  <a:cubicBezTo>
                    <a:pt x="0" y="2641"/>
                    <a:pt x="51" y="2956"/>
                    <a:pt x="176" y="3233"/>
                  </a:cubicBezTo>
                  <a:cubicBezTo>
                    <a:pt x="290" y="3522"/>
                    <a:pt x="453" y="3761"/>
                    <a:pt x="654" y="3962"/>
                  </a:cubicBezTo>
                  <a:cubicBezTo>
                    <a:pt x="856" y="4176"/>
                    <a:pt x="1094" y="4339"/>
                    <a:pt x="1359" y="4452"/>
                  </a:cubicBezTo>
                  <a:cubicBezTo>
                    <a:pt x="1635" y="4565"/>
                    <a:pt x="1924" y="4628"/>
                    <a:pt x="2226" y="4628"/>
                  </a:cubicBezTo>
                  <a:cubicBezTo>
                    <a:pt x="2541" y="4628"/>
                    <a:pt x="2830" y="4565"/>
                    <a:pt x="3106" y="4452"/>
                  </a:cubicBezTo>
                  <a:cubicBezTo>
                    <a:pt x="3370" y="4339"/>
                    <a:pt x="3609" y="4176"/>
                    <a:pt x="3811" y="3962"/>
                  </a:cubicBezTo>
                  <a:cubicBezTo>
                    <a:pt x="4012" y="3761"/>
                    <a:pt x="4175" y="3522"/>
                    <a:pt x="4288" y="3233"/>
                  </a:cubicBezTo>
                  <a:cubicBezTo>
                    <a:pt x="4402" y="2956"/>
                    <a:pt x="4464" y="2641"/>
                    <a:pt x="4464" y="2315"/>
                  </a:cubicBezTo>
                  <a:cubicBezTo>
                    <a:pt x="4464" y="1975"/>
                    <a:pt x="4402" y="1661"/>
                    <a:pt x="4288" y="1371"/>
                  </a:cubicBezTo>
                  <a:cubicBezTo>
                    <a:pt x="4175" y="1082"/>
                    <a:pt x="4012" y="843"/>
                    <a:pt x="3811" y="642"/>
                  </a:cubicBezTo>
                  <a:cubicBezTo>
                    <a:pt x="3609" y="441"/>
                    <a:pt x="3370" y="277"/>
                    <a:pt x="3106" y="177"/>
                  </a:cubicBezTo>
                  <a:cubicBezTo>
                    <a:pt x="2830" y="64"/>
                    <a:pt x="2541" y="1"/>
                    <a:pt x="222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2" name="Google Shape;3352;p34"/>
            <p:cNvSpPr/>
            <p:nvPr/>
          </p:nvSpPr>
          <p:spPr>
            <a:xfrm>
              <a:off x="6432775" y="2283275"/>
              <a:ext cx="97800" cy="111625"/>
            </a:xfrm>
            <a:custGeom>
              <a:avLst/>
              <a:gdLst/>
              <a:ahLst/>
              <a:cxnLst/>
              <a:rect l="l" t="t" r="r" b="b"/>
              <a:pathLst>
                <a:path w="3912" h="4465" extrusionOk="0">
                  <a:moveTo>
                    <a:pt x="1962" y="1"/>
                  </a:moveTo>
                  <a:cubicBezTo>
                    <a:pt x="1711" y="1"/>
                    <a:pt x="1472" y="39"/>
                    <a:pt x="1246" y="139"/>
                  </a:cubicBezTo>
                  <a:cubicBezTo>
                    <a:pt x="1019" y="215"/>
                    <a:pt x="818" y="340"/>
                    <a:pt x="642" y="504"/>
                  </a:cubicBezTo>
                  <a:lnTo>
                    <a:pt x="265" y="89"/>
                  </a:lnTo>
                  <a:lnTo>
                    <a:pt x="1" y="89"/>
                  </a:lnTo>
                  <a:lnTo>
                    <a:pt x="1" y="4465"/>
                  </a:lnTo>
                  <a:lnTo>
                    <a:pt x="1120" y="4465"/>
                  </a:lnTo>
                  <a:lnTo>
                    <a:pt x="1120" y="1962"/>
                  </a:lnTo>
                  <a:cubicBezTo>
                    <a:pt x="1120" y="1849"/>
                    <a:pt x="1132" y="1736"/>
                    <a:pt x="1183" y="1636"/>
                  </a:cubicBezTo>
                  <a:cubicBezTo>
                    <a:pt x="1220" y="1535"/>
                    <a:pt x="1283" y="1447"/>
                    <a:pt x="1359" y="1371"/>
                  </a:cubicBezTo>
                  <a:cubicBezTo>
                    <a:pt x="1434" y="1296"/>
                    <a:pt x="1522" y="1233"/>
                    <a:pt x="1635" y="1183"/>
                  </a:cubicBezTo>
                  <a:cubicBezTo>
                    <a:pt x="1736" y="1145"/>
                    <a:pt x="1849" y="1120"/>
                    <a:pt x="1962" y="1120"/>
                  </a:cubicBezTo>
                  <a:cubicBezTo>
                    <a:pt x="2075" y="1120"/>
                    <a:pt x="2189" y="1145"/>
                    <a:pt x="2289" y="1183"/>
                  </a:cubicBezTo>
                  <a:cubicBezTo>
                    <a:pt x="2390" y="1233"/>
                    <a:pt x="2478" y="1296"/>
                    <a:pt x="2553" y="1371"/>
                  </a:cubicBezTo>
                  <a:cubicBezTo>
                    <a:pt x="2629" y="1447"/>
                    <a:pt x="2692" y="1535"/>
                    <a:pt x="2729" y="1636"/>
                  </a:cubicBezTo>
                  <a:cubicBezTo>
                    <a:pt x="2767" y="1736"/>
                    <a:pt x="2792" y="1849"/>
                    <a:pt x="2792" y="1962"/>
                  </a:cubicBezTo>
                  <a:lnTo>
                    <a:pt x="2792" y="4465"/>
                  </a:lnTo>
                  <a:lnTo>
                    <a:pt x="3911" y="4465"/>
                  </a:lnTo>
                  <a:lnTo>
                    <a:pt x="3911" y="1962"/>
                  </a:lnTo>
                  <a:cubicBezTo>
                    <a:pt x="3911" y="1686"/>
                    <a:pt x="3861" y="1434"/>
                    <a:pt x="3761" y="1195"/>
                  </a:cubicBezTo>
                  <a:cubicBezTo>
                    <a:pt x="3660" y="957"/>
                    <a:pt x="3509" y="755"/>
                    <a:pt x="3333" y="579"/>
                  </a:cubicBezTo>
                  <a:cubicBezTo>
                    <a:pt x="3157" y="391"/>
                    <a:pt x="2956" y="252"/>
                    <a:pt x="2717" y="152"/>
                  </a:cubicBezTo>
                  <a:cubicBezTo>
                    <a:pt x="2478" y="51"/>
                    <a:pt x="2226" y="1"/>
                    <a:pt x="196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3" name="Google Shape;3353;p34"/>
            <p:cNvSpPr/>
            <p:nvPr/>
          </p:nvSpPr>
          <p:spPr>
            <a:xfrm>
              <a:off x="4737700" y="2686300"/>
              <a:ext cx="234550" cy="881525"/>
            </a:xfrm>
            <a:custGeom>
              <a:avLst/>
              <a:gdLst/>
              <a:ahLst/>
              <a:cxnLst/>
              <a:rect l="l" t="t" r="r" b="b"/>
              <a:pathLst>
                <a:path w="9382" h="35261" extrusionOk="0">
                  <a:moveTo>
                    <a:pt x="0" y="1"/>
                  </a:moveTo>
                  <a:lnTo>
                    <a:pt x="1472" y="35260"/>
                  </a:lnTo>
                  <a:lnTo>
                    <a:pt x="7910" y="35260"/>
                  </a:lnTo>
                  <a:lnTo>
                    <a:pt x="938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4" name="Google Shape;3354;p34"/>
            <p:cNvSpPr/>
            <p:nvPr/>
          </p:nvSpPr>
          <p:spPr>
            <a:xfrm>
              <a:off x="4935425" y="3094975"/>
              <a:ext cx="151250" cy="472850"/>
            </a:xfrm>
            <a:custGeom>
              <a:avLst/>
              <a:gdLst/>
              <a:ahLst/>
              <a:cxnLst/>
              <a:rect l="l" t="t" r="r" b="b"/>
              <a:pathLst>
                <a:path w="6050" h="18914" extrusionOk="0">
                  <a:moveTo>
                    <a:pt x="818" y="1"/>
                  </a:moveTo>
                  <a:lnTo>
                    <a:pt x="1" y="18913"/>
                  </a:lnTo>
                  <a:lnTo>
                    <a:pt x="4968" y="18913"/>
                  </a:lnTo>
                  <a:lnTo>
                    <a:pt x="604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5" name="Google Shape;3355;p34"/>
            <p:cNvSpPr/>
            <p:nvPr/>
          </p:nvSpPr>
          <p:spPr>
            <a:xfrm>
              <a:off x="4704050" y="3536025"/>
              <a:ext cx="411550" cy="31800"/>
            </a:xfrm>
            <a:custGeom>
              <a:avLst/>
              <a:gdLst/>
              <a:ahLst/>
              <a:cxnLst/>
              <a:rect l="l" t="t" r="r" b="b"/>
              <a:pathLst>
                <a:path w="16462" h="1272" extrusionOk="0">
                  <a:moveTo>
                    <a:pt x="1" y="1"/>
                  </a:moveTo>
                  <a:lnTo>
                    <a:pt x="16461" y="1"/>
                  </a:lnTo>
                  <a:lnTo>
                    <a:pt x="16461" y="1271"/>
                  </a:lnTo>
                  <a:lnTo>
                    <a:pt x="1" y="1271"/>
                  </a:lnTo>
                  <a:close/>
                </a:path>
              </a:pathLst>
            </a:custGeom>
            <a:solidFill>
              <a:srgbClr val="D3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6" name="Google Shape;3356;p34"/>
            <p:cNvSpPr/>
            <p:nvPr/>
          </p:nvSpPr>
          <p:spPr>
            <a:xfrm>
              <a:off x="4810950" y="2903225"/>
              <a:ext cx="102500" cy="146500"/>
            </a:xfrm>
            <a:custGeom>
              <a:avLst/>
              <a:gdLst/>
              <a:ahLst/>
              <a:cxnLst/>
              <a:rect l="l" t="t" r="r" b="b"/>
              <a:pathLst>
                <a:path w="4100" h="5860" extrusionOk="0">
                  <a:moveTo>
                    <a:pt x="252" y="0"/>
                  </a:moveTo>
                  <a:lnTo>
                    <a:pt x="252" y="1170"/>
                  </a:lnTo>
                  <a:lnTo>
                    <a:pt x="2352" y="1170"/>
                  </a:lnTo>
                  <a:cubicBezTo>
                    <a:pt x="2427" y="1170"/>
                    <a:pt x="2503" y="1182"/>
                    <a:pt x="2578" y="1220"/>
                  </a:cubicBezTo>
                  <a:cubicBezTo>
                    <a:pt x="2641" y="1245"/>
                    <a:pt x="2704" y="1283"/>
                    <a:pt x="2754" y="1346"/>
                  </a:cubicBezTo>
                  <a:cubicBezTo>
                    <a:pt x="2817" y="1396"/>
                    <a:pt x="2855" y="1459"/>
                    <a:pt x="2892" y="1522"/>
                  </a:cubicBezTo>
                  <a:cubicBezTo>
                    <a:pt x="2918" y="1597"/>
                    <a:pt x="2930" y="1673"/>
                    <a:pt x="2930" y="1748"/>
                  </a:cubicBezTo>
                  <a:cubicBezTo>
                    <a:pt x="2930" y="1836"/>
                    <a:pt x="2918" y="1911"/>
                    <a:pt x="2892" y="1987"/>
                  </a:cubicBezTo>
                  <a:cubicBezTo>
                    <a:pt x="2855" y="2062"/>
                    <a:pt x="2817" y="2125"/>
                    <a:pt x="2754" y="2176"/>
                  </a:cubicBezTo>
                  <a:cubicBezTo>
                    <a:pt x="2704" y="2226"/>
                    <a:pt x="2641" y="2264"/>
                    <a:pt x="2578" y="2301"/>
                  </a:cubicBezTo>
                  <a:cubicBezTo>
                    <a:pt x="2503" y="2326"/>
                    <a:pt x="2427" y="2339"/>
                    <a:pt x="2352" y="2339"/>
                  </a:cubicBezTo>
                  <a:lnTo>
                    <a:pt x="1761" y="2339"/>
                  </a:lnTo>
                  <a:cubicBezTo>
                    <a:pt x="1522" y="2339"/>
                    <a:pt x="1283" y="2389"/>
                    <a:pt x="1082" y="2477"/>
                  </a:cubicBezTo>
                  <a:cubicBezTo>
                    <a:pt x="868" y="2565"/>
                    <a:pt x="679" y="2691"/>
                    <a:pt x="516" y="2855"/>
                  </a:cubicBezTo>
                  <a:cubicBezTo>
                    <a:pt x="365" y="3018"/>
                    <a:pt x="239" y="3207"/>
                    <a:pt x="139" y="3420"/>
                  </a:cubicBezTo>
                  <a:cubicBezTo>
                    <a:pt x="51" y="3634"/>
                    <a:pt x="0" y="3861"/>
                    <a:pt x="0" y="4099"/>
                  </a:cubicBezTo>
                  <a:lnTo>
                    <a:pt x="0" y="5860"/>
                  </a:lnTo>
                  <a:lnTo>
                    <a:pt x="3949" y="5860"/>
                  </a:lnTo>
                  <a:lnTo>
                    <a:pt x="3949" y="4678"/>
                  </a:lnTo>
                  <a:lnTo>
                    <a:pt x="1170" y="4678"/>
                  </a:lnTo>
                  <a:lnTo>
                    <a:pt x="1170" y="4099"/>
                  </a:lnTo>
                  <a:cubicBezTo>
                    <a:pt x="1170" y="4011"/>
                    <a:pt x="1195" y="3936"/>
                    <a:pt x="1220" y="3873"/>
                  </a:cubicBezTo>
                  <a:cubicBezTo>
                    <a:pt x="1245" y="3798"/>
                    <a:pt x="1295" y="3735"/>
                    <a:pt x="1346" y="3685"/>
                  </a:cubicBezTo>
                  <a:cubicBezTo>
                    <a:pt x="1396" y="3634"/>
                    <a:pt x="1459" y="3584"/>
                    <a:pt x="1534" y="3559"/>
                  </a:cubicBezTo>
                  <a:cubicBezTo>
                    <a:pt x="1597" y="3534"/>
                    <a:pt x="1673" y="3508"/>
                    <a:pt x="1761" y="3508"/>
                  </a:cubicBezTo>
                  <a:lnTo>
                    <a:pt x="2352" y="3508"/>
                  </a:lnTo>
                  <a:cubicBezTo>
                    <a:pt x="2591" y="3508"/>
                    <a:pt x="2817" y="3471"/>
                    <a:pt x="3031" y="3370"/>
                  </a:cubicBezTo>
                  <a:cubicBezTo>
                    <a:pt x="3245" y="3282"/>
                    <a:pt x="3421" y="3156"/>
                    <a:pt x="3584" y="3005"/>
                  </a:cubicBezTo>
                  <a:cubicBezTo>
                    <a:pt x="3747" y="2842"/>
                    <a:pt x="3873" y="2653"/>
                    <a:pt x="3961" y="2440"/>
                  </a:cubicBezTo>
                  <a:cubicBezTo>
                    <a:pt x="4062" y="2226"/>
                    <a:pt x="4100" y="1999"/>
                    <a:pt x="4100" y="1748"/>
                  </a:cubicBezTo>
                  <a:cubicBezTo>
                    <a:pt x="4100" y="1509"/>
                    <a:pt x="4062" y="1283"/>
                    <a:pt x="3961" y="1069"/>
                  </a:cubicBezTo>
                  <a:cubicBezTo>
                    <a:pt x="3873" y="855"/>
                    <a:pt x="3747" y="679"/>
                    <a:pt x="3584" y="516"/>
                  </a:cubicBezTo>
                  <a:cubicBezTo>
                    <a:pt x="3421" y="352"/>
                    <a:pt x="3245" y="226"/>
                    <a:pt x="3031" y="138"/>
                  </a:cubicBezTo>
                  <a:cubicBezTo>
                    <a:pt x="2817" y="38"/>
                    <a:pt x="2591" y="0"/>
                    <a:pt x="23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7" name="Google Shape;3357;p34"/>
            <p:cNvSpPr/>
            <p:nvPr/>
          </p:nvSpPr>
          <p:spPr>
            <a:xfrm>
              <a:off x="2748675" y="2563075"/>
              <a:ext cx="4114825" cy="467800"/>
            </a:xfrm>
            <a:custGeom>
              <a:avLst/>
              <a:gdLst/>
              <a:ahLst/>
              <a:cxnLst/>
              <a:rect l="l" t="t" r="r" b="b"/>
              <a:pathLst>
                <a:path w="164593" h="18712" extrusionOk="0">
                  <a:moveTo>
                    <a:pt x="147578" y="12198"/>
                  </a:moveTo>
                  <a:lnTo>
                    <a:pt x="140247" y="12877"/>
                  </a:lnTo>
                  <a:lnTo>
                    <a:pt x="131621" y="18711"/>
                  </a:lnTo>
                  <a:lnTo>
                    <a:pt x="131621" y="9859"/>
                  </a:lnTo>
                  <a:lnTo>
                    <a:pt x="88741" y="9859"/>
                  </a:lnTo>
                  <a:lnTo>
                    <a:pt x="88603" y="13418"/>
                  </a:lnTo>
                  <a:lnTo>
                    <a:pt x="79989" y="15492"/>
                  </a:lnTo>
                  <a:lnTo>
                    <a:pt x="79762" y="9859"/>
                  </a:lnTo>
                  <a:lnTo>
                    <a:pt x="37511" y="9859"/>
                  </a:lnTo>
                  <a:lnTo>
                    <a:pt x="37423" y="18447"/>
                  </a:lnTo>
                  <a:lnTo>
                    <a:pt x="28797" y="13279"/>
                  </a:lnTo>
                  <a:lnTo>
                    <a:pt x="21491" y="12738"/>
                  </a:lnTo>
                  <a:lnTo>
                    <a:pt x="21491" y="8740"/>
                  </a:lnTo>
                  <a:lnTo>
                    <a:pt x="0" y="0"/>
                  </a:lnTo>
                  <a:lnTo>
                    <a:pt x="164592" y="0"/>
                  </a:lnTo>
                  <a:lnTo>
                    <a:pt x="147855" y="7658"/>
                  </a:lnTo>
                  <a:close/>
                </a:path>
              </a:pathLst>
            </a:custGeom>
            <a:solidFill>
              <a:srgbClr val="512452">
                <a:alpha val="5195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8" name="Google Shape;3358;p34"/>
            <p:cNvSpPr/>
            <p:nvPr/>
          </p:nvSpPr>
          <p:spPr>
            <a:xfrm>
              <a:off x="5495000" y="2724650"/>
              <a:ext cx="220100" cy="23600"/>
            </a:xfrm>
            <a:custGeom>
              <a:avLst/>
              <a:gdLst/>
              <a:ahLst/>
              <a:cxnLst/>
              <a:rect l="l" t="t" r="r" b="b"/>
              <a:pathLst>
                <a:path w="8804" h="944" extrusionOk="0">
                  <a:moveTo>
                    <a:pt x="768" y="1"/>
                  </a:moveTo>
                  <a:lnTo>
                    <a:pt x="1" y="944"/>
                  </a:lnTo>
                  <a:lnTo>
                    <a:pt x="6993" y="944"/>
                  </a:lnTo>
                  <a:lnTo>
                    <a:pt x="88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9" name="Google Shape;3359;p34"/>
            <p:cNvSpPr/>
            <p:nvPr/>
          </p:nvSpPr>
          <p:spPr>
            <a:xfrm>
              <a:off x="5555050" y="2624375"/>
              <a:ext cx="320050" cy="34300"/>
            </a:xfrm>
            <a:custGeom>
              <a:avLst/>
              <a:gdLst/>
              <a:ahLst/>
              <a:cxnLst/>
              <a:rect l="l" t="t" r="r" b="b"/>
              <a:pathLst>
                <a:path w="12802" h="1372" extrusionOk="0">
                  <a:moveTo>
                    <a:pt x="1107" y="0"/>
                  </a:moveTo>
                  <a:lnTo>
                    <a:pt x="1" y="1371"/>
                  </a:lnTo>
                  <a:lnTo>
                    <a:pt x="10174" y="1371"/>
                  </a:lnTo>
                  <a:lnTo>
                    <a:pt x="1280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0" name="Google Shape;3360;p34"/>
            <p:cNvSpPr/>
            <p:nvPr/>
          </p:nvSpPr>
          <p:spPr>
            <a:xfrm>
              <a:off x="4119650" y="2724650"/>
              <a:ext cx="219750" cy="23600"/>
            </a:xfrm>
            <a:custGeom>
              <a:avLst/>
              <a:gdLst/>
              <a:ahLst/>
              <a:cxnLst/>
              <a:rect l="l" t="t" r="r" b="b"/>
              <a:pathLst>
                <a:path w="8790" h="944" extrusionOk="0">
                  <a:moveTo>
                    <a:pt x="0" y="1"/>
                  </a:moveTo>
                  <a:lnTo>
                    <a:pt x="1798" y="944"/>
                  </a:lnTo>
                  <a:lnTo>
                    <a:pt x="8790" y="944"/>
                  </a:lnTo>
                  <a:lnTo>
                    <a:pt x="80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1" name="Google Shape;3361;p34"/>
            <p:cNvSpPr/>
            <p:nvPr/>
          </p:nvSpPr>
          <p:spPr>
            <a:xfrm>
              <a:off x="3959625" y="2624375"/>
              <a:ext cx="320050" cy="34300"/>
            </a:xfrm>
            <a:custGeom>
              <a:avLst/>
              <a:gdLst/>
              <a:ahLst/>
              <a:cxnLst/>
              <a:rect l="l" t="t" r="r" b="b"/>
              <a:pathLst>
                <a:path w="12802" h="1372" extrusionOk="0">
                  <a:moveTo>
                    <a:pt x="1" y="0"/>
                  </a:moveTo>
                  <a:lnTo>
                    <a:pt x="2629" y="1371"/>
                  </a:lnTo>
                  <a:lnTo>
                    <a:pt x="12802" y="1371"/>
                  </a:lnTo>
                  <a:lnTo>
                    <a:pt x="1169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2" name="Google Shape;3362;p34"/>
            <p:cNvSpPr/>
            <p:nvPr/>
          </p:nvSpPr>
          <p:spPr>
            <a:xfrm>
              <a:off x="2704350" y="2432575"/>
              <a:ext cx="2222000" cy="130525"/>
            </a:xfrm>
            <a:custGeom>
              <a:avLst/>
              <a:gdLst/>
              <a:ahLst/>
              <a:cxnLst/>
              <a:rect l="l" t="t" r="r" b="b"/>
              <a:pathLst>
                <a:path w="88880" h="5221" extrusionOk="0">
                  <a:moveTo>
                    <a:pt x="55581" y="0"/>
                  </a:moveTo>
                  <a:cubicBezTo>
                    <a:pt x="32354" y="0"/>
                    <a:pt x="0" y="241"/>
                    <a:pt x="0" y="241"/>
                  </a:cubicBezTo>
                  <a:lnTo>
                    <a:pt x="1547" y="957"/>
                  </a:lnTo>
                  <a:cubicBezTo>
                    <a:pt x="1547" y="957"/>
                    <a:pt x="33152" y="756"/>
                    <a:pt x="55895" y="756"/>
                  </a:cubicBezTo>
                  <a:cubicBezTo>
                    <a:pt x="67266" y="756"/>
                    <a:pt x="76422" y="807"/>
                    <a:pt x="78304" y="957"/>
                  </a:cubicBezTo>
                  <a:cubicBezTo>
                    <a:pt x="83950" y="1398"/>
                    <a:pt x="87408" y="5220"/>
                    <a:pt x="87408" y="5220"/>
                  </a:cubicBezTo>
                  <a:lnTo>
                    <a:pt x="88879" y="5220"/>
                  </a:lnTo>
                  <a:cubicBezTo>
                    <a:pt x="88879" y="5220"/>
                    <a:pt x="84440" y="819"/>
                    <a:pt x="78392" y="241"/>
                  </a:cubicBezTo>
                  <a:cubicBezTo>
                    <a:pt x="76527" y="60"/>
                    <a:pt x="67195" y="0"/>
                    <a:pt x="55581" y="0"/>
                  </a:cubicBezTo>
                  <a:close/>
                </a:path>
              </a:pathLst>
            </a:custGeom>
            <a:solidFill>
              <a:srgbClr val="B915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3" name="Google Shape;3363;p34"/>
            <p:cNvSpPr/>
            <p:nvPr/>
          </p:nvSpPr>
          <p:spPr>
            <a:xfrm>
              <a:off x="2743025" y="2442500"/>
              <a:ext cx="2146525" cy="120600"/>
            </a:xfrm>
            <a:custGeom>
              <a:avLst/>
              <a:gdLst/>
              <a:ahLst/>
              <a:cxnLst/>
              <a:rect l="l" t="t" r="r" b="b"/>
              <a:pathLst>
                <a:path w="85861" h="4824" extrusionOk="0">
                  <a:moveTo>
                    <a:pt x="63617" y="1"/>
                  </a:moveTo>
                  <a:cubicBezTo>
                    <a:pt x="41791" y="1"/>
                    <a:pt x="0" y="560"/>
                    <a:pt x="0" y="560"/>
                  </a:cubicBezTo>
                  <a:lnTo>
                    <a:pt x="50" y="1365"/>
                  </a:lnTo>
                  <a:cubicBezTo>
                    <a:pt x="50" y="1365"/>
                    <a:pt x="32667" y="1013"/>
                    <a:pt x="55715" y="1013"/>
                  </a:cubicBezTo>
                  <a:cubicBezTo>
                    <a:pt x="67239" y="1013"/>
                    <a:pt x="76371" y="1101"/>
                    <a:pt x="77838" y="1365"/>
                  </a:cubicBezTo>
                  <a:cubicBezTo>
                    <a:pt x="82227" y="2157"/>
                    <a:pt x="84478" y="4823"/>
                    <a:pt x="84478" y="4823"/>
                  </a:cubicBezTo>
                  <a:lnTo>
                    <a:pt x="85861" y="4823"/>
                  </a:lnTo>
                  <a:cubicBezTo>
                    <a:pt x="85861" y="4823"/>
                    <a:pt x="83258" y="661"/>
                    <a:pt x="75914" y="158"/>
                  </a:cubicBezTo>
                  <a:cubicBezTo>
                    <a:pt x="74301" y="45"/>
                    <a:pt x="69746" y="1"/>
                    <a:pt x="63617" y="1"/>
                  </a:cubicBezTo>
                  <a:close/>
                </a:path>
              </a:pathLst>
            </a:custGeom>
            <a:solidFill>
              <a:srgbClr val="BD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4" name="Google Shape;3364;p34"/>
            <p:cNvSpPr/>
            <p:nvPr/>
          </p:nvSpPr>
          <p:spPr>
            <a:xfrm>
              <a:off x="5934200" y="2675300"/>
              <a:ext cx="552350" cy="134250"/>
            </a:xfrm>
            <a:custGeom>
              <a:avLst/>
              <a:gdLst/>
              <a:ahLst/>
              <a:cxnLst/>
              <a:rect l="l" t="t" r="r" b="b"/>
              <a:pathLst>
                <a:path w="22094" h="5370" extrusionOk="0">
                  <a:moveTo>
                    <a:pt x="22094" y="0"/>
                  </a:moveTo>
                  <a:lnTo>
                    <a:pt x="11745" y="202"/>
                  </a:lnTo>
                  <a:lnTo>
                    <a:pt x="0" y="5370"/>
                  </a:lnTo>
                  <a:lnTo>
                    <a:pt x="4200" y="5370"/>
                  </a:lnTo>
                  <a:lnTo>
                    <a:pt x="4112" y="3873"/>
                  </a:lnTo>
                  <a:lnTo>
                    <a:pt x="12826" y="441"/>
                  </a:lnTo>
                  <a:lnTo>
                    <a:pt x="20610" y="441"/>
                  </a:lnTo>
                  <a:lnTo>
                    <a:pt x="20434" y="3169"/>
                  </a:lnTo>
                  <a:cubicBezTo>
                    <a:pt x="20434" y="3169"/>
                    <a:pt x="20623" y="1321"/>
                    <a:pt x="20799" y="944"/>
                  </a:cubicBezTo>
                  <a:cubicBezTo>
                    <a:pt x="20975" y="566"/>
                    <a:pt x="22094" y="0"/>
                    <a:pt x="22094" y="0"/>
                  </a:cubicBezTo>
                  <a:close/>
                </a:path>
              </a:pathLst>
            </a:custGeom>
            <a:solidFill>
              <a:srgbClr val="BD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5" name="Google Shape;3365;p34"/>
            <p:cNvSpPr/>
            <p:nvPr/>
          </p:nvSpPr>
          <p:spPr>
            <a:xfrm>
              <a:off x="3236575" y="2675300"/>
              <a:ext cx="552375" cy="134250"/>
            </a:xfrm>
            <a:custGeom>
              <a:avLst/>
              <a:gdLst/>
              <a:ahLst/>
              <a:cxnLst/>
              <a:rect l="l" t="t" r="r" b="b"/>
              <a:pathLst>
                <a:path w="22095" h="5370" extrusionOk="0">
                  <a:moveTo>
                    <a:pt x="1" y="0"/>
                  </a:moveTo>
                  <a:cubicBezTo>
                    <a:pt x="1" y="0"/>
                    <a:pt x="1120" y="566"/>
                    <a:pt x="1296" y="944"/>
                  </a:cubicBezTo>
                  <a:cubicBezTo>
                    <a:pt x="1484" y="1321"/>
                    <a:pt x="1660" y="3169"/>
                    <a:pt x="1660" y="3169"/>
                  </a:cubicBezTo>
                  <a:lnTo>
                    <a:pt x="1497" y="441"/>
                  </a:lnTo>
                  <a:lnTo>
                    <a:pt x="9281" y="441"/>
                  </a:lnTo>
                  <a:lnTo>
                    <a:pt x="17995" y="3873"/>
                  </a:lnTo>
                  <a:lnTo>
                    <a:pt x="17895" y="5370"/>
                  </a:lnTo>
                  <a:lnTo>
                    <a:pt x="22094" y="5370"/>
                  </a:lnTo>
                  <a:lnTo>
                    <a:pt x="8916" y="17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BD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6" name="Google Shape;3366;p34"/>
            <p:cNvSpPr/>
            <p:nvPr/>
          </p:nvSpPr>
          <p:spPr>
            <a:xfrm>
              <a:off x="4889525" y="2542325"/>
              <a:ext cx="1991575" cy="20775"/>
            </a:xfrm>
            <a:custGeom>
              <a:avLst/>
              <a:gdLst/>
              <a:ahLst/>
              <a:cxnLst/>
              <a:rect l="l" t="t" r="r" b="b"/>
              <a:pathLst>
                <a:path w="79663" h="831" extrusionOk="0">
                  <a:moveTo>
                    <a:pt x="529" y="0"/>
                  </a:moveTo>
                  <a:lnTo>
                    <a:pt x="1" y="830"/>
                  </a:lnTo>
                  <a:lnTo>
                    <a:pt x="78958" y="830"/>
                  </a:lnTo>
                  <a:lnTo>
                    <a:pt x="79662" y="415"/>
                  </a:lnTo>
                  <a:lnTo>
                    <a:pt x="529" y="0"/>
                  </a:lnTo>
                  <a:close/>
                </a:path>
              </a:pathLst>
            </a:custGeom>
            <a:solidFill>
              <a:srgbClr val="B915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7" name="Google Shape;3367;p34"/>
            <p:cNvSpPr/>
            <p:nvPr/>
          </p:nvSpPr>
          <p:spPr>
            <a:xfrm>
              <a:off x="4309200" y="2201225"/>
              <a:ext cx="463100" cy="117475"/>
            </a:xfrm>
            <a:custGeom>
              <a:avLst/>
              <a:gdLst/>
              <a:ahLst/>
              <a:cxnLst/>
              <a:rect l="l" t="t" r="r" b="b"/>
              <a:pathLst>
                <a:path w="18524" h="4699" extrusionOk="0">
                  <a:moveTo>
                    <a:pt x="18524" y="1"/>
                  </a:moveTo>
                  <a:lnTo>
                    <a:pt x="177" y="64"/>
                  </a:lnTo>
                  <a:lnTo>
                    <a:pt x="1" y="4289"/>
                  </a:lnTo>
                  <a:lnTo>
                    <a:pt x="215" y="4691"/>
                  </a:lnTo>
                  <a:cubicBezTo>
                    <a:pt x="215" y="4691"/>
                    <a:pt x="671" y="4699"/>
                    <a:pt x="1419" y="4699"/>
                  </a:cubicBezTo>
                  <a:cubicBezTo>
                    <a:pt x="3864" y="4699"/>
                    <a:pt x="9423" y="4618"/>
                    <a:pt x="12274" y="3924"/>
                  </a:cubicBezTo>
                  <a:cubicBezTo>
                    <a:pt x="16009" y="3019"/>
                    <a:pt x="18523" y="1"/>
                    <a:pt x="18524" y="1"/>
                  </a:cubicBezTo>
                  <a:close/>
                </a:path>
              </a:pathLst>
            </a:custGeom>
            <a:solidFill>
              <a:srgbClr val="BD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8" name="Google Shape;3368;p34"/>
            <p:cNvSpPr/>
            <p:nvPr/>
          </p:nvSpPr>
          <p:spPr>
            <a:xfrm>
              <a:off x="4302925" y="2074850"/>
              <a:ext cx="576575" cy="233600"/>
            </a:xfrm>
            <a:custGeom>
              <a:avLst/>
              <a:gdLst/>
              <a:ahLst/>
              <a:cxnLst/>
              <a:rect l="l" t="t" r="r" b="b"/>
              <a:pathLst>
                <a:path w="23063" h="9344" extrusionOk="0">
                  <a:moveTo>
                    <a:pt x="22748" y="1"/>
                  </a:moveTo>
                  <a:lnTo>
                    <a:pt x="0" y="8426"/>
                  </a:lnTo>
                  <a:lnTo>
                    <a:pt x="252" y="9344"/>
                  </a:lnTo>
                  <a:lnTo>
                    <a:pt x="8690" y="9092"/>
                  </a:lnTo>
                  <a:cubicBezTo>
                    <a:pt x="11758" y="9092"/>
                    <a:pt x="14725" y="7986"/>
                    <a:pt x="17039" y="5974"/>
                  </a:cubicBezTo>
                  <a:lnTo>
                    <a:pt x="23063" y="680"/>
                  </a:lnTo>
                  <a:lnTo>
                    <a:pt x="22748" y="1"/>
                  </a:lnTo>
                  <a:close/>
                </a:path>
              </a:pathLst>
            </a:custGeom>
            <a:solidFill>
              <a:srgbClr val="B915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9" name="Google Shape;3369;p34"/>
            <p:cNvSpPr/>
            <p:nvPr/>
          </p:nvSpPr>
          <p:spPr>
            <a:xfrm>
              <a:off x="4302925" y="2074850"/>
              <a:ext cx="568725" cy="210650"/>
            </a:xfrm>
            <a:custGeom>
              <a:avLst/>
              <a:gdLst/>
              <a:ahLst/>
              <a:cxnLst/>
              <a:rect l="l" t="t" r="r" b="b"/>
              <a:pathLst>
                <a:path w="22749" h="8426" extrusionOk="0">
                  <a:moveTo>
                    <a:pt x="0" y="1"/>
                  </a:moveTo>
                  <a:lnTo>
                    <a:pt x="0" y="8426"/>
                  </a:lnTo>
                  <a:lnTo>
                    <a:pt x="8690" y="8426"/>
                  </a:lnTo>
                  <a:cubicBezTo>
                    <a:pt x="11758" y="8426"/>
                    <a:pt x="14725" y="7319"/>
                    <a:pt x="17039" y="5295"/>
                  </a:cubicBezTo>
                  <a:lnTo>
                    <a:pt x="2274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0" name="Google Shape;3370;p34"/>
            <p:cNvSpPr/>
            <p:nvPr/>
          </p:nvSpPr>
          <p:spPr>
            <a:xfrm>
              <a:off x="4936700" y="3094975"/>
              <a:ext cx="40575" cy="441125"/>
            </a:xfrm>
            <a:custGeom>
              <a:avLst/>
              <a:gdLst/>
              <a:ahLst/>
              <a:cxnLst/>
              <a:rect l="l" t="t" r="r" b="b"/>
              <a:pathLst>
                <a:path w="1623" h="17645" extrusionOk="0">
                  <a:moveTo>
                    <a:pt x="767" y="1"/>
                  </a:moveTo>
                  <a:lnTo>
                    <a:pt x="0" y="17643"/>
                  </a:lnTo>
                  <a:lnTo>
                    <a:pt x="1523" y="17643"/>
                  </a:lnTo>
                  <a:cubicBezTo>
                    <a:pt x="1277" y="17629"/>
                    <a:pt x="646" y="17502"/>
                    <a:pt x="415" y="16599"/>
                  </a:cubicBezTo>
                  <a:cubicBezTo>
                    <a:pt x="126" y="15456"/>
                    <a:pt x="767" y="15"/>
                    <a:pt x="767" y="1"/>
                  </a:cubicBezTo>
                  <a:close/>
                  <a:moveTo>
                    <a:pt x="1523" y="17643"/>
                  </a:moveTo>
                  <a:cubicBezTo>
                    <a:pt x="1543" y="17644"/>
                    <a:pt x="1561" y="17645"/>
                    <a:pt x="1576" y="17645"/>
                  </a:cubicBezTo>
                  <a:cubicBezTo>
                    <a:pt x="1606" y="17645"/>
                    <a:pt x="1622" y="17643"/>
                    <a:pt x="1622" y="17643"/>
                  </a:cubicBezTo>
                  <a:close/>
                </a:path>
              </a:pathLst>
            </a:custGeom>
            <a:solidFill>
              <a:srgbClr val="BD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1" name="Google Shape;3371;p34"/>
            <p:cNvSpPr/>
            <p:nvPr/>
          </p:nvSpPr>
          <p:spPr>
            <a:xfrm>
              <a:off x="3319250" y="3420675"/>
              <a:ext cx="149350" cy="53775"/>
            </a:xfrm>
            <a:custGeom>
              <a:avLst/>
              <a:gdLst/>
              <a:ahLst/>
              <a:cxnLst/>
              <a:rect l="l" t="t" r="r" b="b"/>
              <a:pathLst>
                <a:path w="5974" h="2151" extrusionOk="0">
                  <a:moveTo>
                    <a:pt x="1" y="0"/>
                  </a:moveTo>
                  <a:lnTo>
                    <a:pt x="139" y="2150"/>
                  </a:lnTo>
                  <a:lnTo>
                    <a:pt x="5974" y="2150"/>
                  </a:lnTo>
                  <a:lnTo>
                    <a:pt x="5974" y="0"/>
                  </a:lnTo>
                  <a:close/>
                </a:path>
              </a:pathLst>
            </a:custGeom>
            <a:solidFill>
              <a:srgbClr val="FFA2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2" name="Google Shape;3372;p34"/>
            <p:cNvSpPr/>
            <p:nvPr/>
          </p:nvSpPr>
          <p:spPr>
            <a:xfrm>
              <a:off x="4768825" y="3420675"/>
              <a:ext cx="172600" cy="53775"/>
            </a:xfrm>
            <a:custGeom>
              <a:avLst/>
              <a:gdLst/>
              <a:ahLst/>
              <a:cxnLst/>
              <a:rect l="l" t="t" r="r" b="b"/>
              <a:pathLst>
                <a:path w="6904" h="2151" extrusionOk="0">
                  <a:moveTo>
                    <a:pt x="0" y="0"/>
                  </a:moveTo>
                  <a:lnTo>
                    <a:pt x="76" y="2150"/>
                  </a:lnTo>
                  <a:lnTo>
                    <a:pt x="6816" y="2150"/>
                  </a:lnTo>
                  <a:lnTo>
                    <a:pt x="6904" y="0"/>
                  </a:lnTo>
                  <a:close/>
                </a:path>
              </a:pathLst>
            </a:custGeom>
            <a:solidFill>
              <a:srgbClr val="FFA2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3" name="Google Shape;3373;p34"/>
            <p:cNvSpPr/>
            <p:nvPr/>
          </p:nvSpPr>
          <p:spPr>
            <a:xfrm>
              <a:off x="6254850" y="3420675"/>
              <a:ext cx="149025" cy="53775"/>
            </a:xfrm>
            <a:custGeom>
              <a:avLst/>
              <a:gdLst/>
              <a:ahLst/>
              <a:cxnLst/>
              <a:rect l="l" t="t" r="r" b="b"/>
              <a:pathLst>
                <a:path w="5961" h="2151" extrusionOk="0">
                  <a:moveTo>
                    <a:pt x="0" y="0"/>
                  </a:moveTo>
                  <a:lnTo>
                    <a:pt x="0" y="2150"/>
                  </a:lnTo>
                  <a:lnTo>
                    <a:pt x="5822" y="2150"/>
                  </a:lnTo>
                  <a:lnTo>
                    <a:pt x="5961" y="0"/>
                  </a:lnTo>
                  <a:close/>
                </a:path>
              </a:pathLst>
            </a:custGeom>
            <a:solidFill>
              <a:srgbClr val="FFA2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4" name="Google Shape;3374;p34"/>
            <p:cNvSpPr/>
            <p:nvPr/>
          </p:nvSpPr>
          <p:spPr>
            <a:xfrm>
              <a:off x="3441850" y="3536025"/>
              <a:ext cx="84925" cy="31800"/>
            </a:xfrm>
            <a:custGeom>
              <a:avLst/>
              <a:gdLst/>
              <a:ahLst/>
              <a:cxnLst/>
              <a:rect l="l" t="t" r="r" b="b"/>
              <a:pathLst>
                <a:path w="3397" h="1272" extrusionOk="0">
                  <a:moveTo>
                    <a:pt x="353" y="1"/>
                  </a:moveTo>
                  <a:lnTo>
                    <a:pt x="1" y="1271"/>
                  </a:lnTo>
                  <a:lnTo>
                    <a:pt x="3132" y="1271"/>
                  </a:lnTo>
                  <a:lnTo>
                    <a:pt x="3396" y="1"/>
                  </a:lnTo>
                  <a:close/>
                </a:path>
              </a:pathLst>
            </a:custGeom>
            <a:solidFill>
              <a:srgbClr val="C49A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5" name="Google Shape;3375;p34"/>
            <p:cNvSpPr/>
            <p:nvPr/>
          </p:nvSpPr>
          <p:spPr>
            <a:xfrm>
              <a:off x="3375225" y="3536025"/>
              <a:ext cx="27375" cy="31800"/>
            </a:xfrm>
            <a:custGeom>
              <a:avLst/>
              <a:gdLst/>
              <a:ahLst/>
              <a:cxnLst/>
              <a:rect l="l" t="t" r="r" b="b"/>
              <a:pathLst>
                <a:path w="1095" h="1272" extrusionOk="0">
                  <a:moveTo>
                    <a:pt x="0" y="1"/>
                  </a:moveTo>
                  <a:lnTo>
                    <a:pt x="264" y="1271"/>
                  </a:lnTo>
                  <a:lnTo>
                    <a:pt x="1094" y="1271"/>
                  </a:lnTo>
                  <a:lnTo>
                    <a:pt x="893" y="1"/>
                  </a:lnTo>
                  <a:close/>
                </a:path>
              </a:pathLst>
            </a:custGeom>
            <a:solidFill>
              <a:srgbClr val="C49A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6" name="Google Shape;3376;p34"/>
            <p:cNvSpPr/>
            <p:nvPr/>
          </p:nvSpPr>
          <p:spPr>
            <a:xfrm>
              <a:off x="3599050" y="3536025"/>
              <a:ext cx="30525" cy="31800"/>
            </a:xfrm>
            <a:custGeom>
              <a:avLst/>
              <a:gdLst/>
              <a:ahLst/>
              <a:cxnLst/>
              <a:rect l="l" t="t" r="r" b="b"/>
              <a:pathLst>
                <a:path w="1221" h="1272" extrusionOk="0">
                  <a:moveTo>
                    <a:pt x="239" y="1"/>
                  </a:moveTo>
                  <a:lnTo>
                    <a:pt x="0" y="1271"/>
                  </a:lnTo>
                  <a:lnTo>
                    <a:pt x="1031" y="1271"/>
                  </a:lnTo>
                  <a:lnTo>
                    <a:pt x="1220" y="1"/>
                  </a:lnTo>
                  <a:close/>
                </a:path>
              </a:pathLst>
            </a:custGeom>
            <a:solidFill>
              <a:srgbClr val="C49A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7" name="Google Shape;3377;p34"/>
            <p:cNvSpPr/>
            <p:nvPr/>
          </p:nvSpPr>
          <p:spPr>
            <a:xfrm>
              <a:off x="4778250" y="3536025"/>
              <a:ext cx="94975" cy="31800"/>
            </a:xfrm>
            <a:custGeom>
              <a:avLst/>
              <a:gdLst/>
              <a:ahLst/>
              <a:cxnLst/>
              <a:rect l="l" t="t" r="r" b="b"/>
              <a:pathLst>
                <a:path w="3799" h="1272" extrusionOk="0">
                  <a:moveTo>
                    <a:pt x="365" y="1"/>
                  </a:moveTo>
                  <a:lnTo>
                    <a:pt x="0" y="1271"/>
                  </a:lnTo>
                  <a:lnTo>
                    <a:pt x="3660" y="1271"/>
                  </a:lnTo>
                  <a:lnTo>
                    <a:pt x="3798" y="1"/>
                  </a:lnTo>
                  <a:close/>
                </a:path>
              </a:pathLst>
            </a:custGeom>
            <a:solidFill>
              <a:srgbClr val="C49A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8" name="Google Shape;3378;p34"/>
            <p:cNvSpPr/>
            <p:nvPr/>
          </p:nvSpPr>
          <p:spPr>
            <a:xfrm>
              <a:off x="4890800" y="3536025"/>
              <a:ext cx="14175" cy="31800"/>
            </a:xfrm>
            <a:custGeom>
              <a:avLst/>
              <a:gdLst/>
              <a:ahLst/>
              <a:cxnLst/>
              <a:rect l="l" t="t" r="r" b="b"/>
              <a:pathLst>
                <a:path w="567" h="1272" extrusionOk="0">
                  <a:moveTo>
                    <a:pt x="264" y="1"/>
                  </a:moveTo>
                  <a:lnTo>
                    <a:pt x="0" y="1271"/>
                  </a:lnTo>
                  <a:lnTo>
                    <a:pt x="403" y="1271"/>
                  </a:lnTo>
                  <a:lnTo>
                    <a:pt x="566" y="1"/>
                  </a:lnTo>
                  <a:close/>
                </a:path>
              </a:pathLst>
            </a:custGeom>
            <a:solidFill>
              <a:srgbClr val="C49A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9" name="Google Shape;3379;p34"/>
            <p:cNvSpPr/>
            <p:nvPr/>
          </p:nvSpPr>
          <p:spPr>
            <a:xfrm>
              <a:off x="6100175" y="3536025"/>
              <a:ext cx="91825" cy="31800"/>
            </a:xfrm>
            <a:custGeom>
              <a:avLst/>
              <a:gdLst/>
              <a:ahLst/>
              <a:cxnLst/>
              <a:rect l="l" t="t" r="r" b="b"/>
              <a:pathLst>
                <a:path w="3673" h="1272" extrusionOk="0">
                  <a:moveTo>
                    <a:pt x="1" y="1"/>
                  </a:moveTo>
                  <a:lnTo>
                    <a:pt x="1" y="1271"/>
                  </a:lnTo>
                  <a:lnTo>
                    <a:pt x="3119" y="1271"/>
                  </a:lnTo>
                  <a:lnTo>
                    <a:pt x="3672" y="1"/>
                  </a:lnTo>
                  <a:lnTo>
                    <a:pt x="3119" y="1"/>
                  </a:lnTo>
                  <a:lnTo>
                    <a:pt x="2553" y="1271"/>
                  </a:lnTo>
                  <a:lnTo>
                    <a:pt x="2805" y="1"/>
                  </a:lnTo>
                  <a:close/>
                </a:path>
              </a:pathLst>
            </a:custGeom>
            <a:solidFill>
              <a:srgbClr val="C49A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0" name="Google Shape;3380;p34"/>
            <p:cNvSpPr/>
            <p:nvPr/>
          </p:nvSpPr>
          <p:spPr>
            <a:xfrm>
              <a:off x="6390975" y="3536025"/>
              <a:ext cx="32075" cy="31800"/>
            </a:xfrm>
            <a:custGeom>
              <a:avLst/>
              <a:gdLst/>
              <a:ahLst/>
              <a:cxnLst/>
              <a:rect l="l" t="t" r="r" b="b"/>
              <a:pathLst>
                <a:path w="1283" h="1272" extrusionOk="0">
                  <a:moveTo>
                    <a:pt x="0" y="1"/>
                  </a:moveTo>
                  <a:lnTo>
                    <a:pt x="0" y="1271"/>
                  </a:lnTo>
                  <a:lnTo>
                    <a:pt x="1119" y="1271"/>
                  </a:lnTo>
                  <a:lnTo>
                    <a:pt x="1283" y="1"/>
                  </a:lnTo>
                  <a:close/>
                </a:path>
              </a:pathLst>
            </a:custGeom>
            <a:solidFill>
              <a:srgbClr val="C49A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1" name="Google Shape;3381;p34"/>
            <p:cNvSpPr/>
            <p:nvPr/>
          </p:nvSpPr>
          <p:spPr>
            <a:xfrm>
              <a:off x="3485250" y="3058825"/>
              <a:ext cx="72325" cy="477225"/>
            </a:xfrm>
            <a:custGeom>
              <a:avLst/>
              <a:gdLst/>
              <a:ahLst/>
              <a:cxnLst/>
              <a:rect l="l" t="t" r="r" b="b"/>
              <a:pathLst>
                <a:path w="2893" h="19089" extrusionOk="0">
                  <a:moveTo>
                    <a:pt x="0" y="1"/>
                  </a:moveTo>
                  <a:lnTo>
                    <a:pt x="302" y="19089"/>
                  </a:lnTo>
                  <a:lnTo>
                    <a:pt x="2892" y="19089"/>
                  </a:lnTo>
                  <a:cubicBezTo>
                    <a:pt x="2892" y="19089"/>
                    <a:pt x="1082" y="18850"/>
                    <a:pt x="906" y="18309"/>
                  </a:cubicBezTo>
                  <a:cubicBezTo>
                    <a:pt x="730" y="17769"/>
                    <a:pt x="0" y="4"/>
                    <a:pt x="0" y="1"/>
                  </a:cubicBezTo>
                  <a:close/>
                </a:path>
              </a:pathLst>
            </a:custGeom>
            <a:solidFill>
              <a:srgbClr val="BD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2" name="Google Shape;3382;p34"/>
            <p:cNvSpPr/>
            <p:nvPr/>
          </p:nvSpPr>
          <p:spPr>
            <a:xfrm>
              <a:off x="4992325" y="3094975"/>
              <a:ext cx="94350" cy="437625"/>
            </a:xfrm>
            <a:custGeom>
              <a:avLst/>
              <a:gdLst/>
              <a:ahLst/>
              <a:cxnLst/>
              <a:rect l="l" t="t" r="r" b="b"/>
              <a:pathLst>
                <a:path w="3774" h="17505" extrusionOk="0">
                  <a:moveTo>
                    <a:pt x="1" y="1"/>
                  </a:moveTo>
                  <a:cubicBezTo>
                    <a:pt x="1" y="1"/>
                    <a:pt x="3220" y="227"/>
                    <a:pt x="3459" y="529"/>
                  </a:cubicBezTo>
                  <a:cubicBezTo>
                    <a:pt x="3685" y="831"/>
                    <a:pt x="2780" y="17505"/>
                    <a:pt x="2780" y="17505"/>
                  </a:cubicBezTo>
                  <a:lnTo>
                    <a:pt x="3773" y="1"/>
                  </a:lnTo>
                  <a:close/>
                </a:path>
              </a:pathLst>
            </a:custGeom>
            <a:solidFill>
              <a:srgbClr val="FF77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3" name="Google Shape;3383;p34"/>
            <p:cNvSpPr/>
            <p:nvPr/>
          </p:nvSpPr>
          <p:spPr>
            <a:xfrm>
              <a:off x="2748675" y="2563075"/>
              <a:ext cx="772750" cy="165375"/>
            </a:xfrm>
            <a:custGeom>
              <a:avLst/>
              <a:gdLst/>
              <a:ahLst/>
              <a:cxnLst/>
              <a:rect l="l" t="t" r="r" b="b"/>
              <a:pathLst>
                <a:path w="30910" h="6615" extrusionOk="0">
                  <a:moveTo>
                    <a:pt x="0" y="0"/>
                  </a:moveTo>
                  <a:lnTo>
                    <a:pt x="16247" y="6615"/>
                  </a:lnTo>
                  <a:cubicBezTo>
                    <a:pt x="16247" y="6615"/>
                    <a:pt x="6049" y="1786"/>
                    <a:pt x="6099" y="1119"/>
                  </a:cubicBezTo>
                  <a:cubicBezTo>
                    <a:pt x="6137" y="440"/>
                    <a:pt x="30909" y="0"/>
                    <a:pt x="30909" y="0"/>
                  </a:cubicBezTo>
                  <a:close/>
                </a:path>
              </a:pathLst>
            </a:custGeom>
            <a:solidFill>
              <a:srgbClr val="BD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4" name="Google Shape;3384;p34"/>
            <p:cNvSpPr/>
            <p:nvPr/>
          </p:nvSpPr>
          <p:spPr>
            <a:xfrm>
              <a:off x="6217750" y="3058825"/>
              <a:ext cx="20150" cy="477225"/>
            </a:xfrm>
            <a:custGeom>
              <a:avLst/>
              <a:gdLst/>
              <a:ahLst/>
              <a:cxnLst/>
              <a:rect l="l" t="t" r="r" b="b"/>
              <a:pathLst>
                <a:path w="806" h="19089" extrusionOk="0">
                  <a:moveTo>
                    <a:pt x="805" y="1"/>
                  </a:moveTo>
                  <a:lnTo>
                    <a:pt x="0" y="19089"/>
                  </a:lnTo>
                  <a:lnTo>
                    <a:pt x="503" y="19089"/>
                  </a:lnTo>
                  <a:lnTo>
                    <a:pt x="805" y="1"/>
                  </a:lnTo>
                  <a:close/>
                </a:path>
              </a:pathLst>
            </a:custGeom>
            <a:solidFill>
              <a:srgbClr val="BD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5" name="Google Shape;3385;p34"/>
            <p:cNvSpPr/>
            <p:nvPr/>
          </p:nvSpPr>
          <p:spPr>
            <a:xfrm>
              <a:off x="3614125" y="3110700"/>
              <a:ext cx="42475" cy="80500"/>
            </a:xfrm>
            <a:custGeom>
              <a:avLst/>
              <a:gdLst/>
              <a:ahLst/>
              <a:cxnLst/>
              <a:rect l="l" t="t" r="r" b="b"/>
              <a:pathLst>
                <a:path w="1699" h="3220" extrusionOk="0">
                  <a:moveTo>
                    <a:pt x="1" y="0"/>
                  </a:moveTo>
                  <a:lnTo>
                    <a:pt x="1" y="3094"/>
                  </a:lnTo>
                  <a:lnTo>
                    <a:pt x="1535" y="3220"/>
                  </a:lnTo>
                  <a:lnTo>
                    <a:pt x="1699" y="25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A0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6" name="Google Shape;3386;p34"/>
            <p:cNvSpPr/>
            <p:nvPr/>
          </p:nvSpPr>
          <p:spPr>
            <a:xfrm>
              <a:off x="6067800" y="3110700"/>
              <a:ext cx="42450" cy="80500"/>
            </a:xfrm>
            <a:custGeom>
              <a:avLst/>
              <a:gdLst/>
              <a:ahLst/>
              <a:cxnLst/>
              <a:rect l="l" t="t" r="r" b="b"/>
              <a:pathLst>
                <a:path w="1698" h="3220" extrusionOk="0">
                  <a:moveTo>
                    <a:pt x="1698" y="0"/>
                  </a:moveTo>
                  <a:lnTo>
                    <a:pt x="0" y="252"/>
                  </a:lnTo>
                  <a:lnTo>
                    <a:pt x="164" y="3220"/>
                  </a:lnTo>
                  <a:lnTo>
                    <a:pt x="1698" y="3094"/>
                  </a:lnTo>
                  <a:lnTo>
                    <a:pt x="1698" y="0"/>
                  </a:lnTo>
                  <a:close/>
                </a:path>
              </a:pathLst>
            </a:custGeom>
            <a:solidFill>
              <a:srgbClr val="FFA0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7" name="Google Shape;3387;p34"/>
            <p:cNvSpPr/>
            <p:nvPr/>
          </p:nvSpPr>
          <p:spPr>
            <a:xfrm>
              <a:off x="4158300" y="2835625"/>
              <a:ext cx="77050" cy="78000"/>
            </a:xfrm>
            <a:custGeom>
              <a:avLst/>
              <a:gdLst/>
              <a:ahLst/>
              <a:cxnLst/>
              <a:rect l="l" t="t" r="r" b="b"/>
              <a:pathLst>
                <a:path w="3082" h="3120" extrusionOk="0">
                  <a:moveTo>
                    <a:pt x="919" y="1"/>
                  </a:moveTo>
                  <a:cubicBezTo>
                    <a:pt x="793" y="1"/>
                    <a:pt x="667" y="26"/>
                    <a:pt x="554" y="76"/>
                  </a:cubicBezTo>
                  <a:cubicBezTo>
                    <a:pt x="454" y="114"/>
                    <a:pt x="353" y="189"/>
                    <a:pt x="265" y="265"/>
                  </a:cubicBezTo>
                  <a:cubicBezTo>
                    <a:pt x="177" y="353"/>
                    <a:pt x="114" y="453"/>
                    <a:pt x="64" y="566"/>
                  </a:cubicBezTo>
                  <a:cubicBezTo>
                    <a:pt x="13" y="680"/>
                    <a:pt x="1" y="793"/>
                    <a:pt x="1" y="919"/>
                  </a:cubicBezTo>
                  <a:lnTo>
                    <a:pt x="1" y="3119"/>
                  </a:lnTo>
                  <a:lnTo>
                    <a:pt x="617" y="3119"/>
                  </a:lnTo>
                  <a:lnTo>
                    <a:pt x="617" y="919"/>
                  </a:lnTo>
                  <a:cubicBezTo>
                    <a:pt x="617" y="881"/>
                    <a:pt x="617" y="843"/>
                    <a:pt x="642" y="805"/>
                  </a:cubicBezTo>
                  <a:cubicBezTo>
                    <a:pt x="655" y="768"/>
                    <a:pt x="680" y="730"/>
                    <a:pt x="705" y="705"/>
                  </a:cubicBezTo>
                  <a:cubicBezTo>
                    <a:pt x="730" y="680"/>
                    <a:pt x="768" y="654"/>
                    <a:pt x="806" y="642"/>
                  </a:cubicBezTo>
                  <a:cubicBezTo>
                    <a:pt x="831" y="617"/>
                    <a:pt x="881" y="617"/>
                    <a:pt x="919" y="617"/>
                  </a:cubicBezTo>
                  <a:cubicBezTo>
                    <a:pt x="969" y="617"/>
                    <a:pt x="1007" y="617"/>
                    <a:pt x="1045" y="642"/>
                  </a:cubicBezTo>
                  <a:cubicBezTo>
                    <a:pt x="1082" y="654"/>
                    <a:pt x="1107" y="680"/>
                    <a:pt x="1133" y="705"/>
                  </a:cubicBezTo>
                  <a:cubicBezTo>
                    <a:pt x="1170" y="730"/>
                    <a:pt x="1183" y="768"/>
                    <a:pt x="1208" y="805"/>
                  </a:cubicBezTo>
                  <a:cubicBezTo>
                    <a:pt x="1221" y="843"/>
                    <a:pt x="1233" y="881"/>
                    <a:pt x="1233" y="919"/>
                  </a:cubicBezTo>
                  <a:lnTo>
                    <a:pt x="1233" y="3119"/>
                  </a:lnTo>
                  <a:lnTo>
                    <a:pt x="1849" y="3119"/>
                  </a:lnTo>
                  <a:lnTo>
                    <a:pt x="1849" y="919"/>
                  </a:lnTo>
                  <a:cubicBezTo>
                    <a:pt x="1849" y="881"/>
                    <a:pt x="1849" y="843"/>
                    <a:pt x="1862" y="805"/>
                  </a:cubicBezTo>
                  <a:cubicBezTo>
                    <a:pt x="1887" y="768"/>
                    <a:pt x="1900" y="730"/>
                    <a:pt x="1937" y="705"/>
                  </a:cubicBezTo>
                  <a:cubicBezTo>
                    <a:pt x="1963" y="680"/>
                    <a:pt x="1988" y="654"/>
                    <a:pt x="2025" y="642"/>
                  </a:cubicBezTo>
                  <a:cubicBezTo>
                    <a:pt x="2063" y="617"/>
                    <a:pt x="2113" y="617"/>
                    <a:pt x="2151" y="617"/>
                  </a:cubicBezTo>
                  <a:cubicBezTo>
                    <a:pt x="2189" y="617"/>
                    <a:pt x="2239" y="617"/>
                    <a:pt x="2277" y="642"/>
                  </a:cubicBezTo>
                  <a:cubicBezTo>
                    <a:pt x="2315" y="654"/>
                    <a:pt x="2340" y="680"/>
                    <a:pt x="2365" y="705"/>
                  </a:cubicBezTo>
                  <a:cubicBezTo>
                    <a:pt x="2403" y="730"/>
                    <a:pt x="2415" y="768"/>
                    <a:pt x="2440" y="805"/>
                  </a:cubicBezTo>
                  <a:cubicBezTo>
                    <a:pt x="2453" y="843"/>
                    <a:pt x="2466" y="881"/>
                    <a:pt x="2466" y="919"/>
                  </a:cubicBezTo>
                  <a:lnTo>
                    <a:pt x="2466" y="3119"/>
                  </a:lnTo>
                  <a:lnTo>
                    <a:pt x="3082" y="3119"/>
                  </a:lnTo>
                  <a:lnTo>
                    <a:pt x="3082" y="919"/>
                  </a:lnTo>
                  <a:cubicBezTo>
                    <a:pt x="3082" y="793"/>
                    <a:pt x="3057" y="680"/>
                    <a:pt x="3006" y="566"/>
                  </a:cubicBezTo>
                  <a:cubicBezTo>
                    <a:pt x="2956" y="453"/>
                    <a:pt x="2893" y="353"/>
                    <a:pt x="2805" y="265"/>
                  </a:cubicBezTo>
                  <a:cubicBezTo>
                    <a:pt x="2717" y="189"/>
                    <a:pt x="2629" y="114"/>
                    <a:pt x="2516" y="76"/>
                  </a:cubicBezTo>
                  <a:cubicBezTo>
                    <a:pt x="2403" y="26"/>
                    <a:pt x="2277" y="1"/>
                    <a:pt x="2151" y="1"/>
                  </a:cubicBezTo>
                  <a:cubicBezTo>
                    <a:pt x="2038" y="1"/>
                    <a:pt x="1925" y="13"/>
                    <a:pt x="1824" y="63"/>
                  </a:cubicBezTo>
                  <a:cubicBezTo>
                    <a:pt x="1711" y="101"/>
                    <a:pt x="1623" y="164"/>
                    <a:pt x="1535" y="239"/>
                  </a:cubicBezTo>
                  <a:cubicBezTo>
                    <a:pt x="1447" y="164"/>
                    <a:pt x="1359" y="101"/>
                    <a:pt x="1246" y="63"/>
                  </a:cubicBezTo>
                  <a:cubicBezTo>
                    <a:pt x="1145" y="13"/>
                    <a:pt x="1032" y="1"/>
                    <a:pt x="91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8" name="Google Shape;3388;p34"/>
            <p:cNvSpPr/>
            <p:nvPr/>
          </p:nvSpPr>
          <p:spPr>
            <a:xfrm>
              <a:off x="4243825" y="2853850"/>
              <a:ext cx="58500" cy="61025"/>
            </a:xfrm>
            <a:custGeom>
              <a:avLst/>
              <a:gdLst/>
              <a:ahLst/>
              <a:cxnLst/>
              <a:rect l="l" t="t" r="r" b="b"/>
              <a:pathLst>
                <a:path w="2340" h="2441" extrusionOk="0">
                  <a:moveTo>
                    <a:pt x="1170" y="592"/>
                  </a:moveTo>
                  <a:cubicBezTo>
                    <a:pt x="1245" y="592"/>
                    <a:pt x="1321" y="617"/>
                    <a:pt x="1396" y="655"/>
                  </a:cubicBezTo>
                  <a:cubicBezTo>
                    <a:pt x="1471" y="680"/>
                    <a:pt x="1534" y="730"/>
                    <a:pt x="1585" y="793"/>
                  </a:cubicBezTo>
                  <a:cubicBezTo>
                    <a:pt x="1635" y="843"/>
                    <a:pt x="1673" y="919"/>
                    <a:pt x="1710" y="994"/>
                  </a:cubicBezTo>
                  <a:cubicBezTo>
                    <a:pt x="1736" y="1070"/>
                    <a:pt x="1748" y="1145"/>
                    <a:pt x="1748" y="1221"/>
                  </a:cubicBezTo>
                  <a:cubicBezTo>
                    <a:pt x="1748" y="1296"/>
                    <a:pt x="1736" y="1384"/>
                    <a:pt x="1710" y="1460"/>
                  </a:cubicBezTo>
                  <a:cubicBezTo>
                    <a:pt x="1673" y="1535"/>
                    <a:pt x="1635" y="1598"/>
                    <a:pt x="1585" y="1661"/>
                  </a:cubicBezTo>
                  <a:cubicBezTo>
                    <a:pt x="1534" y="1711"/>
                    <a:pt x="1471" y="1761"/>
                    <a:pt x="1396" y="1799"/>
                  </a:cubicBezTo>
                  <a:cubicBezTo>
                    <a:pt x="1321" y="1824"/>
                    <a:pt x="1245" y="1849"/>
                    <a:pt x="1170" y="1849"/>
                  </a:cubicBezTo>
                  <a:cubicBezTo>
                    <a:pt x="1094" y="1849"/>
                    <a:pt x="1019" y="1837"/>
                    <a:pt x="943" y="1812"/>
                  </a:cubicBezTo>
                  <a:cubicBezTo>
                    <a:pt x="868" y="1774"/>
                    <a:pt x="805" y="1736"/>
                    <a:pt x="755" y="1686"/>
                  </a:cubicBezTo>
                  <a:cubicBezTo>
                    <a:pt x="704" y="1636"/>
                    <a:pt x="667" y="1573"/>
                    <a:pt x="629" y="1485"/>
                  </a:cubicBezTo>
                  <a:cubicBezTo>
                    <a:pt x="604" y="1409"/>
                    <a:pt x="591" y="1321"/>
                    <a:pt x="591" y="1221"/>
                  </a:cubicBezTo>
                  <a:cubicBezTo>
                    <a:pt x="591" y="1120"/>
                    <a:pt x="604" y="1032"/>
                    <a:pt x="629" y="957"/>
                  </a:cubicBezTo>
                  <a:cubicBezTo>
                    <a:pt x="667" y="881"/>
                    <a:pt x="704" y="806"/>
                    <a:pt x="755" y="755"/>
                  </a:cubicBezTo>
                  <a:cubicBezTo>
                    <a:pt x="805" y="705"/>
                    <a:pt x="868" y="667"/>
                    <a:pt x="943" y="642"/>
                  </a:cubicBezTo>
                  <a:cubicBezTo>
                    <a:pt x="1019" y="604"/>
                    <a:pt x="1094" y="592"/>
                    <a:pt x="1170" y="592"/>
                  </a:cubicBezTo>
                  <a:close/>
                  <a:moveTo>
                    <a:pt x="1170" y="1"/>
                  </a:moveTo>
                  <a:cubicBezTo>
                    <a:pt x="1006" y="1"/>
                    <a:pt x="855" y="39"/>
                    <a:pt x="717" y="89"/>
                  </a:cubicBezTo>
                  <a:cubicBezTo>
                    <a:pt x="566" y="152"/>
                    <a:pt x="440" y="240"/>
                    <a:pt x="340" y="340"/>
                  </a:cubicBezTo>
                  <a:cubicBezTo>
                    <a:pt x="227" y="454"/>
                    <a:pt x="151" y="579"/>
                    <a:pt x="88" y="730"/>
                  </a:cubicBezTo>
                  <a:cubicBezTo>
                    <a:pt x="25" y="881"/>
                    <a:pt x="0" y="1045"/>
                    <a:pt x="0" y="1221"/>
                  </a:cubicBezTo>
                  <a:cubicBezTo>
                    <a:pt x="0" y="1409"/>
                    <a:pt x="25" y="1585"/>
                    <a:pt x="88" y="1736"/>
                  </a:cubicBezTo>
                  <a:cubicBezTo>
                    <a:pt x="151" y="1887"/>
                    <a:pt x="227" y="2013"/>
                    <a:pt x="340" y="2113"/>
                  </a:cubicBezTo>
                  <a:cubicBezTo>
                    <a:pt x="440" y="2227"/>
                    <a:pt x="566" y="2302"/>
                    <a:pt x="717" y="2352"/>
                  </a:cubicBezTo>
                  <a:cubicBezTo>
                    <a:pt x="855" y="2403"/>
                    <a:pt x="1006" y="2440"/>
                    <a:pt x="1170" y="2440"/>
                  </a:cubicBezTo>
                  <a:cubicBezTo>
                    <a:pt x="1245" y="2440"/>
                    <a:pt x="1321" y="2428"/>
                    <a:pt x="1383" y="2403"/>
                  </a:cubicBezTo>
                  <a:cubicBezTo>
                    <a:pt x="1459" y="2390"/>
                    <a:pt x="1534" y="2365"/>
                    <a:pt x="1597" y="2327"/>
                  </a:cubicBezTo>
                  <a:cubicBezTo>
                    <a:pt x="1673" y="2302"/>
                    <a:pt x="1736" y="2264"/>
                    <a:pt x="1798" y="2214"/>
                  </a:cubicBezTo>
                  <a:cubicBezTo>
                    <a:pt x="1861" y="2176"/>
                    <a:pt x="1924" y="2126"/>
                    <a:pt x="1974" y="2076"/>
                  </a:cubicBezTo>
                  <a:lnTo>
                    <a:pt x="2201" y="2390"/>
                  </a:lnTo>
                  <a:lnTo>
                    <a:pt x="2339" y="2390"/>
                  </a:lnTo>
                  <a:lnTo>
                    <a:pt x="2339" y="89"/>
                  </a:lnTo>
                  <a:lnTo>
                    <a:pt x="2201" y="89"/>
                  </a:lnTo>
                  <a:lnTo>
                    <a:pt x="1974" y="366"/>
                  </a:lnTo>
                  <a:cubicBezTo>
                    <a:pt x="1924" y="315"/>
                    <a:pt x="1861" y="265"/>
                    <a:pt x="1798" y="227"/>
                  </a:cubicBezTo>
                  <a:cubicBezTo>
                    <a:pt x="1736" y="177"/>
                    <a:pt x="1673" y="139"/>
                    <a:pt x="1610" y="114"/>
                  </a:cubicBezTo>
                  <a:cubicBezTo>
                    <a:pt x="1534" y="76"/>
                    <a:pt x="1459" y="51"/>
                    <a:pt x="1396" y="26"/>
                  </a:cubicBezTo>
                  <a:cubicBezTo>
                    <a:pt x="1321" y="13"/>
                    <a:pt x="1245" y="1"/>
                    <a:pt x="11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9" name="Google Shape;3389;p34"/>
            <p:cNvSpPr/>
            <p:nvPr/>
          </p:nvSpPr>
          <p:spPr>
            <a:xfrm>
              <a:off x="4313600" y="2856050"/>
              <a:ext cx="38700" cy="57575"/>
            </a:xfrm>
            <a:custGeom>
              <a:avLst/>
              <a:gdLst/>
              <a:ahLst/>
              <a:cxnLst/>
              <a:rect l="l" t="t" r="r" b="b"/>
              <a:pathLst>
                <a:path w="1548" h="2303" extrusionOk="0">
                  <a:moveTo>
                    <a:pt x="1" y="1"/>
                  </a:moveTo>
                  <a:lnTo>
                    <a:pt x="1" y="2302"/>
                  </a:lnTo>
                  <a:lnTo>
                    <a:pt x="592" y="2302"/>
                  </a:lnTo>
                  <a:lnTo>
                    <a:pt x="592" y="1032"/>
                  </a:lnTo>
                  <a:cubicBezTo>
                    <a:pt x="592" y="969"/>
                    <a:pt x="604" y="919"/>
                    <a:pt x="617" y="869"/>
                  </a:cubicBezTo>
                  <a:cubicBezTo>
                    <a:pt x="642" y="806"/>
                    <a:pt x="680" y="755"/>
                    <a:pt x="718" y="718"/>
                  </a:cubicBezTo>
                  <a:cubicBezTo>
                    <a:pt x="755" y="680"/>
                    <a:pt x="806" y="655"/>
                    <a:pt x="856" y="630"/>
                  </a:cubicBezTo>
                  <a:cubicBezTo>
                    <a:pt x="919" y="605"/>
                    <a:pt x="969" y="592"/>
                    <a:pt x="1032" y="592"/>
                  </a:cubicBezTo>
                  <a:lnTo>
                    <a:pt x="1548" y="592"/>
                  </a:lnTo>
                  <a:lnTo>
                    <a:pt x="1548" y="1"/>
                  </a:lnTo>
                  <a:lnTo>
                    <a:pt x="1032" y="1"/>
                  </a:lnTo>
                  <a:cubicBezTo>
                    <a:pt x="906" y="1"/>
                    <a:pt x="780" y="26"/>
                    <a:pt x="655" y="76"/>
                  </a:cubicBezTo>
                  <a:cubicBezTo>
                    <a:pt x="542" y="127"/>
                    <a:pt x="428" y="190"/>
                    <a:pt x="340" y="278"/>
                  </a:cubicBezTo>
                  <a:lnTo>
                    <a:pt x="13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0" name="Google Shape;3390;p34"/>
            <p:cNvSpPr/>
            <p:nvPr/>
          </p:nvSpPr>
          <p:spPr>
            <a:xfrm>
              <a:off x="4359200" y="2833100"/>
              <a:ext cx="53450" cy="80525"/>
            </a:xfrm>
            <a:custGeom>
              <a:avLst/>
              <a:gdLst/>
              <a:ahLst/>
              <a:cxnLst/>
              <a:rect l="l" t="t" r="r" b="b"/>
              <a:pathLst>
                <a:path w="2138" h="3221" extrusionOk="0">
                  <a:moveTo>
                    <a:pt x="0" y="1"/>
                  </a:moveTo>
                  <a:lnTo>
                    <a:pt x="0" y="3220"/>
                  </a:lnTo>
                  <a:lnTo>
                    <a:pt x="591" y="3220"/>
                  </a:lnTo>
                  <a:lnTo>
                    <a:pt x="591" y="2931"/>
                  </a:lnTo>
                  <a:lnTo>
                    <a:pt x="994" y="2390"/>
                  </a:lnTo>
                  <a:lnTo>
                    <a:pt x="1471" y="3220"/>
                  </a:lnTo>
                  <a:lnTo>
                    <a:pt x="2138" y="3220"/>
                  </a:lnTo>
                  <a:lnTo>
                    <a:pt x="1383" y="1887"/>
                  </a:lnTo>
                  <a:lnTo>
                    <a:pt x="2138" y="919"/>
                  </a:lnTo>
                  <a:lnTo>
                    <a:pt x="1471" y="919"/>
                  </a:lnTo>
                  <a:lnTo>
                    <a:pt x="591" y="2038"/>
                  </a:lnTo>
                  <a:lnTo>
                    <a:pt x="5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1" name="Google Shape;3391;p34"/>
            <p:cNvSpPr/>
            <p:nvPr/>
          </p:nvSpPr>
          <p:spPr>
            <a:xfrm>
              <a:off x="4413575" y="2853850"/>
              <a:ext cx="53475" cy="61025"/>
            </a:xfrm>
            <a:custGeom>
              <a:avLst/>
              <a:gdLst/>
              <a:ahLst/>
              <a:cxnLst/>
              <a:rect l="l" t="t" r="r" b="b"/>
              <a:pathLst>
                <a:path w="2139" h="2441" extrusionOk="0">
                  <a:moveTo>
                    <a:pt x="1183" y="592"/>
                  </a:moveTo>
                  <a:cubicBezTo>
                    <a:pt x="1208" y="592"/>
                    <a:pt x="1233" y="592"/>
                    <a:pt x="1258" y="604"/>
                  </a:cubicBezTo>
                  <a:cubicBezTo>
                    <a:pt x="1283" y="604"/>
                    <a:pt x="1321" y="604"/>
                    <a:pt x="1346" y="617"/>
                  </a:cubicBezTo>
                  <a:lnTo>
                    <a:pt x="655" y="1522"/>
                  </a:lnTo>
                  <a:cubicBezTo>
                    <a:pt x="642" y="1510"/>
                    <a:pt x="642" y="1485"/>
                    <a:pt x="629" y="1460"/>
                  </a:cubicBezTo>
                  <a:cubicBezTo>
                    <a:pt x="629" y="1434"/>
                    <a:pt x="617" y="1409"/>
                    <a:pt x="617" y="1384"/>
                  </a:cubicBezTo>
                  <a:cubicBezTo>
                    <a:pt x="604" y="1346"/>
                    <a:pt x="604" y="1321"/>
                    <a:pt x="604" y="1296"/>
                  </a:cubicBezTo>
                  <a:cubicBezTo>
                    <a:pt x="604" y="1271"/>
                    <a:pt x="604" y="1246"/>
                    <a:pt x="604" y="1221"/>
                  </a:cubicBezTo>
                  <a:cubicBezTo>
                    <a:pt x="604" y="1120"/>
                    <a:pt x="617" y="1045"/>
                    <a:pt x="642" y="969"/>
                  </a:cubicBezTo>
                  <a:cubicBezTo>
                    <a:pt x="680" y="881"/>
                    <a:pt x="717" y="818"/>
                    <a:pt x="768" y="768"/>
                  </a:cubicBezTo>
                  <a:cubicBezTo>
                    <a:pt x="818" y="705"/>
                    <a:pt x="881" y="667"/>
                    <a:pt x="956" y="642"/>
                  </a:cubicBezTo>
                  <a:cubicBezTo>
                    <a:pt x="1019" y="617"/>
                    <a:pt x="1095" y="592"/>
                    <a:pt x="1183" y="592"/>
                  </a:cubicBezTo>
                  <a:close/>
                  <a:moveTo>
                    <a:pt x="1183" y="1"/>
                  </a:moveTo>
                  <a:cubicBezTo>
                    <a:pt x="1019" y="1"/>
                    <a:pt x="868" y="26"/>
                    <a:pt x="717" y="89"/>
                  </a:cubicBezTo>
                  <a:cubicBezTo>
                    <a:pt x="579" y="152"/>
                    <a:pt x="453" y="227"/>
                    <a:pt x="353" y="340"/>
                  </a:cubicBezTo>
                  <a:cubicBezTo>
                    <a:pt x="240" y="441"/>
                    <a:pt x="152" y="567"/>
                    <a:pt x="101" y="718"/>
                  </a:cubicBezTo>
                  <a:cubicBezTo>
                    <a:pt x="38" y="869"/>
                    <a:pt x="1" y="1045"/>
                    <a:pt x="1" y="1221"/>
                  </a:cubicBezTo>
                  <a:cubicBezTo>
                    <a:pt x="1" y="1397"/>
                    <a:pt x="38" y="1560"/>
                    <a:pt x="101" y="1711"/>
                  </a:cubicBezTo>
                  <a:cubicBezTo>
                    <a:pt x="152" y="1862"/>
                    <a:pt x="240" y="1988"/>
                    <a:pt x="353" y="2088"/>
                  </a:cubicBezTo>
                  <a:cubicBezTo>
                    <a:pt x="453" y="2201"/>
                    <a:pt x="579" y="2289"/>
                    <a:pt x="717" y="2340"/>
                  </a:cubicBezTo>
                  <a:cubicBezTo>
                    <a:pt x="868" y="2403"/>
                    <a:pt x="1019" y="2440"/>
                    <a:pt x="1183" y="2440"/>
                  </a:cubicBezTo>
                  <a:cubicBezTo>
                    <a:pt x="1271" y="2440"/>
                    <a:pt x="1371" y="2428"/>
                    <a:pt x="1459" y="2403"/>
                  </a:cubicBezTo>
                  <a:cubicBezTo>
                    <a:pt x="1547" y="2378"/>
                    <a:pt x="1635" y="2352"/>
                    <a:pt x="1723" y="2302"/>
                  </a:cubicBezTo>
                  <a:cubicBezTo>
                    <a:pt x="1799" y="2264"/>
                    <a:pt x="1874" y="2214"/>
                    <a:pt x="1950" y="2151"/>
                  </a:cubicBezTo>
                  <a:cubicBezTo>
                    <a:pt x="2025" y="2088"/>
                    <a:pt x="2088" y="2013"/>
                    <a:pt x="2138" y="1937"/>
                  </a:cubicBezTo>
                  <a:lnTo>
                    <a:pt x="1711" y="1510"/>
                  </a:lnTo>
                  <a:cubicBezTo>
                    <a:pt x="1686" y="1560"/>
                    <a:pt x="1661" y="1610"/>
                    <a:pt x="1623" y="1648"/>
                  </a:cubicBezTo>
                  <a:cubicBezTo>
                    <a:pt x="1585" y="1686"/>
                    <a:pt x="1535" y="1724"/>
                    <a:pt x="1497" y="1761"/>
                  </a:cubicBezTo>
                  <a:cubicBezTo>
                    <a:pt x="1447" y="1787"/>
                    <a:pt x="1396" y="1812"/>
                    <a:pt x="1346" y="1824"/>
                  </a:cubicBezTo>
                  <a:cubicBezTo>
                    <a:pt x="1296" y="1837"/>
                    <a:pt x="1233" y="1849"/>
                    <a:pt x="1183" y="1849"/>
                  </a:cubicBezTo>
                  <a:lnTo>
                    <a:pt x="1107" y="1849"/>
                  </a:lnTo>
                  <a:cubicBezTo>
                    <a:pt x="1082" y="1837"/>
                    <a:pt x="1070" y="1837"/>
                    <a:pt x="1044" y="1824"/>
                  </a:cubicBezTo>
                  <a:lnTo>
                    <a:pt x="2138" y="504"/>
                  </a:lnTo>
                  <a:cubicBezTo>
                    <a:pt x="2088" y="428"/>
                    <a:pt x="2025" y="353"/>
                    <a:pt x="1950" y="290"/>
                  </a:cubicBezTo>
                  <a:cubicBezTo>
                    <a:pt x="1887" y="227"/>
                    <a:pt x="1799" y="177"/>
                    <a:pt x="1723" y="139"/>
                  </a:cubicBezTo>
                  <a:cubicBezTo>
                    <a:pt x="1635" y="89"/>
                    <a:pt x="1547" y="64"/>
                    <a:pt x="1459" y="39"/>
                  </a:cubicBezTo>
                  <a:cubicBezTo>
                    <a:pt x="1371" y="13"/>
                    <a:pt x="1271" y="1"/>
                    <a:pt x="118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2" name="Google Shape;3392;p34"/>
            <p:cNvSpPr/>
            <p:nvPr/>
          </p:nvSpPr>
          <p:spPr>
            <a:xfrm>
              <a:off x="4470475" y="2833100"/>
              <a:ext cx="44050" cy="80525"/>
            </a:xfrm>
            <a:custGeom>
              <a:avLst/>
              <a:gdLst/>
              <a:ahLst/>
              <a:cxnLst/>
              <a:rect l="l" t="t" r="r" b="b"/>
              <a:pathLst>
                <a:path w="1762" h="3221" extrusionOk="0">
                  <a:moveTo>
                    <a:pt x="290" y="1"/>
                  </a:moveTo>
                  <a:lnTo>
                    <a:pt x="290" y="919"/>
                  </a:lnTo>
                  <a:lnTo>
                    <a:pt x="1" y="919"/>
                  </a:lnTo>
                  <a:lnTo>
                    <a:pt x="1" y="1510"/>
                  </a:lnTo>
                  <a:lnTo>
                    <a:pt x="290" y="1510"/>
                  </a:lnTo>
                  <a:lnTo>
                    <a:pt x="290" y="2189"/>
                  </a:lnTo>
                  <a:cubicBezTo>
                    <a:pt x="290" y="2340"/>
                    <a:pt x="315" y="2466"/>
                    <a:pt x="365" y="2591"/>
                  </a:cubicBezTo>
                  <a:cubicBezTo>
                    <a:pt x="416" y="2717"/>
                    <a:pt x="491" y="2830"/>
                    <a:pt x="592" y="2918"/>
                  </a:cubicBezTo>
                  <a:cubicBezTo>
                    <a:pt x="680" y="3019"/>
                    <a:pt x="793" y="3094"/>
                    <a:pt x="919" y="3145"/>
                  </a:cubicBezTo>
                  <a:cubicBezTo>
                    <a:pt x="1044" y="3195"/>
                    <a:pt x="1170" y="3220"/>
                    <a:pt x="1321" y="3220"/>
                  </a:cubicBezTo>
                  <a:lnTo>
                    <a:pt x="1761" y="3220"/>
                  </a:lnTo>
                  <a:lnTo>
                    <a:pt x="1761" y="2642"/>
                  </a:lnTo>
                  <a:lnTo>
                    <a:pt x="1321" y="2642"/>
                  </a:lnTo>
                  <a:cubicBezTo>
                    <a:pt x="1258" y="2642"/>
                    <a:pt x="1195" y="2629"/>
                    <a:pt x="1145" y="2604"/>
                  </a:cubicBezTo>
                  <a:cubicBezTo>
                    <a:pt x="1082" y="2579"/>
                    <a:pt x="1044" y="2541"/>
                    <a:pt x="994" y="2503"/>
                  </a:cubicBezTo>
                  <a:cubicBezTo>
                    <a:pt x="956" y="2466"/>
                    <a:pt x="931" y="2415"/>
                    <a:pt x="906" y="2365"/>
                  </a:cubicBezTo>
                  <a:cubicBezTo>
                    <a:pt x="881" y="2315"/>
                    <a:pt x="868" y="2252"/>
                    <a:pt x="868" y="2189"/>
                  </a:cubicBezTo>
                  <a:lnTo>
                    <a:pt x="868" y="1510"/>
                  </a:lnTo>
                  <a:lnTo>
                    <a:pt x="1761" y="1510"/>
                  </a:lnTo>
                  <a:lnTo>
                    <a:pt x="1761" y="919"/>
                  </a:lnTo>
                  <a:lnTo>
                    <a:pt x="868" y="919"/>
                  </a:lnTo>
                  <a:lnTo>
                    <a:pt x="8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bg>
      <p:bgPr>
        <a:solidFill>
          <a:schemeClr val="accent6"/>
        </a:solidFill>
        <a:effectLst/>
      </p:bgPr>
    </p:bg>
    <p:spTree>
      <p:nvGrpSpPr>
        <p:cNvPr id="1" name="Shape 3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94" name="Google Shape;3394;p35"/>
          <p:cNvGrpSpPr/>
          <p:nvPr/>
        </p:nvGrpSpPr>
        <p:grpSpPr>
          <a:xfrm flipH="1">
            <a:off x="205200" y="270375"/>
            <a:ext cx="1591750" cy="538225"/>
            <a:chOff x="5184025" y="-943075"/>
            <a:chExt cx="1591750" cy="538225"/>
          </a:xfrm>
        </p:grpSpPr>
        <p:sp>
          <p:nvSpPr>
            <p:cNvPr id="3395" name="Google Shape;3395;p35"/>
            <p:cNvSpPr/>
            <p:nvPr/>
          </p:nvSpPr>
          <p:spPr>
            <a:xfrm>
              <a:off x="5184025" y="-943075"/>
              <a:ext cx="1591750" cy="538225"/>
            </a:xfrm>
            <a:custGeom>
              <a:avLst/>
              <a:gdLst/>
              <a:ahLst/>
              <a:cxnLst/>
              <a:rect l="l" t="t" r="r" b="b"/>
              <a:pathLst>
                <a:path w="63670" h="21529" extrusionOk="0">
                  <a:moveTo>
                    <a:pt x="51305" y="50"/>
                  </a:moveTo>
                  <a:cubicBezTo>
                    <a:pt x="46623" y="84"/>
                    <a:pt x="41941" y="100"/>
                    <a:pt x="37275" y="50"/>
                  </a:cubicBezTo>
                  <a:lnTo>
                    <a:pt x="37275" y="50"/>
                  </a:lnTo>
                  <a:cubicBezTo>
                    <a:pt x="32043" y="0"/>
                    <a:pt x="26361" y="1650"/>
                    <a:pt x="21979" y="4483"/>
                  </a:cubicBezTo>
                  <a:lnTo>
                    <a:pt x="21979" y="4483"/>
                  </a:lnTo>
                  <a:cubicBezTo>
                    <a:pt x="21496" y="4783"/>
                    <a:pt x="20929" y="5182"/>
                    <a:pt x="20396" y="5282"/>
                  </a:cubicBezTo>
                  <a:lnTo>
                    <a:pt x="20396" y="5282"/>
                  </a:lnTo>
                  <a:cubicBezTo>
                    <a:pt x="19846" y="5382"/>
                    <a:pt x="19846" y="5299"/>
                    <a:pt x="19296" y="4966"/>
                  </a:cubicBezTo>
                  <a:lnTo>
                    <a:pt x="19296" y="4966"/>
                  </a:lnTo>
                  <a:cubicBezTo>
                    <a:pt x="18013" y="4133"/>
                    <a:pt x="15947" y="3549"/>
                    <a:pt x="14481" y="3283"/>
                  </a:cubicBezTo>
                  <a:lnTo>
                    <a:pt x="14481" y="3283"/>
                  </a:lnTo>
                  <a:cubicBezTo>
                    <a:pt x="13231" y="3066"/>
                    <a:pt x="11815" y="3166"/>
                    <a:pt x="10581" y="3400"/>
                  </a:cubicBezTo>
                  <a:lnTo>
                    <a:pt x="10581" y="3400"/>
                  </a:lnTo>
                  <a:cubicBezTo>
                    <a:pt x="8482" y="3816"/>
                    <a:pt x="6649" y="3883"/>
                    <a:pt x="4733" y="4916"/>
                  </a:cubicBezTo>
                  <a:lnTo>
                    <a:pt x="4733" y="4916"/>
                  </a:lnTo>
                  <a:cubicBezTo>
                    <a:pt x="3017" y="5849"/>
                    <a:pt x="1" y="8015"/>
                    <a:pt x="2050" y="10181"/>
                  </a:cubicBezTo>
                  <a:lnTo>
                    <a:pt x="2050" y="10181"/>
                  </a:lnTo>
                  <a:cubicBezTo>
                    <a:pt x="2950" y="11131"/>
                    <a:pt x="4450" y="11748"/>
                    <a:pt x="5516" y="12531"/>
                  </a:cubicBezTo>
                  <a:lnTo>
                    <a:pt x="5516" y="12531"/>
                  </a:lnTo>
                  <a:cubicBezTo>
                    <a:pt x="6832" y="13480"/>
                    <a:pt x="7782" y="14564"/>
                    <a:pt x="9398" y="15080"/>
                  </a:cubicBezTo>
                  <a:lnTo>
                    <a:pt x="9398" y="15080"/>
                  </a:lnTo>
                  <a:cubicBezTo>
                    <a:pt x="13348" y="16363"/>
                    <a:pt x="17663" y="15813"/>
                    <a:pt x="21646" y="16863"/>
                  </a:cubicBezTo>
                  <a:lnTo>
                    <a:pt x="21646" y="16863"/>
                  </a:lnTo>
                  <a:cubicBezTo>
                    <a:pt x="22095" y="16980"/>
                    <a:pt x="22945" y="17196"/>
                    <a:pt x="23279" y="17496"/>
                  </a:cubicBezTo>
                  <a:lnTo>
                    <a:pt x="23279" y="17496"/>
                  </a:lnTo>
                  <a:cubicBezTo>
                    <a:pt x="23512" y="17713"/>
                    <a:pt x="23545" y="17979"/>
                    <a:pt x="23728" y="18213"/>
                  </a:cubicBezTo>
                  <a:lnTo>
                    <a:pt x="23728" y="18213"/>
                  </a:lnTo>
                  <a:cubicBezTo>
                    <a:pt x="24295" y="18946"/>
                    <a:pt x="24895" y="19129"/>
                    <a:pt x="25778" y="19329"/>
                  </a:cubicBezTo>
                  <a:lnTo>
                    <a:pt x="25778" y="19329"/>
                  </a:lnTo>
                  <a:cubicBezTo>
                    <a:pt x="29044" y="20096"/>
                    <a:pt x="32710" y="20279"/>
                    <a:pt x="36042" y="20262"/>
                  </a:cubicBezTo>
                  <a:lnTo>
                    <a:pt x="36042" y="20262"/>
                  </a:lnTo>
                  <a:cubicBezTo>
                    <a:pt x="42207" y="20245"/>
                    <a:pt x="48556" y="19879"/>
                    <a:pt x="54488" y="21529"/>
                  </a:cubicBezTo>
                  <a:lnTo>
                    <a:pt x="54488" y="21529"/>
                  </a:lnTo>
                  <a:cubicBezTo>
                    <a:pt x="53471" y="20912"/>
                    <a:pt x="52772" y="20179"/>
                    <a:pt x="52888" y="19629"/>
                  </a:cubicBezTo>
                  <a:lnTo>
                    <a:pt x="52888" y="19629"/>
                  </a:lnTo>
                  <a:cubicBezTo>
                    <a:pt x="52972" y="19229"/>
                    <a:pt x="53455" y="18879"/>
                    <a:pt x="53621" y="18446"/>
                  </a:cubicBezTo>
                  <a:lnTo>
                    <a:pt x="53621" y="18446"/>
                  </a:lnTo>
                  <a:cubicBezTo>
                    <a:pt x="53821" y="17979"/>
                    <a:pt x="53871" y="17579"/>
                    <a:pt x="54255" y="17196"/>
                  </a:cubicBezTo>
                  <a:lnTo>
                    <a:pt x="54255" y="17196"/>
                  </a:lnTo>
                  <a:cubicBezTo>
                    <a:pt x="54671" y="16780"/>
                    <a:pt x="54954" y="16796"/>
                    <a:pt x="55371" y="16813"/>
                  </a:cubicBezTo>
                  <a:lnTo>
                    <a:pt x="55371" y="16813"/>
                  </a:lnTo>
                  <a:cubicBezTo>
                    <a:pt x="55554" y="16830"/>
                    <a:pt x="55754" y="16830"/>
                    <a:pt x="55988" y="16813"/>
                  </a:cubicBezTo>
                  <a:lnTo>
                    <a:pt x="55988" y="16813"/>
                  </a:lnTo>
                  <a:cubicBezTo>
                    <a:pt x="57437" y="16663"/>
                    <a:pt x="58337" y="15580"/>
                    <a:pt x="59470" y="14830"/>
                  </a:cubicBezTo>
                  <a:lnTo>
                    <a:pt x="59470" y="14830"/>
                  </a:lnTo>
                  <a:cubicBezTo>
                    <a:pt x="60037" y="14447"/>
                    <a:pt x="60703" y="13980"/>
                    <a:pt x="61053" y="13414"/>
                  </a:cubicBezTo>
                  <a:lnTo>
                    <a:pt x="61053" y="13414"/>
                  </a:lnTo>
                  <a:cubicBezTo>
                    <a:pt x="61453" y="12747"/>
                    <a:pt x="61720" y="11931"/>
                    <a:pt x="62069" y="11231"/>
                  </a:cubicBezTo>
                  <a:lnTo>
                    <a:pt x="62069" y="11231"/>
                  </a:lnTo>
                  <a:cubicBezTo>
                    <a:pt x="62519" y="10315"/>
                    <a:pt x="63086" y="9631"/>
                    <a:pt x="63303" y="8582"/>
                  </a:cubicBezTo>
                  <a:lnTo>
                    <a:pt x="63303" y="8582"/>
                  </a:lnTo>
                  <a:cubicBezTo>
                    <a:pt x="63469" y="7782"/>
                    <a:pt x="63669" y="7065"/>
                    <a:pt x="63652" y="6249"/>
                  </a:cubicBezTo>
                  <a:lnTo>
                    <a:pt x="63652" y="6249"/>
                  </a:lnTo>
                  <a:cubicBezTo>
                    <a:pt x="63636" y="4783"/>
                    <a:pt x="63619" y="3616"/>
                    <a:pt x="62386" y="2583"/>
                  </a:cubicBezTo>
                  <a:lnTo>
                    <a:pt x="62386" y="2583"/>
                  </a:lnTo>
                  <a:cubicBezTo>
                    <a:pt x="60986" y="1433"/>
                    <a:pt x="59054" y="967"/>
                    <a:pt x="57304" y="683"/>
                  </a:cubicBezTo>
                  <a:lnTo>
                    <a:pt x="57304" y="683"/>
                  </a:lnTo>
                  <a:cubicBezTo>
                    <a:pt x="55371" y="384"/>
                    <a:pt x="53372" y="50"/>
                    <a:pt x="51405" y="50"/>
                  </a:cubicBezTo>
                  <a:lnTo>
                    <a:pt x="51405" y="50"/>
                  </a:lnTo>
                  <a:cubicBezTo>
                    <a:pt x="51372" y="50"/>
                    <a:pt x="51339" y="50"/>
                    <a:pt x="51305" y="50"/>
                  </a:cubicBezTo>
                </a:path>
              </a:pathLst>
            </a:custGeom>
            <a:solidFill>
              <a:srgbClr val="F4F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6" name="Google Shape;3396;p35"/>
            <p:cNvSpPr/>
            <p:nvPr/>
          </p:nvSpPr>
          <p:spPr>
            <a:xfrm>
              <a:off x="6234625" y="-882250"/>
              <a:ext cx="521550" cy="340350"/>
            </a:xfrm>
            <a:custGeom>
              <a:avLst/>
              <a:gdLst/>
              <a:ahLst/>
              <a:cxnLst/>
              <a:rect l="l" t="t" r="r" b="b"/>
              <a:pathLst>
                <a:path w="20862" h="13614" extrusionOk="0">
                  <a:moveTo>
                    <a:pt x="18279" y="683"/>
                  </a:moveTo>
                  <a:cubicBezTo>
                    <a:pt x="17663" y="383"/>
                    <a:pt x="17113" y="0"/>
                    <a:pt x="16430" y="33"/>
                  </a:cubicBezTo>
                  <a:cubicBezTo>
                    <a:pt x="15896" y="50"/>
                    <a:pt x="15313" y="250"/>
                    <a:pt x="14797" y="367"/>
                  </a:cubicBezTo>
                  <a:cubicBezTo>
                    <a:pt x="12930" y="750"/>
                    <a:pt x="11048" y="1033"/>
                    <a:pt x="9181" y="1466"/>
                  </a:cubicBezTo>
                  <a:cubicBezTo>
                    <a:pt x="7065" y="1950"/>
                    <a:pt x="4782" y="2499"/>
                    <a:pt x="2916" y="3666"/>
                  </a:cubicBezTo>
                  <a:cubicBezTo>
                    <a:pt x="1866" y="4332"/>
                    <a:pt x="633" y="5465"/>
                    <a:pt x="283" y="6715"/>
                  </a:cubicBezTo>
                  <a:cubicBezTo>
                    <a:pt x="0" y="7698"/>
                    <a:pt x="500" y="8148"/>
                    <a:pt x="1416" y="8481"/>
                  </a:cubicBezTo>
                  <a:cubicBezTo>
                    <a:pt x="2616" y="8931"/>
                    <a:pt x="3899" y="9048"/>
                    <a:pt x="5116" y="9431"/>
                  </a:cubicBezTo>
                  <a:cubicBezTo>
                    <a:pt x="6249" y="9798"/>
                    <a:pt x="7215" y="10364"/>
                    <a:pt x="8198" y="10997"/>
                  </a:cubicBezTo>
                  <a:cubicBezTo>
                    <a:pt x="8931" y="11481"/>
                    <a:pt x="9698" y="12214"/>
                    <a:pt x="10498" y="12597"/>
                  </a:cubicBezTo>
                  <a:cubicBezTo>
                    <a:pt x="11731" y="13164"/>
                    <a:pt x="12897" y="13613"/>
                    <a:pt x="14280" y="13530"/>
                  </a:cubicBezTo>
                  <a:cubicBezTo>
                    <a:pt x="15680" y="13447"/>
                    <a:pt x="17296" y="12747"/>
                    <a:pt x="18229" y="11681"/>
                  </a:cubicBezTo>
                  <a:cubicBezTo>
                    <a:pt x="19262" y="10531"/>
                    <a:pt x="19779" y="9198"/>
                    <a:pt x="20295" y="7765"/>
                  </a:cubicBezTo>
                  <a:cubicBezTo>
                    <a:pt x="20579" y="6915"/>
                    <a:pt x="20862" y="5965"/>
                    <a:pt x="20795" y="5066"/>
                  </a:cubicBezTo>
                  <a:cubicBezTo>
                    <a:pt x="20662" y="3466"/>
                    <a:pt x="19846" y="2483"/>
                    <a:pt x="18279" y="68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7" name="Google Shape;3397;p35"/>
            <p:cNvSpPr/>
            <p:nvPr/>
          </p:nvSpPr>
          <p:spPr>
            <a:xfrm>
              <a:off x="5239025" y="-832275"/>
              <a:ext cx="371175" cy="256225"/>
            </a:xfrm>
            <a:custGeom>
              <a:avLst/>
              <a:gdLst/>
              <a:ahLst/>
              <a:cxnLst/>
              <a:rect l="l" t="t" r="r" b="b"/>
              <a:pathLst>
                <a:path w="14847" h="10249" extrusionOk="0">
                  <a:moveTo>
                    <a:pt x="12081" y="650"/>
                  </a:moveTo>
                  <a:cubicBezTo>
                    <a:pt x="11347" y="384"/>
                    <a:pt x="10814" y="184"/>
                    <a:pt x="10031" y="117"/>
                  </a:cubicBezTo>
                  <a:cubicBezTo>
                    <a:pt x="8731" y="1"/>
                    <a:pt x="7398" y="117"/>
                    <a:pt x="6132" y="401"/>
                  </a:cubicBezTo>
                  <a:cubicBezTo>
                    <a:pt x="4616" y="734"/>
                    <a:pt x="2749" y="1167"/>
                    <a:pt x="1533" y="2217"/>
                  </a:cubicBezTo>
                  <a:cubicBezTo>
                    <a:pt x="600" y="3017"/>
                    <a:pt x="0" y="4383"/>
                    <a:pt x="833" y="5466"/>
                  </a:cubicBezTo>
                  <a:cubicBezTo>
                    <a:pt x="1216" y="5949"/>
                    <a:pt x="1733" y="6316"/>
                    <a:pt x="2116" y="6799"/>
                  </a:cubicBezTo>
                  <a:cubicBezTo>
                    <a:pt x="2400" y="7116"/>
                    <a:pt x="2666" y="7399"/>
                    <a:pt x="2883" y="7749"/>
                  </a:cubicBezTo>
                  <a:cubicBezTo>
                    <a:pt x="4232" y="9965"/>
                    <a:pt x="7015" y="10248"/>
                    <a:pt x="9365" y="9698"/>
                  </a:cubicBezTo>
                  <a:cubicBezTo>
                    <a:pt x="11347" y="9232"/>
                    <a:pt x="12980" y="8149"/>
                    <a:pt x="13897" y="6266"/>
                  </a:cubicBezTo>
                  <a:cubicBezTo>
                    <a:pt x="14847" y="4300"/>
                    <a:pt x="14063" y="2300"/>
                    <a:pt x="12081" y="65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8" name="Google Shape;3398;p35"/>
            <p:cNvSpPr/>
            <p:nvPr/>
          </p:nvSpPr>
          <p:spPr>
            <a:xfrm>
              <a:off x="5453125" y="-588575"/>
              <a:ext cx="255800" cy="66675"/>
            </a:xfrm>
            <a:custGeom>
              <a:avLst/>
              <a:gdLst/>
              <a:ahLst/>
              <a:cxnLst/>
              <a:rect l="l" t="t" r="r" b="b"/>
              <a:pathLst>
                <a:path w="10232" h="2667" extrusionOk="0">
                  <a:moveTo>
                    <a:pt x="1" y="1417"/>
                  </a:moveTo>
                  <a:cubicBezTo>
                    <a:pt x="2517" y="217"/>
                    <a:pt x="5566" y="0"/>
                    <a:pt x="8249" y="717"/>
                  </a:cubicBezTo>
                  <a:cubicBezTo>
                    <a:pt x="8815" y="867"/>
                    <a:pt x="9299" y="1150"/>
                    <a:pt x="9699" y="1567"/>
                  </a:cubicBezTo>
                  <a:cubicBezTo>
                    <a:pt x="9798" y="1667"/>
                    <a:pt x="10215" y="2083"/>
                    <a:pt x="10232" y="2233"/>
                  </a:cubicBezTo>
                  <a:cubicBezTo>
                    <a:pt x="10065" y="2250"/>
                    <a:pt x="9982" y="2366"/>
                    <a:pt x="9832" y="2416"/>
                  </a:cubicBezTo>
                  <a:cubicBezTo>
                    <a:pt x="9665" y="2466"/>
                    <a:pt x="9449" y="2516"/>
                    <a:pt x="9265" y="2550"/>
                  </a:cubicBezTo>
                  <a:cubicBezTo>
                    <a:pt x="8765" y="2666"/>
                    <a:pt x="8099" y="2550"/>
                    <a:pt x="7599" y="2550"/>
                  </a:cubicBezTo>
                  <a:cubicBezTo>
                    <a:pt x="6599" y="2550"/>
                    <a:pt x="5583" y="2633"/>
                    <a:pt x="4616" y="2416"/>
                  </a:cubicBezTo>
                  <a:cubicBezTo>
                    <a:pt x="3867" y="2233"/>
                    <a:pt x="3100" y="2150"/>
                    <a:pt x="2350" y="1983"/>
                  </a:cubicBezTo>
                  <a:cubicBezTo>
                    <a:pt x="1817" y="1866"/>
                    <a:pt x="1250" y="1633"/>
                    <a:pt x="1" y="141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9" name="Google Shape;3399;p35"/>
            <p:cNvSpPr/>
            <p:nvPr/>
          </p:nvSpPr>
          <p:spPr>
            <a:xfrm>
              <a:off x="5726825" y="-537350"/>
              <a:ext cx="38350" cy="33775"/>
            </a:xfrm>
            <a:custGeom>
              <a:avLst/>
              <a:gdLst/>
              <a:ahLst/>
              <a:cxnLst/>
              <a:rect l="l" t="t" r="r" b="b"/>
              <a:pathLst>
                <a:path w="1534" h="1351" extrusionOk="0">
                  <a:moveTo>
                    <a:pt x="0" y="784"/>
                  </a:moveTo>
                  <a:cubicBezTo>
                    <a:pt x="483" y="551"/>
                    <a:pt x="1183" y="1"/>
                    <a:pt x="1450" y="751"/>
                  </a:cubicBezTo>
                  <a:cubicBezTo>
                    <a:pt x="1533" y="967"/>
                    <a:pt x="1317" y="1350"/>
                    <a:pt x="983" y="133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0" name="Google Shape;3400;p35"/>
            <p:cNvSpPr/>
            <p:nvPr/>
          </p:nvSpPr>
          <p:spPr>
            <a:xfrm>
              <a:off x="5638925" y="-693550"/>
              <a:ext cx="915225" cy="267050"/>
            </a:xfrm>
            <a:custGeom>
              <a:avLst/>
              <a:gdLst/>
              <a:ahLst/>
              <a:cxnLst/>
              <a:rect l="l" t="t" r="r" b="b"/>
              <a:pathLst>
                <a:path w="36609" h="10682" extrusionOk="0">
                  <a:moveTo>
                    <a:pt x="33826" y="10681"/>
                  </a:moveTo>
                  <a:cubicBezTo>
                    <a:pt x="33309" y="10281"/>
                    <a:pt x="33293" y="10198"/>
                    <a:pt x="32809" y="10115"/>
                  </a:cubicBezTo>
                  <a:cubicBezTo>
                    <a:pt x="32643" y="10081"/>
                    <a:pt x="32476" y="10048"/>
                    <a:pt x="32293" y="9998"/>
                  </a:cubicBezTo>
                  <a:cubicBezTo>
                    <a:pt x="31660" y="9881"/>
                    <a:pt x="30926" y="9948"/>
                    <a:pt x="30293" y="9965"/>
                  </a:cubicBezTo>
                  <a:cubicBezTo>
                    <a:pt x="29543" y="9998"/>
                    <a:pt x="28827" y="10115"/>
                    <a:pt x="28077" y="10115"/>
                  </a:cubicBezTo>
                  <a:cubicBezTo>
                    <a:pt x="27661" y="10115"/>
                    <a:pt x="27227" y="10148"/>
                    <a:pt x="26811" y="10115"/>
                  </a:cubicBezTo>
                  <a:cubicBezTo>
                    <a:pt x="26411" y="10098"/>
                    <a:pt x="26028" y="9981"/>
                    <a:pt x="25628" y="9965"/>
                  </a:cubicBezTo>
                  <a:cubicBezTo>
                    <a:pt x="23745" y="9881"/>
                    <a:pt x="21829" y="9965"/>
                    <a:pt x="19946" y="9981"/>
                  </a:cubicBezTo>
                  <a:cubicBezTo>
                    <a:pt x="18629" y="9981"/>
                    <a:pt x="17330" y="9865"/>
                    <a:pt x="16013" y="9831"/>
                  </a:cubicBezTo>
                  <a:cubicBezTo>
                    <a:pt x="14580" y="9815"/>
                    <a:pt x="13264" y="9515"/>
                    <a:pt x="11864" y="9298"/>
                  </a:cubicBezTo>
                  <a:cubicBezTo>
                    <a:pt x="10465" y="9081"/>
                    <a:pt x="9065" y="8948"/>
                    <a:pt x="7699" y="8598"/>
                  </a:cubicBezTo>
                  <a:cubicBezTo>
                    <a:pt x="6965" y="8432"/>
                    <a:pt x="5799" y="8348"/>
                    <a:pt x="5349" y="7732"/>
                  </a:cubicBezTo>
                  <a:cubicBezTo>
                    <a:pt x="5016" y="7282"/>
                    <a:pt x="5349" y="6715"/>
                    <a:pt x="5649" y="6315"/>
                  </a:cubicBezTo>
                  <a:cubicBezTo>
                    <a:pt x="5949" y="5949"/>
                    <a:pt x="6832" y="5632"/>
                    <a:pt x="6715" y="5066"/>
                  </a:cubicBezTo>
                  <a:cubicBezTo>
                    <a:pt x="6682" y="4849"/>
                    <a:pt x="6432" y="4732"/>
                    <a:pt x="6266" y="4649"/>
                  </a:cubicBezTo>
                  <a:cubicBezTo>
                    <a:pt x="5866" y="4449"/>
                    <a:pt x="5449" y="4366"/>
                    <a:pt x="5033" y="4216"/>
                  </a:cubicBezTo>
                  <a:cubicBezTo>
                    <a:pt x="4383" y="3999"/>
                    <a:pt x="3666" y="3899"/>
                    <a:pt x="2983" y="3833"/>
                  </a:cubicBezTo>
                  <a:cubicBezTo>
                    <a:pt x="2317" y="3766"/>
                    <a:pt x="1600" y="3799"/>
                    <a:pt x="1000" y="3449"/>
                  </a:cubicBezTo>
                  <a:cubicBezTo>
                    <a:pt x="534" y="3183"/>
                    <a:pt x="0" y="2600"/>
                    <a:pt x="317" y="2000"/>
                  </a:cubicBezTo>
                  <a:cubicBezTo>
                    <a:pt x="417" y="1833"/>
                    <a:pt x="684" y="1733"/>
                    <a:pt x="850" y="1667"/>
                  </a:cubicBezTo>
                  <a:cubicBezTo>
                    <a:pt x="1283" y="1450"/>
                    <a:pt x="1800" y="1283"/>
                    <a:pt x="2267" y="1167"/>
                  </a:cubicBezTo>
                  <a:cubicBezTo>
                    <a:pt x="2816" y="1017"/>
                    <a:pt x="3450" y="983"/>
                    <a:pt x="4033" y="850"/>
                  </a:cubicBezTo>
                  <a:cubicBezTo>
                    <a:pt x="4999" y="633"/>
                    <a:pt x="6016" y="617"/>
                    <a:pt x="6982" y="434"/>
                  </a:cubicBezTo>
                  <a:cubicBezTo>
                    <a:pt x="9298" y="0"/>
                    <a:pt x="11764" y="350"/>
                    <a:pt x="14080" y="600"/>
                  </a:cubicBezTo>
                  <a:cubicBezTo>
                    <a:pt x="15114" y="717"/>
                    <a:pt x="16147" y="917"/>
                    <a:pt x="17196" y="817"/>
                  </a:cubicBezTo>
                  <a:cubicBezTo>
                    <a:pt x="18313" y="733"/>
                    <a:pt x="19413" y="767"/>
                    <a:pt x="20529" y="683"/>
                  </a:cubicBezTo>
                  <a:cubicBezTo>
                    <a:pt x="21712" y="583"/>
                    <a:pt x="22812" y="600"/>
                    <a:pt x="23978" y="850"/>
                  </a:cubicBezTo>
                  <a:cubicBezTo>
                    <a:pt x="24995" y="1067"/>
                    <a:pt x="26144" y="1150"/>
                    <a:pt x="27094" y="1583"/>
                  </a:cubicBezTo>
                  <a:cubicBezTo>
                    <a:pt x="28444" y="2200"/>
                    <a:pt x="29827" y="2800"/>
                    <a:pt x="31076" y="3583"/>
                  </a:cubicBezTo>
                  <a:cubicBezTo>
                    <a:pt x="31460" y="3816"/>
                    <a:pt x="31793" y="4116"/>
                    <a:pt x="32143" y="4366"/>
                  </a:cubicBezTo>
                  <a:cubicBezTo>
                    <a:pt x="32459" y="4583"/>
                    <a:pt x="32826" y="4699"/>
                    <a:pt x="33126" y="4916"/>
                  </a:cubicBezTo>
                  <a:cubicBezTo>
                    <a:pt x="33709" y="5332"/>
                    <a:pt x="34426" y="5599"/>
                    <a:pt x="34976" y="6065"/>
                  </a:cubicBezTo>
                  <a:cubicBezTo>
                    <a:pt x="35342" y="6365"/>
                    <a:pt x="35725" y="6599"/>
                    <a:pt x="36075" y="6882"/>
                  </a:cubicBezTo>
                  <a:cubicBezTo>
                    <a:pt x="36275" y="7032"/>
                    <a:pt x="36559" y="7332"/>
                    <a:pt x="36609" y="7548"/>
                  </a:cubicBezTo>
                  <a:cubicBezTo>
                    <a:pt x="36525" y="7632"/>
                    <a:pt x="36425" y="7782"/>
                    <a:pt x="36325" y="7848"/>
                  </a:cubicBezTo>
                  <a:cubicBezTo>
                    <a:pt x="36225" y="7898"/>
                    <a:pt x="36009" y="7865"/>
                    <a:pt x="35909" y="7898"/>
                  </a:cubicBezTo>
                  <a:cubicBezTo>
                    <a:pt x="35675" y="7948"/>
                    <a:pt x="35509" y="8082"/>
                    <a:pt x="35292" y="8132"/>
                  </a:cubicBezTo>
                  <a:cubicBezTo>
                    <a:pt x="35059" y="8198"/>
                    <a:pt x="34876" y="8215"/>
                    <a:pt x="34676" y="8332"/>
                  </a:cubicBezTo>
                  <a:cubicBezTo>
                    <a:pt x="34292" y="8498"/>
                    <a:pt x="33992" y="8615"/>
                    <a:pt x="33792" y="8998"/>
                  </a:cubicBezTo>
                  <a:cubicBezTo>
                    <a:pt x="33626" y="9298"/>
                    <a:pt x="33509" y="9715"/>
                    <a:pt x="33826" y="10681"/>
                  </a:cubicBezTo>
                  <a:close/>
                </a:path>
              </a:pathLst>
            </a:custGeom>
            <a:solidFill>
              <a:srgbClr val="E8E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1" name="Google Shape;3401;p35"/>
            <p:cNvSpPr/>
            <p:nvPr/>
          </p:nvSpPr>
          <p:spPr>
            <a:xfrm>
              <a:off x="6192125" y="-595250"/>
              <a:ext cx="320775" cy="164150"/>
            </a:xfrm>
            <a:custGeom>
              <a:avLst/>
              <a:gdLst/>
              <a:ahLst/>
              <a:cxnLst/>
              <a:rect l="l" t="t" r="r" b="b"/>
              <a:pathLst>
                <a:path w="12831" h="6566" extrusionOk="0">
                  <a:moveTo>
                    <a:pt x="12398" y="2250"/>
                  </a:moveTo>
                  <a:cubicBezTo>
                    <a:pt x="11565" y="1800"/>
                    <a:pt x="10715" y="1350"/>
                    <a:pt x="9798" y="1067"/>
                  </a:cubicBezTo>
                  <a:cubicBezTo>
                    <a:pt x="8449" y="667"/>
                    <a:pt x="6999" y="467"/>
                    <a:pt x="5583" y="317"/>
                  </a:cubicBezTo>
                  <a:cubicBezTo>
                    <a:pt x="4200" y="167"/>
                    <a:pt x="2667" y="1"/>
                    <a:pt x="1317" y="434"/>
                  </a:cubicBezTo>
                  <a:cubicBezTo>
                    <a:pt x="850" y="584"/>
                    <a:pt x="1" y="900"/>
                    <a:pt x="201" y="1550"/>
                  </a:cubicBezTo>
                  <a:cubicBezTo>
                    <a:pt x="417" y="2267"/>
                    <a:pt x="1634" y="2417"/>
                    <a:pt x="2200" y="2600"/>
                  </a:cubicBezTo>
                  <a:cubicBezTo>
                    <a:pt x="2833" y="2817"/>
                    <a:pt x="3450" y="3050"/>
                    <a:pt x="4033" y="3383"/>
                  </a:cubicBezTo>
                  <a:cubicBezTo>
                    <a:pt x="4799" y="3816"/>
                    <a:pt x="5333" y="4650"/>
                    <a:pt x="6082" y="5183"/>
                  </a:cubicBezTo>
                  <a:cubicBezTo>
                    <a:pt x="6516" y="5483"/>
                    <a:pt x="7082" y="5549"/>
                    <a:pt x="7599" y="5649"/>
                  </a:cubicBezTo>
                  <a:cubicBezTo>
                    <a:pt x="8082" y="5766"/>
                    <a:pt x="8549" y="5916"/>
                    <a:pt x="9032" y="6049"/>
                  </a:cubicBezTo>
                  <a:cubicBezTo>
                    <a:pt x="9648" y="6199"/>
                    <a:pt x="10581" y="6566"/>
                    <a:pt x="11115" y="6049"/>
                  </a:cubicBezTo>
                  <a:cubicBezTo>
                    <a:pt x="11581" y="5583"/>
                    <a:pt x="11598" y="4800"/>
                    <a:pt x="12048" y="4283"/>
                  </a:cubicBezTo>
                  <a:cubicBezTo>
                    <a:pt x="12281" y="4033"/>
                    <a:pt x="12564" y="3850"/>
                    <a:pt x="12681" y="3516"/>
                  </a:cubicBezTo>
                  <a:cubicBezTo>
                    <a:pt x="12831" y="3117"/>
                    <a:pt x="12814" y="2750"/>
                    <a:pt x="12398" y="2250"/>
                  </a:cubicBezTo>
                  <a:close/>
                </a:path>
              </a:pathLst>
            </a:custGeom>
            <a:solidFill>
              <a:srgbClr val="E8E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2" name="Google Shape;3402;p35"/>
            <p:cNvSpPr/>
            <p:nvPr/>
          </p:nvSpPr>
          <p:spPr>
            <a:xfrm>
              <a:off x="5414800" y="-557350"/>
              <a:ext cx="177500" cy="72525"/>
            </a:xfrm>
            <a:custGeom>
              <a:avLst/>
              <a:gdLst/>
              <a:ahLst/>
              <a:cxnLst/>
              <a:rect l="l" t="t" r="r" b="b"/>
              <a:pathLst>
                <a:path w="7100" h="2901" extrusionOk="0">
                  <a:moveTo>
                    <a:pt x="4033" y="101"/>
                  </a:moveTo>
                  <a:cubicBezTo>
                    <a:pt x="3350" y="34"/>
                    <a:pt x="2717" y="34"/>
                    <a:pt x="2084" y="318"/>
                  </a:cubicBezTo>
                  <a:cubicBezTo>
                    <a:pt x="1634" y="518"/>
                    <a:pt x="1051" y="717"/>
                    <a:pt x="701" y="1101"/>
                  </a:cubicBezTo>
                  <a:cubicBezTo>
                    <a:pt x="1" y="1851"/>
                    <a:pt x="2100" y="2417"/>
                    <a:pt x="2467" y="2467"/>
                  </a:cubicBezTo>
                  <a:cubicBezTo>
                    <a:pt x="3767" y="2650"/>
                    <a:pt x="5433" y="2900"/>
                    <a:pt x="6549" y="2000"/>
                  </a:cubicBezTo>
                  <a:cubicBezTo>
                    <a:pt x="6849" y="1767"/>
                    <a:pt x="7099" y="1434"/>
                    <a:pt x="6933" y="1067"/>
                  </a:cubicBezTo>
                  <a:cubicBezTo>
                    <a:pt x="6633" y="384"/>
                    <a:pt x="5649" y="84"/>
                    <a:pt x="498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3" name="Google Shape;3403;p35"/>
            <p:cNvSpPr/>
            <p:nvPr/>
          </p:nvSpPr>
          <p:spPr>
            <a:xfrm>
              <a:off x="5189450" y="-744375"/>
              <a:ext cx="177475" cy="121650"/>
            </a:xfrm>
            <a:custGeom>
              <a:avLst/>
              <a:gdLst/>
              <a:ahLst/>
              <a:cxnLst/>
              <a:rect l="l" t="t" r="r" b="b"/>
              <a:pathLst>
                <a:path w="7099" h="4866" extrusionOk="0">
                  <a:moveTo>
                    <a:pt x="2316" y="317"/>
                  </a:moveTo>
                  <a:cubicBezTo>
                    <a:pt x="1866" y="184"/>
                    <a:pt x="1600" y="0"/>
                    <a:pt x="1200" y="217"/>
                  </a:cubicBezTo>
                  <a:cubicBezTo>
                    <a:pt x="867" y="400"/>
                    <a:pt x="500" y="717"/>
                    <a:pt x="317" y="1050"/>
                  </a:cubicBezTo>
                  <a:cubicBezTo>
                    <a:pt x="17" y="1600"/>
                    <a:pt x="0" y="2450"/>
                    <a:pt x="217" y="3033"/>
                  </a:cubicBezTo>
                  <a:cubicBezTo>
                    <a:pt x="483" y="3716"/>
                    <a:pt x="1067" y="4133"/>
                    <a:pt x="1733" y="4383"/>
                  </a:cubicBezTo>
                  <a:cubicBezTo>
                    <a:pt x="2700" y="4733"/>
                    <a:pt x="3766" y="4666"/>
                    <a:pt x="4766" y="4733"/>
                  </a:cubicBezTo>
                  <a:cubicBezTo>
                    <a:pt x="5316" y="4749"/>
                    <a:pt x="5966" y="4866"/>
                    <a:pt x="6465" y="4533"/>
                  </a:cubicBezTo>
                  <a:cubicBezTo>
                    <a:pt x="6982" y="4199"/>
                    <a:pt x="7099" y="3533"/>
                    <a:pt x="7065" y="2933"/>
                  </a:cubicBezTo>
                  <a:cubicBezTo>
                    <a:pt x="7015" y="1917"/>
                    <a:pt x="6415" y="1150"/>
                    <a:pt x="6099" y="21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04" name="Google Shape;3404;p35"/>
          <p:cNvGrpSpPr/>
          <p:nvPr/>
        </p:nvGrpSpPr>
        <p:grpSpPr>
          <a:xfrm flipH="1">
            <a:off x="4773509" y="-98486"/>
            <a:ext cx="3566623" cy="1527226"/>
            <a:chOff x="5967200" y="-891425"/>
            <a:chExt cx="3341725" cy="1430925"/>
          </a:xfrm>
        </p:grpSpPr>
        <p:sp>
          <p:nvSpPr>
            <p:cNvPr id="3405" name="Google Shape;3405;p35"/>
            <p:cNvSpPr/>
            <p:nvPr/>
          </p:nvSpPr>
          <p:spPr>
            <a:xfrm>
              <a:off x="9023975" y="-643975"/>
              <a:ext cx="175800" cy="217050"/>
            </a:xfrm>
            <a:custGeom>
              <a:avLst/>
              <a:gdLst/>
              <a:ahLst/>
              <a:cxnLst/>
              <a:rect l="l" t="t" r="r" b="b"/>
              <a:pathLst>
                <a:path w="7032" h="8682" extrusionOk="0">
                  <a:moveTo>
                    <a:pt x="367" y="7782"/>
                  </a:moveTo>
                  <a:cubicBezTo>
                    <a:pt x="217" y="6732"/>
                    <a:pt x="0" y="6182"/>
                    <a:pt x="383" y="5266"/>
                  </a:cubicBezTo>
                  <a:cubicBezTo>
                    <a:pt x="883" y="4016"/>
                    <a:pt x="1516" y="2899"/>
                    <a:pt x="2633" y="2116"/>
                  </a:cubicBezTo>
                  <a:cubicBezTo>
                    <a:pt x="3733" y="1316"/>
                    <a:pt x="5732" y="0"/>
                    <a:pt x="6715" y="1733"/>
                  </a:cubicBezTo>
                  <a:cubicBezTo>
                    <a:pt x="7032" y="2283"/>
                    <a:pt x="6899" y="2816"/>
                    <a:pt x="6699" y="3399"/>
                  </a:cubicBezTo>
                  <a:cubicBezTo>
                    <a:pt x="6415" y="4249"/>
                    <a:pt x="6132" y="5066"/>
                    <a:pt x="5682" y="5849"/>
                  </a:cubicBezTo>
                  <a:cubicBezTo>
                    <a:pt x="5099" y="6865"/>
                    <a:pt x="3883" y="8681"/>
                    <a:pt x="367" y="778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6" name="Google Shape;3406;p35"/>
            <p:cNvSpPr/>
            <p:nvPr/>
          </p:nvSpPr>
          <p:spPr>
            <a:xfrm>
              <a:off x="6484550" y="-491925"/>
              <a:ext cx="84600" cy="90400"/>
            </a:xfrm>
            <a:custGeom>
              <a:avLst/>
              <a:gdLst/>
              <a:ahLst/>
              <a:cxnLst/>
              <a:rect l="l" t="t" r="r" b="b"/>
              <a:pathLst>
                <a:path w="3384" h="3616" extrusionOk="0">
                  <a:moveTo>
                    <a:pt x="567" y="650"/>
                  </a:moveTo>
                  <a:cubicBezTo>
                    <a:pt x="1417" y="383"/>
                    <a:pt x="1917" y="0"/>
                    <a:pt x="2684" y="600"/>
                  </a:cubicBezTo>
                  <a:cubicBezTo>
                    <a:pt x="3200" y="1000"/>
                    <a:pt x="3383" y="1566"/>
                    <a:pt x="3383" y="2199"/>
                  </a:cubicBezTo>
                  <a:cubicBezTo>
                    <a:pt x="3367" y="2749"/>
                    <a:pt x="3267" y="3566"/>
                    <a:pt x="2600" y="3599"/>
                  </a:cubicBezTo>
                  <a:cubicBezTo>
                    <a:pt x="2134" y="3616"/>
                    <a:pt x="1800" y="3383"/>
                    <a:pt x="1417" y="3149"/>
                  </a:cubicBezTo>
                  <a:cubicBezTo>
                    <a:pt x="1067" y="2933"/>
                    <a:pt x="667" y="2683"/>
                    <a:pt x="417" y="2333"/>
                  </a:cubicBezTo>
                  <a:cubicBezTo>
                    <a:pt x="1" y="1766"/>
                    <a:pt x="234" y="1350"/>
                    <a:pt x="567" y="78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7" name="Google Shape;3407;p35"/>
            <p:cNvSpPr/>
            <p:nvPr/>
          </p:nvSpPr>
          <p:spPr>
            <a:xfrm>
              <a:off x="6593275" y="-604000"/>
              <a:ext cx="114600" cy="86250"/>
            </a:xfrm>
            <a:custGeom>
              <a:avLst/>
              <a:gdLst/>
              <a:ahLst/>
              <a:cxnLst/>
              <a:rect l="l" t="t" r="r" b="b"/>
              <a:pathLst>
                <a:path w="4584" h="3450" extrusionOk="0">
                  <a:moveTo>
                    <a:pt x="1" y="2883"/>
                  </a:moveTo>
                  <a:cubicBezTo>
                    <a:pt x="351" y="3067"/>
                    <a:pt x="701" y="3267"/>
                    <a:pt x="1034" y="3450"/>
                  </a:cubicBezTo>
                  <a:cubicBezTo>
                    <a:pt x="1301" y="3450"/>
                    <a:pt x="1550" y="3417"/>
                    <a:pt x="1800" y="3317"/>
                  </a:cubicBezTo>
                  <a:cubicBezTo>
                    <a:pt x="2550" y="3133"/>
                    <a:pt x="3283" y="3000"/>
                    <a:pt x="3850" y="2434"/>
                  </a:cubicBezTo>
                  <a:cubicBezTo>
                    <a:pt x="4583" y="1717"/>
                    <a:pt x="4450" y="967"/>
                    <a:pt x="3733" y="284"/>
                  </a:cubicBezTo>
                  <a:cubicBezTo>
                    <a:pt x="3600" y="151"/>
                    <a:pt x="3467" y="1"/>
                    <a:pt x="3267" y="101"/>
                  </a:cubicBezTo>
                  <a:cubicBezTo>
                    <a:pt x="3100" y="184"/>
                    <a:pt x="3150" y="351"/>
                    <a:pt x="3067" y="467"/>
                  </a:cubicBezTo>
                  <a:cubicBezTo>
                    <a:pt x="2900" y="667"/>
                    <a:pt x="2567" y="751"/>
                    <a:pt x="2384" y="884"/>
                  </a:cubicBezTo>
                  <a:cubicBezTo>
                    <a:pt x="1934" y="1217"/>
                    <a:pt x="1517" y="1884"/>
                    <a:pt x="984" y="203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8" name="Google Shape;3408;p35"/>
            <p:cNvSpPr/>
            <p:nvPr/>
          </p:nvSpPr>
          <p:spPr>
            <a:xfrm>
              <a:off x="6601625" y="-494425"/>
              <a:ext cx="170800" cy="79575"/>
            </a:xfrm>
            <a:custGeom>
              <a:avLst/>
              <a:gdLst/>
              <a:ahLst/>
              <a:cxnLst/>
              <a:rect l="l" t="t" r="r" b="b"/>
              <a:pathLst>
                <a:path w="6832" h="3183" extrusionOk="0">
                  <a:moveTo>
                    <a:pt x="6832" y="1300"/>
                  </a:moveTo>
                  <a:cubicBezTo>
                    <a:pt x="5715" y="733"/>
                    <a:pt x="4766" y="100"/>
                    <a:pt x="3483" y="33"/>
                  </a:cubicBezTo>
                  <a:cubicBezTo>
                    <a:pt x="2649" y="0"/>
                    <a:pt x="1200" y="483"/>
                    <a:pt x="733" y="1250"/>
                  </a:cubicBezTo>
                  <a:cubicBezTo>
                    <a:pt x="583" y="1500"/>
                    <a:pt x="467" y="1800"/>
                    <a:pt x="350" y="2066"/>
                  </a:cubicBezTo>
                  <a:cubicBezTo>
                    <a:pt x="283" y="2233"/>
                    <a:pt x="133" y="2383"/>
                    <a:pt x="83" y="2566"/>
                  </a:cubicBezTo>
                  <a:cubicBezTo>
                    <a:pt x="0" y="2866"/>
                    <a:pt x="117" y="2916"/>
                    <a:pt x="317" y="3033"/>
                  </a:cubicBezTo>
                  <a:cubicBezTo>
                    <a:pt x="617" y="3183"/>
                    <a:pt x="800" y="3149"/>
                    <a:pt x="1200" y="3149"/>
                  </a:cubicBezTo>
                  <a:cubicBezTo>
                    <a:pt x="2383" y="3116"/>
                    <a:pt x="3549" y="2983"/>
                    <a:pt x="4716" y="284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9" name="Google Shape;3409;p35"/>
            <p:cNvSpPr/>
            <p:nvPr/>
          </p:nvSpPr>
          <p:spPr>
            <a:xfrm>
              <a:off x="9090625" y="-304075"/>
              <a:ext cx="152475" cy="127500"/>
            </a:xfrm>
            <a:custGeom>
              <a:avLst/>
              <a:gdLst/>
              <a:ahLst/>
              <a:cxnLst/>
              <a:rect l="l" t="t" r="r" b="b"/>
              <a:pathLst>
                <a:path w="6099" h="5100" extrusionOk="0">
                  <a:moveTo>
                    <a:pt x="4516" y="1"/>
                  </a:moveTo>
                  <a:cubicBezTo>
                    <a:pt x="4066" y="817"/>
                    <a:pt x="3599" y="1401"/>
                    <a:pt x="2866" y="1984"/>
                  </a:cubicBezTo>
                  <a:cubicBezTo>
                    <a:pt x="2483" y="2300"/>
                    <a:pt x="2083" y="2617"/>
                    <a:pt x="1683" y="2934"/>
                  </a:cubicBezTo>
                  <a:cubicBezTo>
                    <a:pt x="1367" y="3183"/>
                    <a:pt x="833" y="3433"/>
                    <a:pt x="583" y="3767"/>
                  </a:cubicBezTo>
                  <a:cubicBezTo>
                    <a:pt x="0" y="4516"/>
                    <a:pt x="1167" y="4816"/>
                    <a:pt x="1716" y="4900"/>
                  </a:cubicBezTo>
                  <a:cubicBezTo>
                    <a:pt x="2916" y="5100"/>
                    <a:pt x="4432" y="4900"/>
                    <a:pt x="5366" y="4083"/>
                  </a:cubicBezTo>
                  <a:cubicBezTo>
                    <a:pt x="5566" y="3900"/>
                    <a:pt x="5782" y="3750"/>
                    <a:pt x="5915" y="3500"/>
                  </a:cubicBezTo>
                  <a:cubicBezTo>
                    <a:pt x="6032" y="3233"/>
                    <a:pt x="6049" y="2900"/>
                    <a:pt x="6065" y="2617"/>
                  </a:cubicBezTo>
                  <a:cubicBezTo>
                    <a:pt x="6099" y="1767"/>
                    <a:pt x="6015" y="767"/>
                    <a:pt x="451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0" name="Google Shape;3410;p35"/>
            <p:cNvSpPr/>
            <p:nvPr/>
          </p:nvSpPr>
          <p:spPr>
            <a:xfrm>
              <a:off x="9219750" y="-405700"/>
              <a:ext cx="78350" cy="107075"/>
            </a:xfrm>
            <a:custGeom>
              <a:avLst/>
              <a:gdLst/>
              <a:ahLst/>
              <a:cxnLst/>
              <a:rect l="l" t="t" r="r" b="b"/>
              <a:pathLst>
                <a:path w="3134" h="4283" extrusionOk="0">
                  <a:moveTo>
                    <a:pt x="2567" y="150"/>
                  </a:moveTo>
                  <a:cubicBezTo>
                    <a:pt x="2000" y="833"/>
                    <a:pt x="1434" y="1533"/>
                    <a:pt x="884" y="2250"/>
                  </a:cubicBezTo>
                  <a:cubicBezTo>
                    <a:pt x="667" y="2516"/>
                    <a:pt x="1" y="3333"/>
                    <a:pt x="217" y="3766"/>
                  </a:cubicBezTo>
                  <a:cubicBezTo>
                    <a:pt x="467" y="4283"/>
                    <a:pt x="1150" y="3583"/>
                    <a:pt x="1384" y="3366"/>
                  </a:cubicBezTo>
                  <a:cubicBezTo>
                    <a:pt x="1900" y="2883"/>
                    <a:pt x="2467" y="2616"/>
                    <a:pt x="2817" y="1966"/>
                  </a:cubicBezTo>
                  <a:cubicBezTo>
                    <a:pt x="2983" y="1650"/>
                    <a:pt x="3133" y="1500"/>
                    <a:pt x="3133" y="1133"/>
                  </a:cubicBezTo>
                  <a:cubicBezTo>
                    <a:pt x="3117" y="683"/>
                    <a:pt x="3033" y="433"/>
                    <a:pt x="28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1" name="Google Shape;3411;p35"/>
            <p:cNvSpPr/>
            <p:nvPr/>
          </p:nvSpPr>
          <p:spPr>
            <a:xfrm>
              <a:off x="6695750" y="-534425"/>
              <a:ext cx="50850" cy="70000"/>
            </a:xfrm>
            <a:custGeom>
              <a:avLst/>
              <a:gdLst/>
              <a:ahLst/>
              <a:cxnLst/>
              <a:rect l="l" t="t" r="r" b="b"/>
              <a:pathLst>
                <a:path w="2034" h="2800" extrusionOk="0">
                  <a:moveTo>
                    <a:pt x="467" y="2133"/>
                  </a:moveTo>
                  <a:cubicBezTo>
                    <a:pt x="284" y="1900"/>
                    <a:pt x="117" y="1633"/>
                    <a:pt x="1" y="1367"/>
                  </a:cubicBezTo>
                  <a:cubicBezTo>
                    <a:pt x="301" y="967"/>
                    <a:pt x="851" y="0"/>
                    <a:pt x="1501" y="250"/>
                  </a:cubicBezTo>
                  <a:cubicBezTo>
                    <a:pt x="1934" y="434"/>
                    <a:pt x="2034" y="934"/>
                    <a:pt x="1884" y="1333"/>
                  </a:cubicBezTo>
                  <a:cubicBezTo>
                    <a:pt x="1767" y="1700"/>
                    <a:pt x="1051" y="2800"/>
                    <a:pt x="567" y="22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2" name="Google Shape;3412;p35"/>
            <p:cNvSpPr/>
            <p:nvPr/>
          </p:nvSpPr>
          <p:spPr>
            <a:xfrm>
              <a:off x="6254200" y="-4125"/>
              <a:ext cx="125825" cy="101650"/>
            </a:xfrm>
            <a:custGeom>
              <a:avLst/>
              <a:gdLst/>
              <a:ahLst/>
              <a:cxnLst/>
              <a:rect l="l" t="t" r="r" b="b"/>
              <a:pathLst>
                <a:path w="5033" h="4066" extrusionOk="0">
                  <a:moveTo>
                    <a:pt x="3599" y="400"/>
                  </a:moveTo>
                  <a:cubicBezTo>
                    <a:pt x="2983" y="100"/>
                    <a:pt x="2700" y="0"/>
                    <a:pt x="2016" y="100"/>
                  </a:cubicBezTo>
                  <a:cubicBezTo>
                    <a:pt x="1650" y="150"/>
                    <a:pt x="1183" y="150"/>
                    <a:pt x="867" y="417"/>
                  </a:cubicBezTo>
                  <a:cubicBezTo>
                    <a:pt x="250" y="916"/>
                    <a:pt x="50" y="2083"/>
                    <a:pt x="17" y="2816"/>
                  </a:cubicBezTo>
                  <a:cubicBezTo>
                    <a:pt x="0" y="3216"/>
                    <a:pt x="67" y="3616"/>
                    <a:pt x="450" y="3816"/>
                  </a:cubicBezTo>
                  <a:cubicBezTo>
                    <a:pt x="983" y="4066"/>
                    <a:pt x="1917" y="3799"/>
                    <a:pt x="2400" y="3599"/>
                  </a:cubicBezTo>
                  <a:cubicBezTo>
                    <a:pt x="3749" y="3033"/>
                    <a:pt x="5032" y="1300"/>
                    <a:pt x="3599" y="4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3" name="Google Shape;3413;p35"/>
            <p:cNvSpPr/>
            <p:nvPr/>
          </p:nvSpPr>
          <p:spPr>
            <a:xfrm>
              <a:off x="8922325" y="-688150"/>
              <a:ext cx="180400" cy="184575"/>
            </a:xfrm>
            <a:custGeom>
              <a:avLst/>
              <a:gdLst/>
              <a:ahLst/>
              <a:cxnLst/>
              <a:rect l="l" t="t" r="r" b="b"/>
              <a:pathLst>
                <a:path w="7216" h="7383" extrusionOk="0">
                  <a:moveTo>
                    <a:pt x="750" y="2817"/>
                  </a:moveTo>
                  <a:cubicBezTo>
                    <a:pt x="767" y="2634"/>
                    <a:pt x="784" y="2117"/>
                    <a:pt x="867" y="1867"/>
                  </a:cubicBezTo>
                  <a:cubicBezTo>
                    <a:pt x="967" y="1551"/>
                    <a:pt x="1467" y="1234"/>
                    <a:pt x="1750" y="1034"/>
                  </a:cubicBezTo>
                  <a:cubicBezTo>
                    <a:pt x="2633" y="434"/>
                    <a:pt x="3866" y="1"/>
                    <a:pt x="4949" y="201"/>
                  </a:cubicBezTo>
                  <a:cubicBezTo>
                    <a:pt x="5732" y="351"/>
                    <a:pt x="6449" y="667"/>
                    <a:pt x="6849" y="1384"/>
                  </a:cubicBezTo>
                  <a:cubicBezTo>
                    <a:pt x="7165" y="1950"/>
                    <a:pt x="7215" y="2850"/>
                    <a:pt x="6999" y="3467"/>
                  </a:cubicBezTo>
                  <a:cubicBezTo>
                    <a:pt x="6499" y="4933"/>
                    <a:pt x="5749" y="6399"/>
                    <a:pt x="4199" y="6949"/>
                  </a:cubicBezTo>
                  <a:cubicBezTo>
                    <a:pt x="3333" y="7266"/>
                    <a:pt x="2466" y="7382"/>
                    <a:pt x="1617" y="6899"/>
                  </a:cubicBezTo>
                  <a:cubicBezTo>
                    <a:pt x="1183" y="6666"/>
                    <a:pt x="784" y="6333"/>
                    <a:pt x="467" y="5933"/>
                  </a:cubicBezTo>
                  <a:cubicBezTo>
                    <a:pt x="0" y="5350"/>
                    <a:pt x="17" y="4683"/>
                    <a:pt x="750" y="281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414" name="Google Shape;3414;p35"/>
            <p:cNvGrpSpPr/>
            <p:nvPr/>
          </p:nvGrpSpPr>
          <p:grpSpPr>
            <a:xfrm>
              <a:off x="5967200" y="-891425"/>
              <a:ext cx="3341725" cy="1430925"/>
              <a:chOff x="5967200" y="-891425"/>
              <a:chExt cx="3341725" cy="1430925"/>
            </a:xfrm>
          </p:grpSpPr>
          <p:sp>
            <p:nvSpPr>
              <p:cNvPr id="3415" name="Google Shape;3415;p35"/>
              <p:cNvSpPr/>
              <p:nvPr/>
            </p:nvSpPr>
            <p:spPr>
              <a:xfrm>
                <a:off x="6005075" y="-891425"/>
                <a:ext cx="3303850" cy="1371375"/>
              </a:xfrm>
              <a:custGeom>
                <a:avLst/>
                <a:gdLst/>
                <a:ahLst/>
                <a:cxnLst/>
                <a:rect l="l" t="t" r="r" b="b"/>
                <a:pathLst>
                  <a:path w="132154" h="54855" extrusionOk="0">
                    <a:moveTo>
                      <a:pt x="114208" y="67"/>
                    </a:moveTo>
                    <a:cubicBezTo>
                      <a:pt x="110192" y="334"/>
                      <a:pt x="106026" y="700"/>
                      <a:pt x="102060" y="1450"/>
                    </a:cubicBezTo>
                    <a:lnTo>
                      <a:pt x="102060" y="1450"/>
                    </a:lnTo>
                    <a:cubicBezTo>
                      <a:pt x="100144" y="1817"/>
                      <a:pt x="98278" y="2183"/>
                      <a:pt x="96328" y="2183"/>
                    </a:cubicBezTo>
                    <a:lnTo>
                      <a:pt x="96328" y="2183"/>
                    </a:lnTo>
                    <a:cubicBezTo>
                      <a:pt x="94629" y="2167"/>
                      <a:pt x="93063" y="1633"/>
                      <a:pt x="91396" y="1450"/>
                    </a:cubicBezTo>
                    <a:lnTo>
                      <a:pt x="91396" y="1450"/>
                    </a:lnTo>
                    <a:cubicBezTo>
                      <a:pt x="90363" y="1334"/>
                      <a:pt x="89447" y="1084"/>
                      <a:pt x="88380" y="1084"/>
                    </a:cubicBezTo>
                    <a:lnTo>
                      <a:pt x="88380" y="1084"/>
                    </a:lnTo>
                    <a:cubicBezTo>
                      <a:pt x="88097" y="1100"/>
                      <a:pt x="87797" y="1084"/>
                      <a:pt x="87514" y="1084"/>
                    </a:cubicBezTo>
                    <a:lnTo>
                      <a:pt x="87514" y="1084"/>
                    </a:lnTo>
                    <a:cubicBezTo>
                      <a:pt x="86781" y="1067"/>
                      <a:pt x="86031" y="1067"/>
                      <a:pt x="85298" y="1167"/>
                    </a:cubicBezTo>
                    <a:lnTo>
                      <a:pt x="85298" y="1167"/>
                    </a:lnTo>
                    <a:cubicBezTo>
                      <a:pt x="79199" y="1967"/>
                      <a:pt x="73151" y="3050"/>
                      <a:pt x="67052" y="3983"/>
                    </a:cubicBezTo>
                    <a:lnTo>
                      <a:pt x="67052" y="3983"/>
                    </a:lnTo>
                    <a:cubicBezTo>
                      <a:pt x="63370" y="4549"/>
                      <a:pt x="59687" y="4716"/>
                      <a:pt x="56005" y="5133"/>
                    </a:cubicBezTo>
                    <a:lnTo>
                      <a:pt x="56005" y="5133"/>
                    </a:lnTo>
                    <a:cubicBezTo>
                      <a:pt x="54355" y="5316"/>
                      <a:pt x="52839" y="5699"/>
                      <a:pt x="51289" y="6316"/>
                    </a:cubicBezTo>
                    <a:lnTo>
                      <a:pt x="51289" y="6316"/>
                    </a:lnTo>
                    <a:cubicBezTo>
                      <a:pt x="50206" y="6749"/>
                      <a:pt x="49073" y="7349"/>
                      <a:pt x="47940" y="7549"/>
                    </a:cubicBezTo>
                    <a:lnTo>
                      <a:pt x="47940" y="7549"/>
                    </a:lnTo>
                    <a:cubicBezTo>
                      <a:pt x="47407" y="7649"/>
                      <a:pt x="46840" y="7632"/>
                      <a:pt x="46274" y="7599"/>
                    </a:cubicBezTo>
                    <a:lnTo>
                      <a:pt x="46274" y="7599"/>
                    </a:lnTo>
                    <a:cubicBezTo>
                      <a:pt x="46024" y="7599"/>
                      <a:pt x="45774" y="7582"/>
                      <a:pt x="45540" y="7582"/>
                    </a:cubicBezTo>
                    <a:lnTo>
                      <a:pt x="45540" y="7582"/>
                    </a:lnTo>
                    <a:cubicBezTo>
                      <a:pt x="45340" y="7582"/>
                      <a:pt x="45140" y="7582"/>
                      <a:pt x="44957" y="7582"/>
                    </a:cubicBezTo>
                    <a:lnTo>
                      <a:pt x="44957" y="7582"/>
                    </a:lnTo>
                    <a:cubicBezTo>
                      <a:pt x="43441" y="7565"/>
                      <a:pt x="41891" y="7549"/>
                      <a:pt x="40508" y="8365"/>
                    </a:cubicBezTo>
                    <a:lnTo>
                      <a:pt x="40508" y="8365"/>
                    </a:lnTo>
                    <a:cubicBezTo>
                      <a:pt x="38709" y="9415"/>
                      <a:pt x="37342" y="11065"/>
                      <a:pt x="35926" y="12614"/>
                    </a:cubicBezTo>
                    <a:lnTo>
                      <a:pt x="35926" y="12614"/>
                    </a:lnTo>
                    <a:cubicBezTo>
                      <a:pt x="34976" y="13681"/>
                      <a:pt x="33693" y="14264"/>
                      <a:pt x="32443" y="14514"/>
                    </a:cubicBezTo>
                    <a:lnTo>
                      <a:pt x="32443" y="14514"/>
                    </a:lnTo>
                    <a:cubicBezTo>
                      <a:pt x="31444" y="14714"/>
                      <a:pt x="30361" y="14664"/>
                      <a:pt x="30061" y="15963"/>
                    </a:cubicBezTo>
                    <a:lnTo>
                      <a:pt x="30061" y="15963"/>
                    </a:lnTo>
                    <a:cubicBezTo>
                      <a:pt x="29861" y="16763"/>
                      <a:pt x="30211" y="17296"/>
                      <a:pt x="29427" y="17780"/>
                    </a:cubicBezTo>
                    <a:lnTo>
                      <a:pt x="29427" y="17780"/>
                    </a:lnTo>
                    <a:cubicBezTo>
                      <a:pt x="28861" y="18146"/>
                      <a:pt x="29044" y="17930"/>
                      <a:pt x="28494" y="17580"/>
                    </a:cubicBezTo>
                    <a:lnTo>
                      <a:pt x="28494" y="17580"/>
                    </a:lnTo>
                    <a:cubicBezTo>
                      <a:pt x="27928" y="17213"/>
                      <a:pt x="26145" y="17030"/>
                      <a:pt x="25428" y="17346"/>
                    </a:cubicBezTo>
                    <a:lnTo>
                      <a:pt x="25428" y="17346"/>
                    </a:lnTo>
                    <a:cubicBezTo>
                      <a:pt x="24562" y="17746"/>
                      <a:pt x="23962" y="19146"/>
                      <a:pt x="23979" y="20129"/>
                    </a:cubicBezTo>
                    <a:lnTo>
                      <a:pt x="23979" y="20129"/>
                    </a:lnTo>
                    <a:cubicBezTo>
                      <a:pt x="24012" y="22495"/>
                      <a:pt x="27211" y="22962"/>
                      <a:pt x="28678" y="23795"/>
                    </a:cubicBezTo>
                    <a:lnTo>
                      <a:pt x="28678" y="23795"/>
                    </a:lnTo>
                    <a:cubicBezTo>
                      <a:pt x="29711" y="24395"/>
                      <a:pt x="30677" y="25228"/>
                      <a:pt x="30327" y="26711"/>
                    </a:cubicBezTo>
                    <a:lnTo>
                      <a:pt x="30327" y="26711"/>
                    </a:lnTo>
                    <a:cubicBezTo>
                      <a:pt x="30111" y="27661"/>
                      <a:pt x="29177" y="28444"/>
                      <a:pt x="28444" y="28877"/>
                    </a:cubicBezTo>
                    <a:lnTo>
                      <a:pt x="28444" y="28877"/>
                    </a:lnTo>
                    <a:cubicBezTo>
                      <a:pt x="27128" y="29643"/>
                      <a:pt x="25978" y="29960"/>
                      <a:pt x="24962" y="31343"/>
                    </a:cubicBezTo>
                    <a:lnTo>
                      <a:pt x="24962" y="31343"/>
                    </a:lnTo>
                    <a:cubicBezTo>
                      <a:pt x="24262" y="32309"/>
                      <a:pt x="24195" y="32976"/>
                      <a:pt x="23995" y="34092"/>
                    </a:cubicBezTo>
                    <a:lnTo>
                      <a:pt x="23995" y="34092"/>
                    </a:lnTo>
                    <a:cubicBezTo>
                      <a:pt x="23662" y="36109"/>
                      <a:pt x="21013" y="36025"/>
                      <a:pt x="19563" y="36358"/>
                    </a:cubicBezTo>
                    <a:lnTo>
                      <a:pt x="19563" y="36358"/>
                    </a:lnTo>
                    <a:cubicBezTo>
                      <a:pt x="19213" y="36425"/>
                      <a:pt x="18880" y="36425"/>
                      <a:pt x="18530" y="36425"/>
                    </a:cubicBezTo>
                    <a:lnTo>
                      <a:pt x="18530" y="36425"/>
                    </a:lnTo>
                    <a:cubicBezTo>
                      <a:pt x="18163" y="36425"/>
                      <a:pt x="17780" y="36408"/>
                      <a:pt x="17430" y="36508"/>
                    </a:cubicBezTo>
                    <a:lnTo>
                      <a:pt x="17430" y="36508"/>
                    </a:lnTo>
                    <a:cubicBezTo>
                      <a:pt x="16897" y="36658"/>
                      <a:pt x="16214" y="37208"/>
                      <a:pt x="15697" y="37525"/>
                    </a:cubicBezTo>
                    <a:lnTo>
                      <a:pt x="15697" y="37525"/>
                    </a:lnTo>
                    <a:cubicBezTo>
                      <a:pt x="15097" y="37891"/>
                      <a:pt x="14514" y="38058"/>
                      <a:pt x="14048" y="38591"/>
                    </a:cubicBezTo>
                    <a:lnTo>
                      <a:pt x="14048" y="38591"/>
                    </a:lnTo>
                    <a:cubicBezTo>
                      <a:pt x="13648" y="39041"/>
                      <a:pt x="13681" y="39358"/>
                      <a:pt x="13431" y="39874"/>
                    </a:cubicBezTo>
                    <a:lnTo>
                      <a:pt x="13431" y="39874"/>
                    </a:lnTo>
                    <a:cubicBezTo>
                      <a:pt x="12898" y="40907"/>
                      <a:pt x="11598" y="40091"/>
                      <a:pt x="10732" y="40824"/>
                    </a:cubicBezTo>
                    <a:lnTo>
                      <a:pt x="10732" y="40824"/>
                    </a:lnTo>
                    <a:cubicBezTo>
                      <a:pt x="9965" y="41457"/>
                      <a:pt x="9632" y="42707"/>
                      <a:pt x="9232" y="43657"/>
                    </a:cubicBezTo>
                    <a:lnTo>
                      <a:pt x="9232" y="43657"/>
                    </a:lnTo>
                    <a:cubicBezTo>
                      <a:pt x="8999" y="44207"/>
                      <a:pt x="8882" y="44990"/>
                      <a:pt x="8566" y="45456"/>
                    </a:cubicBezTo>
                    <a:lnTo>
                      <a:pt x="8566" y="45456"/>
                    </a:lnTo>
                    <a:cubicBezTo>
                      <a:pt x="7683" y="46739"/>
                      <a:pt x="5600" y="46823"/>
                      <a:pt x="4383" y="47256"/>
                    </a:cubicBezTo>
                    <a:lnTo>
                      <a:pt x="4383" y="47256"/>
                    </a:lnTo>
                    <a:cubicBezTo>
                      <a:pt x="2917" y="47789"/>
                      <a:pt x="1451" y="48156"/>
                      <a:pt x="1" y="48689"/>
                    </a:cubicBezTo>
                    <a:lnTo>
                      <a:pt x="1" y="48689"/>
                    </a:lnTo>
                    <a:lnTo>
                      <a:pt x="2834" y="53738"/>
                    </a:lnTo>
                    <a:cubicBezTo>
                      <a:pt x="5883" y="53921"/>
                      <a:pt x="8899" y="54471"/>
                      <a:pt x="11965" y="54487"/>
                    </a:cubicBezTo>
                    <a:lnTo>
                      <a:pt x="11965" y="54487"/>
                    </a:lnTo>
                    <a:cubicBezTo>
                      <a:pt x="13498" y="54504"/>
                      <a:pt x="15047" y="54471"/>
                      <a:pt x="16597" y="54454"/>
                    </a:cubicBezTo>
                    <a:lnTo>
                      <a:pt x="16597" y="54454"/>
                    </a:lnTo>
                    <a:cubicBezTo>
                      <a:pt x="20729" y="54438"/>
                      <a:pt x="24845" y="54804"/>
                      <a:pt x="28978" y="54837"/>
                    </a:cubicBezTo>
                    <a:lnTo>
                      <a:pt x="28978" y="54837"/>
                    </a:lnTo>
                    <a:cubicBezTo>
                      <a:pt x="33393" y="54854"/>
                      <a:pt x="37892" y="54421"/>
                      <a:pt x="42274" y="53754"/>
                    </a:cubicBezTo>
                    <a:lnTo>
                      <a:pt x="42274" y="53754"/>
                    </a:lnTo>
                    <a:cubicBezTo>
                      <a:pt x="46573" y="53104"/>
                      <a:pt x="50906" y="52805"/>
                      <a:pt x="55238" y="52388"/>
                    </a:cubicBezTo>
                    <a:lnTo>
                      <a:pt x="55238" y="52388"/>
                    </a:lnTo>
                    <a:cubicBezTo>
                      <a:pt x="59104" y="52021"/>
                      <a:pt x="63020" y="51555"/>
                      <a:pt x="66902" y="51555"/>
                    </a:cubicBezTo>
                    <a:lnTo>
                      <a:pt x="66902" y="51555"/>
                    </a:lnTo>
                    <a:cubicBezTo>
                      <a:pt x="67669" y="51555"/>
                      <a:pt x="68452" y="51572"/>
                      <a:pt x="69218" y="51588"/>
                    </a:cubicBezTo>
                    <a:lnTo>
                      <a:pt x="69218" y="51588"/>
                    </a:lnTo>
                    <a:cubicBezTo>
                      <a:pt x="70251" y="51605"/>
                      <a:pt x="71301" y="51622"/>
                      <a:pt x="72334" y="51605"/>
                    </a:cubicBezTo>
                    <a:lnTo>
                      <a:pt x="72334" y="51605"/>
                    </a:lnTo>
                    <a:cubicBezTo>
                      <a:pt x="74834" y="51555"/>
                      <a:pt x="77316" y="51255"/>
                      <a:pt x="79816" y="51205"/>
                    </a:cubicBezTo>
                    <a:lnTo>
                      <a:pt x="79816" y="51205"/>
                    </a:lnTo>
                    <a:cubicBezTo>
                      <a:pt x="80782" y="51172"/>
                      <a:pt x="81765" y="51205"/>
                      <a:pt x="82732" y="51222"/>
                    </a:cubicBezTo>
                    <a:lnTo>
                      <a:pt x="82732" y="51222"/>
                    </a:lnTo>
                    <a:cubicBezTo>
                      <a:pt x="84198" y="51238"/>
                      <a:pt x="85681" y="51272"/>
                      <a:pt x="87147" y="51172"/>
                    </a:cubicBezTo>
                    <a:lnTo>
                      <a:pt x="87147" y="51172"/>
                    </a:lnTo>
                    <a:cubicBezTo>
                      <a:pt x="90930" y="50888"/>
                      <a:pt x="94846" y="50155"/>
                      <a:pt x="98478" y="48872"/>
                    </a:cubicBezTo>
                    <a:lnTo>
                      <a:pt x="98478" y="48872"/>
                    </a:lnTo>
                    <a:cubicBezTo>
                      <a:pt x="100727" y="48089"/>
                      <a:pt x="102810" y="47356"/>
                      <a:pt x="104510" y="45440"/>
                    </a:cubicBezTo>
                    <a:lnTo>
                      <a:pt x="104510" y="45440"/>
                    </a:lnTo>
                    <a:cubicBezTo>
                      <a:pt x="105843" y="43957"/>
                      <a:pt x="109109" y="41007"/>
                      <a:pt x="106759" y="38858"/>
                    </a:cubicBezTo>
                    <a:lnTo>
                      <a:pt x="106759" y="38858"/>
                    </a:lnTo>
                    <a:cubicBezTo>
                      <a:pt x="105626" y="37808"/>
                      <a:pt x="103377" y="37925"/>
                      <a:pt x="101994" y="37858"/>
                    </a:cubicBezTo>
                    <a:lnTo>
                      <a:pt x="101994" y="37858"/>
                    </a:lnTo>
                    <a:cubicBezTo>
                      <a:pt x="101377" y="37825"/>
                      <a:pt x="100744" y="37841"/>
                      <a:pt x="100111" y="37858"/>
                    </a:cubicBezTo>
                    <a:lnTo>
                      <a:pt x="100111" y="37858"/>
                    </a:lnTo>
                    <a:cubicBezTo>
                      <a:pt x="98611" y="37891"/>
                      <a:pt x="97078" y="37925"/>
                      <a:pt x="95695" y="37442"/>
                    </a:cubicBezTo>
                    <a:lnTo>
                      <a:pt x="95695" y="37442"/>
                    </a:lnTo>
                    <a:cubicBezTo>
                      <a:pt x="94979" y="37192"/>
                      <a:pt x="94446" y="36592"/>
                      <a:pt x="93712" y="36425"/>
                    </a:cubicBezTo>
                    <a:lnTo>
                      <a:pt x="93712" y="36425"/>
                    </a:lnTo>
                    <a:cubicBezTo>
                      <a:pt x="92746" y="36209"/>
                      <a:pt x="91730" y="36492"/>
                      <a:pt x="90930" y="35575"/>
                    </a:cubicBezTo>
                    <a:lnTo>
                      <a:pt x="90930" y="35575"/>
                    </a:lnTo>
                    <a:cubicBezTo>
                      <a:pt x="89597" y="34076"/>
                      <a:pt x="93529" y="33393"/>
                      <a:pt x="94379" y="33109"/>
                    </a:cubicBezTo>
                    <a:lnTo>
                      <a:pt x="94379" y="33109"/>
                    </a:lnTo>
                    <a:cubicBezTo>
                      <a:pt x="96528" y="32359"/>
                      <a:pt x="99961" y="29810"/>
                      <a:pt x="102210" y="31343"/>
                    </a:cubicBezTo>
                    <a:lnTo>
                      <a:pt x="102210" y="31343"/>
                    </a:lnTo>
                    <a:cubicBezTo>
                      <a:pt x="102977" y="31876"/>
                      <a:pt x="103477" y="32609"/>
                      <a:pt x="104327" y="33076"/>
                    </a:cubicBezTo>
                    <a:lnTo>
                      <a:pt x="104327" y="33076"/>
                    </a:lnTo>
                    <a:cubicBezTo>
                      <a:pt x="105360" y="33609"/>
                      <a:pt x="106343" y="33609"/>
                      <a:pt x="107476" y="33559"/>
                    </a:cubicBezTo>
                    <a:lnTo>
                      <a:pt x="107476" y="33559"/>
                    </a:lnTo>
                    <a:cubicBezTo>
                      <a:pt x="109642" y="33459"/>
                      <a:pt x="112125" y="33109"/>
                      <a:pt x="114241" y="32476"/>
                    </a:cubicBezTo>
                    <a:lnTo>
                      <a:pt x="114241" y="32476"/>
                    </a:lnTo>
                    <a:cubicBezTo>
                      <a:pt x="115524" y="32110"/>
                      <a:pt x="116757" y="31526"/>
                      <a:pt x="117857" y="30660"/>
                    </a:cubicBezTo>
                    <a:lnTo>
                      <a:pt x="117857" y="30660"/>
                    </a:lnTo>
                    <a:cubicBezTo>
                      <a:pt x="118707" y="29977"/>
                      <a:pt x="119190" y="29510"/>
                      <a:pt x="120273" y="29294"/>
                    </a:cubicBezTo>
                    <a:lnTo>
                      <a:pt x="120273" y="29294"/>
                    </a:lnTo>
                    <a:cubicBezTo>
                      <a:pt x="121456" y="29060"/>
                      <a:pt x="122556" y="28894"/>
                      <a:pt x="123739" y="28494"/>
                    </a:cubicBezTo>
                    <a:lnTo>
                      <a:pt x="123739" y="28494"/>
                    </a:lnTo>
                    <a:cubicBezTo>
                      <a:pt x="124972" y="28094"/>
                      <a:pt x="126571" y="28094"/>
                      <a:pt x="127421" y="26844"/>
                    </a:cubicBezTo>
                    <a:lnTo>
                      <a:pt x="127421" y="26844"/>
                    </a:lnTo>
                    <a:cubicBezTo>
                      <a:pt x="127888" y="26128"/>
                      <a:pt x="128154" y="25278"/>
                      <a:pt x="128638" y="24528"/>
                    </a:cubicBezTo>
                    <a:lnTo>
                      <a:pt x="128638" y="24528"/>
                    </a:lnTo>
                    <a:cubicBezTo>
                      <a:pt x="129121" y="23811"/>
                      <a:pt x="129554" y="22962"/>
                      <a:pt x="130137" y="22345"/>
                    </a:cubicBezTo>
                    <a:lnTo>
                      <a:pt x="130137" y="22345"/>
                    </a:lnTo>
                    <a:cubicBezTo>
                      <a:pt x="130787" y="21679"/>
                      <a:pt x="131620" y="21245"/>
                      <a:pt x="131920" y="20179"/>
                    </a:cubicBezTo>
                    <a:lnTo>
                      <a:pt x="131920" y="20179"/>
                    </a:lnTo>
                    <a:cubicBezTo>
                      <a:pt x="132153" y="19313"/>
                      <a:pt x="131837" y="18429"/>
                      <a:pt x="131654" y="17596"/>
                    </a:cubicBezTo>
                    <a:lnTo>
                      <a:pt x="131654" y="17596"/>
                    </a:lnTo>
                    <a:cubicBezTo>
                      <a:pt x="131437" y="16680"/>
                      <a:pt x="131454" y="15763"/>
                      <a:pt x="131270" y="14864"/>
                    </a:cubicBezTo>
                    <a:lnTo>
                      <a:pt x="131270" y="14864"/>
                    </a:lnTo>
                    <a:cubicBezTo>
                      <a:pt x="131104" y="14064"/>
                      <a:pt x="131020" y="13597"/>
                      <a:pt x="131020" y="12714"/>
                    </a:cubicBezTo>
                    <a:lnTo>
                      <a:pt x="131020" y="12714"/>
                    </a:lnTo>
                    <a:cubicBezTo>
                      <a:pt x="131020" y="11931"/>
                      <a:pt x="131187" y="10931"/>
                      <a:pt x="130954" y="10181"/>
                    </a:cubicBezTo>
                    <a:lnTo>
                      <a:pt x="130954" y="10181"/>
                    </a:lnTo>
                    <a:cubicBezTo>
                      <a:pt x="130720" y="9348"/>
                      <a:pt x="130154" y="8498"/>
                      <a:pt x="129837" y="7665"/>
                    </a:cubicBezTo>
                    <a:lnTo>
                      <a:pt x="129837" y="7665"/>
                    </a:lnTo>
                    <a:cubicBezTo>
                      <a:pt x="129454" y="6682"/>
                      <a:pt x="128988" y="5832"/>
                      <a:pt x="128504" y="4899"/>
                    </a:cubicBezTo>
                    <a:lnTo>
                      <a:pt x="128504" y="4899"/>
                    </a:lnTo>
                    <a:cubicBezTo>
                      <a:pt x="127521" y="2950"/>
                      <a:pt x="126122" y="2183"/>
                      <a:pt x="124305" y="1433"/>
                    </a:cubicBezTo>
                    <a:lnTo>
                      <a:pt x="124305" y="1433"/>
                    </a:lnTo>
                    <a:cubicBezTo>
                      <a:pt x="121723" y="367"/>
                      <a:pt x="119090" y="1"/>
                      <a:pt x="116390" y="1"/>
                    </a:cubicBezTo>
                    <a:lnTo>
                      <a:pt x="116390" y="1"/>
                    </a:lnTo>
                    <a:cubicBezTo>
                      <a:pt x="115674" y="1"/>
                      <a:pt x="114941" y="17"/>
                      <a:pt x="114208" y="67"/>
                    </a:cubicBezTo>
                  </a:path>
                </a:pathLst>
              </a:custGeom>
              <a:solidFill>
                <a:srgbClr val="F4F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6" name="Google Shape;3416;p35"/>
              <p:cNvSpPr/>
              <p:nvPr/>
            </p:nvSpPr>
            <p:spPr>
              <a:xfrm>
                <a:off x="8280800" y="-823525"/>
                <a:ext cx="739850" cy="471575"/>
              </a:xfrm>
              <a:custGeom>
                <a:avLst/>
                <a:gdLst/>
                <a:ahLst/>
                <a:cxnLst/>
                <a:rect l="l" t="t" r="r" b="b"/>
                <a:pathLst>
                  <a:path w="29594" h="18863" extrusionOk="0">
                    <a:moveTo>
                      <a:pt x="1" y="10115"/>
                    </a:moveTo>
                    <a:cubicBezTo>
                      <a:pt x="551" y="8882"/>
                      <a:pt x="1100" y="7932"/>
                      <a:pt x="1934" y="6849"/>
                    </a:cubicBezTo>
                    <a:cubicBezTo>
                      <a:pt x="2983" y="5483"/>
                      <a:pt x="4416" y="3916"/>
                      <a:pt x="5999" y="3116"/>
                    </a:cubicBezTo>
                    <a:cubicBezTo>
                      <a:pt x="6782" y="2717"/>
                      <a:pt x="7749" y="2533"/>
                      <a:pt x="8599" y="2333"/>
                    </a:cubicBezTo>
                    <a:cubicBezTo>
                      <a:pt x="10365" y="1933"/>
                      <a:pt x="12115" y="1467"/>
                      <a:pt x="13881" y="1067"/>
                    </a:cubicBezTo>
                    <a:cubicBezTo>
                      <a:pt x="15814" y="617"/>
                      <a:pt x="17997" y="117"/>
                      <a:pt x="20013" y="34"/>
                    </a:cubicBezTo>
                    <a:cubicBezTo>
                      <a:pt x="21179" y="1"/>
                      <a:pt x="22379" y="134"/>
                      <a:pt x="23545" y="267"/>
                    </a:cubicBezTo>
                    <a:cubicBezTo>
                      <a:pt x="25611" y="500"/>
                      <a:pt x="28327" y="1600"/>
                      <a:pt x="28944" y="3800"/>
                    </a:cubicBezTo>
                    <a:cubicBezTo>
                      <a:pt x="29244" y="4883"/>
                      <a:pt x="29444" y="5999"/>
                      <a:pt x="29477" y="7115"/>
                    </a:cubicBezTo>
                    <a:cubicBezTo>
                      <a:pt x="29511" y="8449"/>
                      <a:pt x="29594" y="9865"/>
                      <a:pt x="29244" y="11165"/>
                    </a:cubicBezTo>
                    <a:cubicBezTo>
                      <a:pt x="28561" y="13614"/>
                      <a:pt x="27078" y="15697"/>
                      <a:pt x="24945" y="17096"/>
                    </a:cubicBezTo>
                    <a:cubicBezTo>
                      <a:pt x="23195" y="18246"/>
                      <a:pt x="20713" y="18613"/>
                      <a:pt x="18663" y="18729"/>
                    </a:cubicBezTo>
                    <a:cubicBezTo>
                      <a:pt x="16497" y="18863"/>
                      <a:pt x="14347" y="18763"/>
                      <a:pt x="12198" y="18513"/>
                    </a:cubicBezTo>
                    <a:cubicBezTo>
                      <a:pt x="9449" y="18196"/>
                      <a:pt x="6766" y="17713"/>
                      <a:pt x="4183" y="16663"/>
                    </a:cubicBezTo>
                    <a:cubicBezTo>
                      <a:pt x="2817" y="16080"/>
                      <a:pt x="1684" y="15297"/>
                      <a:pt x="417" y="1454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7" name="Google Shape;3417;p35"/>
              <p:cNvSpPr/>
              <p:nvPr/>
            </p:nvSpPr>
            <p:spPr>
              <a:xfrm>
                <a:off x="7283550" y="-786450"/>
                <a:ext cx="941875" cy="329525"/>
              </a:xfrm>
              <a:custGeom>
                <a:avLst/>
                <a:gdLst/>
                <a:ahLst/>
                <a:cxnLst/>
                <a:rect l="l" t="t" r="r" b="b"/>
                <a:pathLst>
                  <a:path w="37675" h="13181" extrusionOk="0">
                    <a:moveTo>
                      <a:pt x="36941" y="8632"/>
                    </a:moveTo>
                    <a:cubicBezTo>
                      <a:pt x="37125" y="8065"/>
                      <a:pt x="37408" y="7482"/>
                      <a:pt x="37558" y="6916"/>
                    </a:cubicBezTo>
                    <a:cubicBezTo>
                      <a:pt x="37675" y="6449"/>
                      <a:pt x="37575" y="5882"/>
                      <a:pt x="37591" y="5399"/>
                    </a:cubicBezTo>
                    <a:cubicBezTo>
                      <a:pt x="37591" y="4000"/>
                      <a:pt x="37491" y="2916"/>
                      <a:pt x="36342" y="1933"/>
                    </a:cubicBezTo>
                    <a:cubicBezTo>
                      <a:pt x="35308" y="1067"/>
                      <a:pt x="34242" y="634"/>
                      <a:pt x="32909" y="417"/>
                    </a:cubicBezTo>
                    <a:cubicBezTo>
                      <a:pt x="31176" y="117"/>
                      <a:pt x="29343" y="0"/>
                      <a:pt x="27594" y="0"/>
                    </a:cubicBezTo>
                    <a:cubicBezTo>
                      <a:pt x="22445" y="0"/>
                      <a:pt x="17313" y="934"/>
                      <a:pt x="12264" y="1783"/>
                    </a:cubicBezTo>
                    <a:cubicBezTo>
                      <a:pt x="9698" y="2217"/>
                      <a:pt x="7198" y="2866"/>
                      <a:pt x="4749" y="3733"/>
                    </a:cubicBezTo>
                    <a:cubicBezTo>
                      <a:pt x="3333" y="4233"/>
                      <a:pt x="1150" y="4916"/>
                      <a:pt x="633" y="6532"/>
                    </a:cubicBezTo>
                    <a:cubicBezTo>
                      <a:pt x="0" y="8582"/>
                      <a:pt x="2033" y="11081"/>
                      <a:pt x="3716" y="12031"/>
                    </a:cubicBezTo>
                    <a:cubicBezTo>
                      <a:pt x="4949" y="12714"/>
                      <a:pt x="6315" y="12814"/>
                      <a:pt x="7682" y="12964"/>
                    </a:cubicBezTo>
                    <a:cubicBezTo>
                      <a:pt x="9614" y="13181"/>
                      <a:pt x="11514" y="12914"/>
                      <a:pt x="13430" y="12797"/>
                    </a:cubicBezTo>
                    <a:cubicBezTo>
                      <a:pt x="17346" y="12531"/>
                      <a:pt x="21278" y="12114"/>
                      <a:pt x="25194" y="11998"/>
                    </a:cubicBezTo>
                    <a:cubicBezTo>
                      <a:pt x="27210" y="11931"/>
                      <a:pt x="28993" y="11348"/>
                      <a:pt x="30876" y="10748"/>
                    </a:cubicBezTo>
                    <a:cubicBezTo>
                      <a:pt x="31993" y="10398"/>
                      <a:pt x="33109" y="10098"/>
                      <a:pt x="34175" y="9582"/>
                    </a:cubicBezTo>
                    <a:cubicBezTo>
                      <a:pt x="35325" y="9032"/>
                      <a:pt x="36442" y="8382"/>
                      <a:pt x="36941" y="863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8" name="Google Shape;3418;p35"/>
              <p:cNvSpPr/>
              <p:nvPr/>
            </p:nvSpPr>
            <p:spPr>
              <a:xfrm>
                <a:off x="6999025" y="-606075"/>
                <a:ext cx="244975" cy="115825"/>
              </a:xfrm>
              <a:custGeom>
                <a:avLst/>
                <a:gdLst/>
                <a:ahLst/>
                <a:cxnLst/>
                <a:rect l="l" t="t" r="r" b="b"/>
                <a:pathLst>
                  <a:path w="9799" h="4633" extrusionOk="0">
                    <a:moveTo>
                      <a:pt x="9798" y="4166"/>
                    </a:moveTo>
                    <a:cubicBezTo>
                      <a:pt x="9165" y="3500"/>
                      <a:pt x="8798" y="2816"/>
                      <a:pt x="8215" y="2167"/>
                    </a:cubicBezTo>
                    <a:cubicBezTo>
                      <a:pt x="7649" y="1517"/>
                      <a:pt x="6799" y="1134"/>
                      <a:pt x="6032" y="784"/>
                    </a:cubicBezTo>
                    <a:cubicBezTo>
                      <a:pt x="4316" y="0"/>
                      <a:pt x="2017" y="367"/>
                      <a:pt x="750" y="1833"/>
                    </a:cubicBezTo>
                    <a:cubicBezTo>
                      <a:pt x="517" y="2117"/>
                      <a:pt x="0" y="2833"/>
                      <a:pt x="84" y="3283"/>
                    </a:cubicBezTo>
                    <a:cubicBezTo>
                      <a:pt x="150" y="3750"/>
                      <a:pt x="534" y="3833"/>
                      <a:pt x="933" y="3966"/>
                    </a:cubicBezTo>
                    <a:cubicBezTo>
                      <a:pt x="3316" y="4633"/>
                      <a:pt x="6116" y="4366"/>
                      <a:pt x="9798" y="416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9" name="Google Shape;3419;p35"/>
              <p:cNvSpPr/>
              <p:nvPr/>
            </p:nvSpPr>
            <p:spPr>
              <a:xfrm>
                <a:off x="6589525" y="-532750"/>
                <a:ext cx="312875" cy="243300"/>
              </a:xfrm>
              <a:custGeom>
                <a:avLst/>
                <a:gdLst/>
                <a:ahLst/>
                <a:cxnLst/>
                <a:rect l="l" t="t" r="r" b="b"/>
                <a:pathLst>
                  <a:path w="12515" h="9732" extrusionOk="0">
                    <a:moveTo>
                      <a:pt x="7249" y="1433"/>
                    </a:moveTo>
                    <a:cubicBezTo>
                      <a:pt x="7499" y="883"/>
                      <a:pt x="7866" y="433"/>
                      <a:pt x="8332" y="83"/>
                    </a:cubicBezTo>
                    <a:cubicBezTo>
                      <a:pt x="9049" y="383"/>
                      <a:pt x="9882" y="0"/>
                      <a:pt x="10632" y="200"/>
                    </a:cubicBezTo>
                    <a:cubicBezTo>
                      <a:pt x="11165" y="350"/>
                      <a:pt x="12515" y="1266"/>
                      <a:pt x="11931" y="1933"/>
                    </a:cubicBezTo>
                    <a:cubicBezTo>
                      <a:pt x="11481" y="2466"/>
                      <a:pt x="9915" y="2033"/>
                      <a:pt x="9299" y="2016"/>
                    </a:cubicBezTo>
                    <a:cubicBezTo>
                      <a:pt x="6916" y="2000"/>
                      <a:pt x="4966" y="3783"/>
                      <a:pt x="2600" y="3766"/>
                    </a:cubicBezTo>
                    <a:cubicBezTo>
                      <a:pt x="2034" y="3749"/>
                      <a:pt x="1284" y="3283"/>
                      <a:pt x="701" y="3566"/>
                    </a:cubicBezTo>
                    <a:cubicBezTo>
                      <a:pt x="18" y="3916"/>
                      <a:pt x="1" y="5066"/>
                      <a:pt x="67" y="5699"/>
                    </a:cubicBezTo>
                    <a:cubicBezTo>
                      <a:pt x="201" y="6815"/>
                      <a:pt x="1217" y="8031"/>
                      <a:pt x="2134" y="8615"/>
                    </a:cubicBezTo>
                    <a:cubicBezTo>
                      <a:pt x="3067" y="9198"/>
                      <a:pt x="4300" y="9598"/>
                      <a:pt x="5383" y="9648"/>
                    </a:cubicBezTo>
                    <a:cubicBezTo>
                      <a:pt x="6899" y="9731"/>
                      <a:pt x="8649" y="9731"/>
                      <a:pt x="9765" y="8581"/>
                    </a:cubicBezTo>
                    <a:cubicBezTo>
                      <a:pt x="10448" y="7882"/>
                      <a:pt x="11182" y="6915"/>
                      <a:pt x="11248" y="5899"/>
                    </a:cubicBezTo>
                    <a:cubicBezTo>
                      <a:pt x="11298" y="4966"/>
                      <a:pt x="10648" y="4482"/>
                      <a:pt x="10398" y="4166"/>
                    </a:cubicBezTo>
                    <a:cubicBezTo>
                      <a:pt x="9715" y="3649"/>
                      <a:pt x="8899" y="3133"/>
                      <a:pt x="8049" y="286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0" name="Google Shape;3420;p35"/>
              <p:cNvSpPr/>
              <p:nvPr/>
            </p:nvSpPr>
            <p:spPr>
              <a:xfrm>
                <a:off x="8138350" y="4600"/>
                <a:ext cx="551125" cy="288300"/>
              </a:xfrm>
              <a:custGeom>
                <a:avLst/>
                <a:gdLst/>
                <a:ahLst/>
                <a:cxnLst/>
                <a:rect l="l" t="t" r="r" b="b"/>
                <a:pathLst>
                  <a:path w="22045" h="11532" extrusionOk="0">
                    <a:moveTo>
                      <a:pt x="19795" y="2884"/>
                    </a:moveTo>
                    <a:cubicBezTo>
                      <a:pt x="19062" y="2200"/>
                      <a:pt x="18396" y="1567"/>
                      <a:pt x="17463" y="1201"/>
                    </a:cubicBezTo>
                    <a:cubicBezTo>
                      <a:pt x="16446" y="801"/>
                      <a:pt x="15296" y="484"/>
                      <a:pt x="14213" y="368"/>
                    </a:cubicBezTo>
                    <a:cubicBezTo>
                      <a:pt x="11781" y="118"/>
                      <a:pt x="9315" y="1"/>
                      <a:pt x="6948" y="817"/>
                    </a:cubicBezTo>
                    <a:cubicBezTo>
                      <a:pt x="4482" y="1667"/>
                      <a:pt x="2150" y="3134"/>
                      <a:pt x="783" y="5366"/>
                    </a:cubicBezTo>
                    <a:cubicBezTo>
                      <a:pt x="483" y="5866"/>
                      <a:pt x="0" y="6599"/>
                      <a:pt x="33" y="7199"/>
                    </a:cubicBezTo>
                    <a:cubicBezTo>
                      <a:pt x="67" y="7866"/>
                      <a:pt x="1250" y="8399"/>
                      <a:pt x="1700" y="8799"/>
                    </a:cubicBezTo>
                    <a:cubicBezTo>
                      <a:pt x="2416" y="9432"/>
                      <a:pt x="3066" y="10149"/>
                      <a:pt x="3882" y="10682"/>
                    </a:cubicBezTo>
                    <a:cubicBezTo>
                      <a:pt x="5132" y="11498"/>
                      <a:pt x="6565" y="11532"/>
                      <a:pt x="7998" y="11515"/>
                    </a:cubicBezTo>
                    <a:cubicBezTo>
                      <a:pt x="9415" y="11515"/>
                      <a:pt x="10814" y="11432"/>
                      <a:pt x="12197" y="11182"/>
                    </a:cubicBezTo>
                    <a:cubicBezTo>
                      <a:pt x="13530" y="10932"/>
                      <a:pt x="14980" y="10748"/>
                      <a:pt x="16230" y="10265"/>
                    </a:cubicBezTo>
                    <a:cubicBezTo>
                      <a:pt x="17846" y="9615"/>
                      <a:pt x="19679" y="8865"/>
                      <a:pt x="20862" y="7516"/>
                    </a:cubicBezTo>
                    <a:cubicBezTo>
                      <a:pt x="22045" y="6166"/>
                      <a:pt x="22012" y="4083"/>
                      <a:pt x="19795" y="288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1" name="Google Shape;3421;p35"/>
              <p:cNvSpPr/>
              <p:nvPr/>
            </p:nvSpPr>
            <p:spPr>
              <a:xfrm>
                <a:off x="6592025" y="-191600"/>
                <a:ext cx="157500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6300" h="5733" extrusionOk="0">
                    <a:moveTo>
                      <a:pt x="5450" y="1"/>
                    </a:moveTo>
                    <a:cubicBezTo>
                      <a:pt x="4650" y="601"/>
                      <a:pt x="3817" y="984"/>
                      <a:pt x="2983" y="1517"/>
                    </a:cubicBezTo>
                    <a:cubicBezTo>
                      <a:pt x="2417" y="1884"/>
                      <a:pt x="1700" y="2217"/>
                      <a:pt x="1267" y="2717"/>
                    </a:cubicBezTo>
                    <a:cubicBezTo>
                      <a:pt x="884" y="3150"/>
                      <a:pt x="1" y="4566"/>
                      <a:pt x="434" y="5216"/>
                    </a:cubicBezTo>
                    <a:cubicBezTo>
                      <a:pt x="784" y="5733"/>
                      <a:pt x="2684" y="5549"/>
                      <a:pt x="3150" y="5433"/>
                    </a:cubicBezTo>
                    <a:cubicBezTo>
                      <a:pt x="5133" y="4950"/>
                      <a:pt x="6183" y="2983"/>
                      <a:pt x="6299" y="105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2" name="Google Shape;3422;p35"/>
              <p:cNvSpPr/>
              <p:nvPr/>
            </p:nvSpPr>
            <p:spPr>
              <a:xfrm>
                <a:off x="6213800" y="-32050"/>
                <a:ext cx="407425" cy="252875"/>
              </a:xfrm>
              <a:custGeom>
                <a:avLst/>
                <a:gdLst/>
                <a:ahLst/>
                <a:cxnLst/>
                <a:rect l="l" t="t" r="r" b="b"/>
                <a:pathLst>
                  <a:path w="16297" h="10115" extrusionOk="0">
                    <a:moveTo>
                      <a:pt x="12164" y="2250"/>
                    </a:moveTo>
                    <a:cubicBezTo>
                      <a:pt x="9948" y="1050"/>
                      <a:pt x="6648" y="1"/>
                      <a:pt x="4299" y="1450"/>
                    </a:cubicBezTo>
                    <a:cubicBezTo>
                      <a:pt x="3166" y="2133"/>
                      <a:pt x="2566" y="3200"/>
                      <a:pt x="1900" y="4300"/>
                    </a:cubicBezTo>
                    <a:cubicBezTo>
                      <a:pt x="1350" y="5233"/>
                      <a:pt x="866" y="5966"/>
                      <a:pt x="683" y="7066"/>
                    </a:cubicBezTo>
                    <a:cubicBezTo>
                      <a:pt x="617" y="7532"/>
                      <a:pt x="0" y="10115"/>
                      <a:pt x="1216" y="9798"/>
                    </a:cubicBezTo>
                    <a:cubicBezTo>
                      <a:pt x="1450" y="9732"/>
                      <a:pt x="1650" y="9382"/>
                      <a:pt x="1850" y="9232"/>
                    </a:cubicBezTo>
                    <a:cubicBezTo>
                      <a:pt x="2066" y="9082"/>
                      <a:pt x="2266" y="8932"/>
                      <a:pt x="2483" y="8765"/>
                    </a:cubicBezTo>
                    <a:cubicBezTo>
                      <a:pt x="2916" y="8432"/>
                      <a:pt x="3499" y="8382"/>
                      <a:pt x="3966" y="8099"/>
                    </a:cubicBezTo>
                    <a:cubicBezTo>
                      <a:pt x="4182" y="7949"/>
                      <a:pt x="4316" y="7782"/>
                      <a:pt x="4582" y="7715"/>
                    </a:cubicBezTo>
                    <a:cubicBezTo>
                      <a:pt x="4816" y="7632"/>
                      <a:pt x="5182" y="7599"/>
                      <a:pt x="5449" y="7549"/>
                    </a:cubicBezTo>
                    <a:cubicBezTo>
                      <a:pt x="5949" y="7449"/>
                      <a:pt x="6415" y="7316"/>
                      <a:pt x="6932" y="7182"/>
                    </a:cubicBezTo>
                    <a:cubicBezTo>
                      <a:pt x="8448" y="6799"/>
                      <a:pt x="9931" y="6466"/>
                      <a:pt x="11164" y="5416"/>
                    </a:cubicBezTo>
                    <a:cubicBezTo>
                      <a:pt x="11714" y="4949"/>
                      <a:pt x="12131" y="4350"/>
                      <a:pt x="12797" y="4083"/>
                    </a:cubicBezTo>
                    <a:cubicBezTo>
                      <a:pt x="13480" y="3800"/>
                      <a:pt x="14130" y="3733"/>
                      <a:pt x="14863" y="3733"/>
                    </a:cubicBezTo>
                    <a:cubicBezTo>
                      <a:pt x="15047" y="3716"/>
                      <a:pt x="16296" y="3566"/>
                      <a:pt x="15930" y="3117"/>
                    </a:cubicBezTo>
                    <a:cubicBezTo>
                      <a:pt x="15846" y="3017"/>
                      <a:pt x="15580" y="3100"/>
                      <a:pt x="15463" y="3083"/>
                    </a:cubicBezTo>
                    <a:cubicBezTo>
                      <a:pt x="14797" y="2933"/>
                      <a:pt x="14097" y="2650"/>
                      <a:pt x="12164" y="225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3" name="Google Shape;3423;p35"/>
              <p:cNvSpPr/>
              <p:nvPr/>
            </p:nvSpPr>
            <p:spPr>
              <a:xfrm>
                <a:off x="6744075" y="-255750"/>
                <a:ext cx="60025" cy="69175"/>
              </a:xfrm>
              <a:custGeom>
                <a:avLst/>
                <a:gdLst/>
                <a:ahLst/>
                <a:cxnLst/>
                <a:rect l="l" t="t" r="r" b="b"/>
                <a:pathLst>
                  <a:path w="2401" h="2767" extrusionOk="0">
                    <a:moveTo>
                      <a:pt x="217" y="2767"/>
                    </a:moveTo>
                    <a:cubicBezTo>
                      <a:pt x="67" y="2217"/>
                      <a:pt x="1" y="1634"/>
                      <a:pt x="17" y="1067"/>
                    </a:cubicBezTo>
                    <a:cubicBezTo>
                      <a:pt x="534" y="834"/>
                      <a:pt x="684" y="1"/>
                      <a:pt x="1384" y="51"/>
                    </a:cubicBezTo>
                    <a:cubicBezTo>
                      <a:pt x="1600" y="51"/>
                      <a:pt x="1950" y="267"/>
                      <a:pt x="2067" y="501"/>
                    </a:cubicBezTo>
                    <a:cubicBezTo>
                      <a:pt x="2400" y="1167"/>
                      <a:pt x="1234" y="2000"/>
                      <a:pt x="1067" y="256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4" name="Google Shape;3424;p35"/>
              <p:cNvSpPr/>
              <p:nvPr/>
            </p:nvSpPr>
            <p:spPr>
              <a:xfrm>
                <a:off x="7965875" y="-507350"/>
                <a:ext cx="241650" cy="90825"/>
              </a:xfrm>
              <a:custGeom>
                <a:avLst/>
                <a:gdLst/>
                <a:ahLst/>
                <a:cxnLst/>
                <a:rect l="l" t="t" r="r" b="b"/>
                <a:pathLst>
                  <a:path w="9666" h="3633" extrusionOk="0">
                    <a:moveTo>
                      <a:pt x="8799" y="0"/>
                    </a:moveTo>
                    <a:cubicBezTo>
                      <a:pt x="6982" y="234"/>
                      <a:pt x="5083" y="567"/>
                      <a:pt x="3350" y="1267"/>
                    </a:cubicBezTo>
                    <a:cubicBezTo>
                      <a:pt x="2750" y="1500"/>
                      <a:pt x="1" y="2483"/>
                      <a:pt x="1650" y="3250"/>
                    </a:cubicBezTo>
                    <a:cubicBezTo>
                      <a:pt x="2367" y="3583"/>
                      <a:pt x="3450" y="3566"/>
                      <a:pt x="4233" y="3600"/>
                    </a:cubicBezTo>
                    <a:cubicBezTo>
                      <a:pt x="5183" y="3633"/>
                      <a:pt x="6166" y="3550"/>
                      <a:pt x="7099" y="3383"/>
                    </a:cubicBezTo>
                    <a:cubicBezTo>
                      <a:pt x="7749" y="3266"/>
                      <a:pt x="9665" y="2883"/>
                      <a:pt x="9648" y="190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5" name="Google Shape;3425;p35"/>
              <p:cNvSpPr/>
              <p:nvPr/>
            </p:nvSpPr>
            <p:spPr>
              <a:xfrm>
                <a:off x="6844050" y="-760200"/>
                <a:ext cx="348275" cy="228300"/>
              </a:xfrm>
              <a:custGeom>
                <a:avLst/>
                <a:gdLst/>
                <a:ahLst/>
                <a:cxnLst/>
                <a:rect l="l" t="t" r="r" b="b"/>
                <a:pathLst>
                  <a:path w="13931" h="9132" extrusionOk="0">
                    <a:moveTo>
                      <a:pt x="217" y="9131"/>
                    </a:moveTo>
                    <a:cubicBezTo>
                      <a:pt x="117" y="8465"/>
                      <a:pt x="1" y="7848"/>
                      <a:pt x="101" y="7182"/>
                    </a:cubicBezTo>
                    <a:cubicBezTo>
                      <a:pt x="351" y="5516"/>
                      <a:pt x="1267" y="3916"/>
                      <a:pt x="2417" y="2733"/>
                    </a:cubicBezTo>
                    <a:cubicBezTo>
                      <a:pt x="3400" y="1700"/>
                      <a:pt x="4600" y="683"/>
                      <a:pt x="5983" y="300"/>
                    </a:cubicBezTo>
                    <a:cubicBezTo>
                      <a:pt x="7016" y="0"/>
                      <a:pt x="7982" y="167"/>
                      <a:pt x="8982" y="483"/>
                    </a:cubicBezTo>
                    <a:cubicBezTo>
                      <a:pt x="9815" y="767"/>
                      <a:pt x="10465" y="1250"/>
                      <a:pt x="11215" y="1683"/>
                    </a:cubicBezTo>
                    <a:cubicBezTo>
                      <a:pt x="11648" y="1933"/>
                      <a:pt x="12131" y="1900"/>
                      <a:pt x="12581" y="2116"/>
                    </a:cubicBezTo>
                    <a:cubicBezTo>
                      <a:pt x="12981" y="2300"/>
                      <a:pt x="13714" y="2533"/>
                      <a:pt x="13814" y="3033"/>
                    </a:cubicBezTo>
                    <a:cubicBezTo>
                      <a:pt x="13931" y="3533"/>
                      <a:pt x="13398" y="3983"/>
                      <a:pt x="13064" y="4266"/>
                    </a:cubicBezTo>
                    <a:cubicBezTo>
                      <a:pt x="12231" y="4949"/>
                      <a:pt x="11381" y="5732"/>
                      <a:pt x="10382" y="6149"/>
                    </a:cubicBezTo>
                    <a:cubicBezTo>
                      <a:pt x="8799" y="6799"/>
                      <a:pt x="7132" y="7165"/>
                      <a:pt x="5649" y="8015"/>
                    </a:cubicBezTo>
                    <a:cubicBezTo>
                      <a:pt x="4933" y="8432"/>
                      <a:pt x="4216" y="8781"/>
                      <a:pt x="3367" y="8848"/>
                    </a:cubicBezTo>
                    <a:cubicBezTo>
                      <a:pt x="2517" y="8915"/>
                      <a:pt x="1634" y="8848"/>
                      <a:pt x="217" y="913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6" name="Google Shape;3426;p35"/>
              <p:cNvSpPr/>
              <p:nvPr/>
            </p:nvSpPr>
            <p:spPr>
              <a:xfrm>
                <a:off x="5967200" y="-282825"/>
                <a:ext cx="2330750" cy="822325"/>
              </a:xfrm>
              <a:custGeom>
                <a:avLst/>
                <a:gdLst/>
                <a:ahLst/>
                <a:cxnLst/>
                <a:rect l="l" t="t" r="r" b="b"/>
                <a:pathLst>
                  <a:path w="93230" h="32893" extrusionOk="0">
                    <a:moveTo>
                      <a:pt x="27045" y="10665"/>
                    </a:moveTo>
                    <a:cubicBezTo>
                      <a:pt x="28361" y="10198"/>
                      <a:pt x="29611" y="9598"/>
                      <a:pt x="30927" y="9149"/>
                    </a:cubicBezTo>
                    <a:cubicBezTo>
                      <a:pt x="31993" y="8782"/>
                      <a:pt x="33110" y="8732"/>
                      <a:pt x="34176" y="8432"/>
                    </a:cubicBezTo>
                    <a:cubicBezTo>
                      <a:pt x="34693" y="8282"/>
                      <a:pt x="35209" y="8082"/>
                      <a:pt x="35726" y="7932"/>
                    </a:cubicBezTo>
                    <a:cubicBezTo>
                      <a:pt x="36093" y="7815"/>
                      <a:pt x="36476" y="7766"/>
                      <a:pt x="36776" y="7516"/>
                    </a:cubicBezTo>
                    <a:cubicBezTo>
                      <a:pt x="36926" y="7416"/>
                      <a:pt x="37126" y="7249"/>
                      <a:pt x="37209" y="7099"/>
                    </a:cubicBezTo>
                    <a:cubicBezTo>
                      <a:pt x="37309" y="6916"/>
                      <a:pt x="37292" y="6716"/>
                      <a:pt x="37376" y="6549"/>
                    </a:cubicBezTo>
                    <a:cubicBezTo>
                      <a:pt x="37542" y="6183"/>
                      <a:pt x="37709" y="5899"/>
                      <a:pt x="38009" y="5633"/>
                    </a:cubicBezTo>
                    <a:cubicBezTo>
                      <a:pt x="38142" y="5516"/>
                      <a:pt x="38392" y="5383"/>
                      <a:pt x="38425" y="5199"/>
                    </a:cubicBezTo>
                    <a:cubicBezTo>
                      <a:pt x="38492" y="4866"/>
                      <a:pt x="37875" y="4166"/>
                      <a:pt x="37592" y="4033"/>
                    </a:cubicBezTo>
                    <a:cubicBezTo>
                      <a:pt x="37642" y="3783"/>
                      <a:pt x="37809" y="3833"/>
                      <a:pt x="37992" y="3783"/>
                    </a:cubicBezTo>
                    <a:cubicBezTo>
                      <a:pt x="38159" y="3750"/>
                      <a:pt x="38309" y="3683"/>
                      <a:pt x="38475" y="3650"/>
                    </a:cubicBezTo>
                    <a:cubicBezTo>
                      <a:pt x="38592" y="3616"/>
                      <a:pt x="38725" y="3683"/>
                      <a:pt x="38842" y="3650"/>
                    </a:cubicBezTo>
                    <a:cubicBezTo>
                      <a:pt x="38942" y="3633"/>
                      <a:pt x="38942" y="3550"/>
                      <a:pt x="39009" y="3533"/>
                    </a:cubicBezTo>
                    <a:cubicBezTo>
                      <a:pt x="39292" y="3467"/>
                      <a:pt x="39558" y="3417"/>
                      <a:pt x="39825" y="3350"/>
                    </a:cubicBezTo>
                    <a:cubicBezTo>
                      <a:pt x="40425" y="3167"/>
                      <a:pt x="40958" y="2933"/>
                      <a:pt x="41575" y="2833"/>
                    </a:cubicBezTo>
                    <a:cubicBezTo>
                      <a:pt x="43108" y="2633"/>
                      <a:pt x="44624" y="2250"/>
                      <a:pt x="46157" y="2134"/>
                    </a:cubicBezTo>
                    <a:cubicBezTo>
                      <a:pt x="47407" y="2034"/>
                      <a:pt x="48656" y="2000"/>
                      <a:pt x="49889" y="1767"/>
                    </a:cubicBezTo>
                    <a:cubicBezTo>
                      <a:pt x="50689" y="1600"/>
                      <a:pt x="51489" y="1517"/>
                      <a:pt x="52289" y="1384"/>
                    </a:cubicBezTo>
                    <a:cubicBezTo>
                      <a:pt x="53755" y="1150"/>
                      <a:pt x="55205" y="784"/>
                      <a:pt x="56688" y="584"/>
                    </a:cubicBezTo>
                    <a:cubicBezTo>
                      <a:pt x="59304" y="217"/>
                      <a:pt x="62036" y="1"/>
                      <a:pt x="64669" y="51"/>
                    </a:cubicBezTo>
                    <a:cubicBezTo>
                      <a:pt x="66369" y="84"/>
                      <a:pt x="68118" y="217"/>
                      <a:pt x="69701" y="834"/>
                    </a:cubicBezTo>
                    <a:cubicBezTo>
                      <a:pt x="70135" y="1000"/>
                      <a:pt x="71201" y="1584"/>
                      <a:pt x="71384" y="2117"/>
                    </a:cubicBezTo>
                    <a:cubicBezTo>
                      <a:pt x="71418" y="2217"/>
                      <a:pt x="71368" y="2300"/>
                      <a:pt x="71384" y="2400"/>
                    </a:cubicBezTo>
                    <a:cubicBezTo>
                      <a:pt x="71418" y="2500"/>
                      <a:pt x="71534" y="2550"/>
                      <a:pt x="71551" y="2667"/>
                    </a:cubicBezTo>
                    <a:cubicBezTo>
                      <a:pt x="71584" y="2983"/>
                      <a:pt x="71118" y="3250"/>
                      <a:pt x="70968" y="3500"/>
                    </a:cubicBezTo>
                    <a:cubicBezTo>
                      <a:pt x="70718" y="3916"/>
                      <a:pt x="70451" y="4350"/>
                      <a:pt x="70251" y="4800"/>
                    </a:cubicBezTo>
                    <a:cubicBezTo>
                      <a:pt x="69851" y="5649"/>
                      <a:pt x="69168" y="6266"/>
                      <a:pt x="68202" y="6049"/>
                    </a:cubicBezTo>
                    <a:cubicBezTo>
                      <a:pt x="67768" y="5966"/>
                      <a:pt x="67335" y="5783"/>
                      <a:pt x="66902" y="5649"/>
                    </a:cubicBezTo>
                    <a:cubicBezTo>
                      <a:pt x="66019" y="5399"/>
                      <a:pt x="65119" y="5199"/>
                      <a:pt x="64219" y="5049"/>
                    </a:cubicBezTo>
                    <a:cubicBezTo>
                      <a:pt x="62920" y="4816"/>
                      <a:pt x="61620" y="4500"/>
                      <a:pt x="60320" y="4233"/>
                    </a:cubicBezTo>
                    <a:cubicBezTo>
                      <a:pt x="57421" y="3616"/>
                      <a:pt x="54188" y="4450"/>
                      <a:pt x="51889" y="6316"/>
                    </a:cubicBezTo>
                    <a:cubicBezTo>
                      <a:pt x="51139" y="6916"/>
                      <a:pt x="50406" y="7599"/>
                      <a:pt x="50123" y="8532"/>
                    </a:cubicBezTo>
                    <a:cubicBezTo>
                      <a:pt x="50006" y="8915"/>
                      <a:pt x="50039" y="9382"/>
                      <a:pt x="50056" y="9765"/>
                    </a:cubicBezTo>
                    <a:cubicBezTo>
                      <a:pt x="50089" y="10382"/>
                      <a:pt x="50706" y="10648"/>
                      <a:pt x="50872" y="11231"/>
                    </a:cubicBezTo>
                    <a:cubicBezTo>
                      <a:pt x="51072" y="11964"/>
                      <a:pt x="51022" y="12764"/>
                      <a:pt x="51306" y="13464"/>
                    </a:cubicBezTo>
                    <a:cubicBezTo>
                      <a:pt x="51756" y="14547"/>
                      <a:pt x="52889" y="14381"/>
                      <a:pt x="53855" y="14547"/>
                    </a:cubicBezTo>
                    <a:cubicBezTo>
                      <a:pt x="54955" y="14747"/>
                      <a:pt x="56221" y="15014"/>
                      <a:pt x="57054" y="15830"/>
                    </a:cubicBezTo>
                    <a:cubicBezTo>
                      <a:pt x="57671" y="16397"/>
                      <a:pt x="58404" y="17080"/>
                      <a:pt x="59170" y="17413"/>
                    </a:cubicBezTo>
                    <a:cubicBezTo>
                      <a:pt x="60187" y="17830"/>
                      <a:pt x="61770" y="17430"/>
                      <a:pt x="62686" y="16963"/>
                    </a:cubicBezTo>
                    <a:cubicBezTo>
                      <a:pt x="63020" y="16797"/>
                      <a:pt x="63336" y="16530"/>
                      <a:pt x="63636" y="16313"/>
                    </a:cubicBezTo>
                    <a:cubicBezTo>
                      <a:pt x="64169" y="15914"/>
                      <a:pt x="64736" y="15580"/>
                      <a:pt x="65302" y="15264"/>
                    </a:cubicBezTo>
                    <a:cubicBezTo>
                      <a:pt x="66652" y="14497"/>
                      <a:pt x="68102" y="14031"/>
                      <a:pt x="69651" y="13914"/>
                    </a:cubicBezTo>
                    <a:cubicBezTo>
                      <a:pt x="70435" y="13847"/>
                      <a:pt x="71501" y="13681"/>
                      <a:pt x="72251" y="14031"/>
                    </a:cubicBezTo>
                    <a:cubicBezTo>
                      <a:pt x="72417" y="14097"/>
                      <a:pt x="73167" y="14364"/>
                      <a:pt x="73201" y="14564"/>
                    </a:cubicBezTo>
                    <a:cubicBezTo>
                      <a:pt x="72817" y="14464"/>
                      <a:pt x="72384" y="14281"/>
                      <a:pt x="71951" y="14197"/>
                    </a:cubicBezTo>
                    <a:cubicBezTo>
                      <a:pt x="71251" y="14064"/>
                      <a:pt x="70435" y="14397"/>
                      <a:pt x="69735" y="14447"/>
                    </a:cubicBezTo>
                    <a:cubicBezTo>
                      <a:pt x="69251" y="14497"/>
                      <a:pt x="68818" y="14581"/>
                      <a:pt x="68318" y="14581"/>
                    </a:cubicBezTo>
                    <a:cubicBezTo>
                      <a:pt x="67585" y="14597"/>
                      <a:pt x="66985" y="14897"/>
                      <a:pt x="66335" y="15214"/>
                    </a:cubicBezTo>
                    <a:cubicBezTo>
                      <a:pt x="65986" y="15397"/>
                      <a:pt x="65336" y="15847"/>
                      <a:pt x="65236" y="16280"/>
                    </a:cubicBezTo>
                    <a:cubicBezTo>
                      <a:pt x="65152" y="16663"/>
                      <a:pt x="65469" y="16997"/>
                      <a:pt x="65786" y="17180"/>
                    </a:cubicBezTo>
                    <a:cubicBezTo>
                      <a:pt x="66652" y="17713"/>
                      <a:pt x="67768" y="17896"/>
                      <a:pt x="68768" y="17996"/>
                    </a:cubicBezTo>
                    <a:cubicBezTo>
                      <a:pt x="69985" y="18130"/>
                      <a:pt x="71034" y="18513"/>
                      <a:pt x="72217" y="18796"/>
                    </a:cubicBezTo>
                    <a:cubicBezTo>
                      <a:pt x="73434" y="19113"/>
                      <a:pt x="74650" y="19246"/>
                      <a:pt x="75867" y="19463"/>
                    </a:cubicBezTo>
                    <a:cubicBezTo>
                      <a:pt x="76600" y="19579"/>
                      <a:pt x="77266" y="19896"/>
                      <a:pt x="77983" y="20029"/>
                    </a:cubicBezTo>
                    <a:cubicBezTo>
                      <a:pt x="78899" y="20213"/>
                      <a:pt x="80032" y="19863"/>
                      <a:pt x="80799" y="19379"/>
                    </a:cubicBezTo>
                    <a:cubicBezTo>
                      <a:pt x="81249" y="19079"/>
                      <a:pt x="81715" y="18813"/>
                      <a:pt x="82165" y="18496"/>
                    </a:cubicBezTo>
                    <a:cubicBezTo>
                      <a:pt x="82465" y="18246"/>
                      <a:pt x="82765" y="17980"/>
                      <a:pt x="83048" y="17696"/>
                    </a:cubicBezTo>
                    <a:cubicBezTo>
                      <a:pt x="83298" y="17530"/>
                      <a:pt x="83531" y="17330"/>
                      <a:pt x="83731" y="17113"/>
                    </a:cubicBezTo>
                    <a:cubicBezTo>
                      <a:pt x="84065" y="16647"/>
                      <a:pt x="83915" y="15780"/>
                      <a:pt x="83581" y="15347"/>
                    </a:cubicBezTo>
                    <a:cubicBezTo>
                      <a:pt x="83148" y="14797"/>
                      <a:pt x="82548" y="14681"/>
                      <a:pt x="81915" y="14564"/>
                    </a:cubicBezTo>
                    <a:cubicBezTo>
                      <a:pt x="80732" y="14314"/>
                      <a:pt x="79532" y="13831"/>
                      <a:pt x="78299" y="13897"/>
                    </a:cubicBezTo>
                    <a:cubicBezTo>
                      <a:pt x="78616" y="13681"/>
                      <a:pt x="79099" y="13747"/>
                      <a:pt x="79449" y="13747"/>
                    </a:cubicBezTo>
                    <a:cubicBezTo>
                      <a:pt x="79932" y="13747"/>
                      <a:pt x="80432" y="13747"/>
                      <a:pt x="80915" y="13747"/>
                    </a:cubicBezTo>
                    <a:cubicBezTo>
                      <a:pt x="81532" y="13747"/>
                      <a:pt x="82082" y="13781"/>
                      <a:pt x="82682" y="13897"/>
                    </a:cubicBezTo>
                    <a:cubicBezTo>
                      <a:pt x="83598" y="14064"/>
                      <a:pt x="84448" y="14547"/>
                      <a:pt x="85431" y="14464"/>
                    </a:cubicBezTo>
                    <a:cubicBezTo>
                      <a:pt x="85748" y="14431"/>
                      <a:pt x="86231" y="14164"/>
                      <a:pt x="86547" y="14297"/>
                    </a:cubicBezTo>
                    <a:cubicBezTo>
                      <a:pt x="87064" y="14514"/>
                      <a:pt x="85748" y="15547"/>
                      <a:pt x="85598" y="15714"/>
                    </a:cubicBezTo>
                    <a:cubicBezTo>
                      <a:pt x="85098" y="16280"/>
                      <a:pt x="84231" y="16713"/>
                      <a:pt x="84148" y="17530"/>
                    </a:cubicBezTo>
                    <a:cubicBezTo>
                      <a:pt x="84031" y="18746"/>
                      <a:pt x="84698" y="19596"/>
                      <a:pt x="85531" y="20379"/>
                    </a:cubicBezTo>
                    <a:cubicBezTo>
                      <a:pt x="86631" y="21429"/>
                      <a:pt x="87880" y="22295"/>
                      <a:pt x="88930" y="23428"/>
                    </a:cubicBezTo>
                    <a:cubicBezTo>
                      <a:pt x="89547" y="24112"/>
                      <a:pt x="90063" y="24845"/>
                      <a:pt x="90763" y="25461"/>
                    </a:cubicBezTo>
                    <a:cubicBezTo>
                      <a:pt x="91163" y="25795"/>
                      <a:pt x="91646" y="26111"/>
                      <a:pt x="92013" y="26494"/>
                    </a:cubicBezTo>
                    <a:cubicBezTo>
                      <a:pt x="93229" y="27777"/>
                      <a:pt x="89847" y="28111"/>
                      <a:pt x="89313" y="28177"/>
                    </a:cubicBezTo>
                    <a:cubicBezTo>
                      <a:pt x="86597" y="28511"/>
                      <a:pt x="83815" y="28544"/>
                      <a:pt x="81082" y="28627"/>
                    </a:cubicBezTo>
                    <a:cubicBezTo>
                      <a:pt x="77300" y="28777"/>
                      <a:pt x="73500" y="28694"/>
                      <a:pt x="69701" y="28810"/>
                    </a:cubicBezTo>
                    <a:cubicBezTo>
                      <a:pt x="59254" y="29094"/>
                      <a:pt x="48990" y="31127"/>
                      <a:pt x="38609" y="32126"/>
                    </a:cubicBezTo>
                    <a:cubicBezTo>
                      <a:pt x="34959" y="32476"/>
                      <a:pt x="31277" y="32760"/>
                      <a:pt x="27611" y="32843"/>
                    </a:cubicBezTo>
                    <a:cubicBezTo>
                      <a:pt x="24645" y="32893"/>
                      <a:pt x="21729" y="32693"/>
                      <a:pt x="18763" y="32443"/>
                    </a:cubicBezTo>
                    <a:cubicBezTo>
                      <a:pt x="15881" y="32210"/>
                      <a:pt x="12981" y="32076"/>
                      <a:pt x="10099" y="31760"/>
                    </a:cubicBezTo>
                    <a:cubicBezTo>
                      <a:pt x="8449" y="31560"/>
                      <a:pt x="6766" y="31410"/>
                      <a:pt x="5150" y="31027"/>
                    </a:cubicBezTo>
                    <a:cubicBezTo>
                      <a:pt x="3950" y="30743"/>
                      <a:pt x="2734" y="30310"/>
                      <a:pt x="1617" y="29744"/>
                    </a:cubicBezTo>
                    <a:cubicBezTo>
                      <a:pt x="1151" y="29494"/>
                      <a:pt x="318" y="29110"/>
                      <a:pt x="1" y="28627"/>
                    </a:cubicBezTo>
                    <a:cubicBezTo>
                      <a:pt x="318" y="28011"/>
                      <a:pt x="1617" y="28127"/>
                      <a:pt x="2167" y="28061"/>
                    </a:cubicBezTo>
                    <a:cubicBezTo>
                      <a:pt x="3417" y="27894"/>
                      <a:pt x="4633" y="27727"/>
                      <a:pt x="5883" y="27494"/>
                    </a:cubicBezTo>
                    <a:cubicBezTo>
                      <a:pt x="7049" y="27294"/>
                      <a:pt x="8199" y="27094"/>
                      <a:pt x="9365" y="26878"/>
                    </a:cubicBezTo>
                    <a:cubicBezTo>
                      <a:pt x="10465" y="26661"/>
                      <a:pt x="11648" y="27028"/>
                      <a:pt x="12681" y="26528"/>
                    </a:cubicBezTo>
                    <a:cubicBezTo>
                      <a:pt x="13381" y="26178"/>
                      <a:pt x="13948" y="25695"/>
                      <a:pt x="14464" y="25111"/>
                    </a:cubicBezTo>
                    <a:cubicBezTo>
                      <a:pt x="14864" y="24645"/>
                      <a:pt x="15497" y="23878"/>
                      <a:pt x="16131" y="23728"/>
                    </a:cubicBezTo>
                    <a:cubicBezTo>
                      <a:pt x="16430" y="23662"/>
                      <a:pt x="16814" y="23678"/>
                      <a:pt x="17114" y="23645"/>
                    </a:cubicBezTo>
                    <a:cubicBezTo>
                      <a:pt x="17680" y="23578"/>
                      <a:pt x="18213" y="23562"/>
                      <a:pt x="18780" y="23595"/>
                    </a:cubicBezTo>
                    <a:cubicBezTo>
                      <a:pt x="20746" y="23745"/>
                      <a:pt x="22779" y="23828"/>
                      <a:pt x="24745" y="23678"/>
                    </a:cubicBezTo>
                    <a:cubicBezTo>
                      <a:pt x="27878" y="23428"/>
                      <a:pt x="30927" y="22779"/>
                      <a:pt x="33776" y="21396"/>
                    </a:cubicBezTo>
                    <a:cubicBezTo>
                      <a:pt x="35159" y="20712"/>
                      <a:pt x="37775" y="19696"/>
                      <a:pt x="37026" y="17680"/>
                    </a:cubicBezTo>
                    <a:cubicBezTo>
                      <a:pt x="36626" y="16597"/>
                      <a:pt x="35576" y="16147"/>
                      <a:pt x="34759" y="15430"/>
                    </a:cubicBezTo>
                    <a:cubicBezTo>
                      <a:pt x="34326" y="15030"/>
                      <a:pt x="33926" y="14597"/>
                      <a:pt x="33526" y="14181"/>
                    </a:cubicBezTo>
                    <a:cubicBezTo>
                      <a:pt x="32777" y="13431"/>
                      <a:pt x="31993" y="12731"/>
                      <a:pt x="30994" y="12331"/>
                    </a:cubicBezTo>
                    <a:cubicBezTo>
                      <a:pt x="29644" y="11781"/>
                      <a:pt x="28478" y="11798"/>
                      <a:pt x="27061" y="11898"/>
                    </a:cubicBezTo>
                    <a:cubicBezTo>
                      <a:pt x="25728" y="11981"/>
                      <a:pt x="24295" y="11981"/>
                      <a:pt x="22996" y="11615"/>
                    </a:cubicBezTo>
                    <a:cubicBezTo>
                      <a:pt x="23162" y="11415"/>
                      <a:pt x="24179" y="11381"/>
                      <a:pt x="24229" y="11365"/>
                    </a:cubicBezTo>
                    <a:cubicBezTo>
                      <a:pt x="25128" y="11231"/>
                      <a:pt x="26012" y="11115"/>
                      <a:pt x="27045" y="10665"/>
                    </a:cubicBezTo>
                    <a:close/>
                  </a:path>
                </a:pathLst>
              </a:custGeom>
              <a:solidFill>
                <a:srgbClr val="E8EC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7" name="Google Shape;3427;p35"/>
              <p:cNvSpPr/>
              <p:nvPr/>
            </p:nvSpPr>
            <p:spPr>
              <a:xfrm>
                <a:off x="7649275" y="-434875"/>
                <a:ext cx="1563850" cy="369950"/>
              </a:xfrm>
              <a:custGeom>
                <a:avLst/>
                <a:gdLst/>
                <a:ahLst/>
                <a:cxnLst/>
                <a:rect l="l" t="t" r="r" b="b"/>
                <a:pathLst>
                  <a:path w="62554" h="14798" extrusionOk="0">
                    <a:moveTo>
                      <a:pt x="9265" y="7482"/>
                    </a:moveTo>
                    <a:cubicBezTo>
                      <a:pt x="8816" y="8099"/>
                      <a:pt x="8116" y="8682"/>
                      <a:pt x="8899" y="9349"/>
                    </a:cubicBezTo>
                    <a:cubicBezTo>
                      <a:pt x="9382" y="9765"/>
                      <a:pt x="10032" y="9982"/>
                      <a:pt x="10232" y="10665"/>
                    </a:cubicBezTo>
                    <a:cubicBezTo>
                      <a:pt x="10415" y="11315"/>
                      <a:pt x="10682" y="11798"/>
                      <a:pt x="11282" y="12198"/>
                    </a:cubicBezTo>
                    <a:cubicBezTo>
                      <a:pt x="12298" y="12848"/>
                      <a:pt x="13331" y="12981"/>
                      <a:pt x="14514" y="13131"/>
                    </a:cubicBezTo>
                    <a:cubicBezTo>
                      <a:pt x="15881" y="13314"/>
                      <a:pt x="17264" y="13331"/>
                      <a:pt x="18630" y="13548"/>
                    </a:cubicBezTo>
                    <a:cubicBezTo>
                      <a:pt x="19363" y="13664"/>
                      <a:pt x="20080" y="13864"/>
                      <a:pt x="20829" y="13947"/>
                    </a:cubicBezTo>
                    <a:cubicBezTo>
                      <a:pt x="21829" y="14047"/>
                      <a:pt x="22812" y="14081"/>
                      <a:pt x="23829" y="14081"/>
                    </a:cubicBezTo>
                    <a:cubicBezTo>
                      <a:pt x="25412" y="14097"/>
                      <a:pt x="27078" y="13781"/>
                      <a:pt x="28611" y="13348"/>
                    </a:cubicBezTo>
                    <a:cubicBezTo>
                      <a:pt x="29994" y="12948"/>
                      <a:pt x="31410" y="12598"/>
                      <a:pt x="32843" y="12431"/>
                    </a:cubicBezTo>
                    <a:cubicBezTo>
                      <a:pt x="33377" y="12365"/>
                      <a:pt x="33943" y="12348"/>
                      <a:pt x="34443" y="12248"/>
                    </a:cubicBezTo>
                    <a:cubicBezTo>
                      <a:pt x="34610" y="12215"/>
                      <a:pt x="34760" y="12065"/>
                      <a:pt x="34943" y="12098"/>
                    </a:cubicBezTo>
                    <a:cubicBezTo>
                      <a:pt x="35109" y="12148"/>
                      <a:pt x="35126" y="12281"/>
                      <a:pt x="35259" y="12365"/>
                    </a:cubicBezTo>
                    <a:cubicBezTo>
                      <a:pt x="35359" y="12431"/>
                      <a:pt x="35459" y="12448"/>
                      <a:pt x="35576" y="12531"/>
                    </a:cubicBezTo>
                    <a:cubicBezTo>
                      <a:pt x="35693" y="12631"/>
                      <a:pt x="35759" y="12764"/>
                      <a:pt x="35893" y="12848"/>
                    </a:cubicBezTo>
                    <a:cubicBezTo>
                      <a:pt x="36276" y="13148"/>
                      <a:pt x="36759" y="13281"/>
                      <a:pt x="37109" y="13581"/>
                    </a:cubicBezTo>
                    <a:cubicBezTo>
                      <a:pt x="37875" y="14214"/>
                      <a:pt x="39009" y="14564"/>
                      <a:pt x="39975" y="14631"/>
                    </a:cubicBezTo>
                    <a:cubicBezTo>
                      <a:pt x="40325" y="14664"/>
                      <a:pt x="40641" y="14781"/>
                      <a:pt x="40975" y="14781"/>
                    </a:cubicBezTo>
                    <a:cubicBezTo>
                      <a:pt x="41458" y="14797"/>
                      <a:pt x="41941" y="14797"/>
                      <a:pt x="42408" y="14781"/>
                    </a:cubicBezTo>
                    <a:cubicBezTo>
                      <a:pt x="43657" y="14747"/>
                      <a:pt x="44990" y="14514"/>
                      <a:pt x="46224" y="14297"/>
                    </a:cubicBezTo>
                    <a:cubicBezTo>
                      <a:pt x="46657" y="14214"/>
                      <a:pt x="47123" y="14181"/>
                      <a:pt x="47540" y="14064"/>
                    </a:cubicBezTo>
                    <a:cubicBezTo>
                      <a:pt x="47940" y="13931"/>
                      <a:pt x="48306" y="13631"/>
                      <a:pt x="48673" y="13448"/>
                    </a:cubicBezTo>
                    <a:cubicBezTo>
                      <a:pt x="49056" y="13264"/>
                      <a:pt x="49373" y="13031"/>
                      <a:pt x="49739" y="12814"/>
                    </a:cubicBezTo>
                    <a:cubicBezTo>
                      <a:pt x="50223" y="12531"/>
                      <a:pt x="50722" y="12315"/>
                      <a:pt x="51222" y="12081"/>
                    </a:cubicBezTo>
                    <a:cubicBezTo>
                      <a:pt x="51689" y="11848"/>
                      <a:pt x="52072" y="11615"/>
                      <a:pt x="52605" y="11498"/>
                    </a:cubicBezTo>
                    <a:cubicBezTo>
                      <a:pt x="53055" y="11381"/>
                      <a:pt x="53538" y="11348"/>
                      <a:pt x="53988" y="11248"/>
                    </a:cubicBezTo>
                    <a:cubicBezTo>
                      <a:pt x="54388" y="11148"/>
                      <a:pt x="54772" y="10998"/>
                      <a:pt x="55138" y="10815"/>
                    </a:cubicBezTo>
                    <a:cubicBezTo>
                      <a:pt x="55838" y="10498"/>
                      <a:pt x="56571" y="10332"/>
                      <a:pt x="57254" y="9998"/>
                    </a:cubicBezTo>
                    <a:cubicBezTo>
                      <a:pt x="58354" y="9482"/>
                      <a:pt x="59454" y="9049"/>
                      <a:pt x="60320" y="8149"/>
                    </a:cubicBezTo>
                    <a:cubicBezTo>
                      <a:pt x="61037" y="7399"/>
                      <a:pt x="61637" y="6666"/>
                      <a:pt x="62020" y="5699"/>
                    </a:cubicBezTo>
                    <a:cubicBezTo>
                      <a:pt x="62303" y="5000"/>
                      <a:pt x="62553" y="4333"/>
                      <a:pt x="62436" y="3550"/>
                    </a:cubicBezTo>
                    <a:cubicBezTo>
                      <a:pt x="62320" y="2817"/>
                      <a:pt x="61837" y="2284"/>
                      <a:pt x="61187" y="1934"/>
                    </a:cubicBezTo>
                    <a:cubicBezTo>
                      <a:pt x="60387" y="1500"/>
                      <a:pt x="59437" y="1417"/>
                      <a:pt x="58621" y="1001"/>
                    </a:cubicBezTo>
                    <a:cubicBezTo>
                      <a:pt x="58137" y="751"/>
                      <a:pt x="57687" y="567"/>
                      <a:pt x="57171" y="401"/>
                    </a:cubicBezTo>
                    <a:cubicBezTo>
                      <a:pt x="56704" y="234"/>
                      <a:pt x="56221" y="1"/>
                      <a:pt x="55705" y="51"/>
                    </a:cubicBezTo>
                    <a:cubicBezTo>
                      <a:pt x="53355" y="217"/>
                      <a:pt x="51572" y="2150"/>
                      <a:pt x="49323" y="2617"/>
                    </a:cubicBezTo>
                    <a:cubicBezTo>
                      <a:pt x="48890" y="2700"/>
                      <a:pt x="48506" y="2850"/>
                      <a:pt x="48056" y="2867"/>
                    </a:cubicBezTo>
                    <a:cubicBezTo>
                      <a:pt x="47623" y="2867"/>
                      <a:pt x="47173" y="2850"/>
                      <a:pt x="46723" y="2850"/>
                    </a:cubicBezTo>
                    <a:cubicBezTo>
                      <a:pt x="45624" y="2850"/>
                      <a:pt x="44507" y="2917"/>
                      <a:pt x="43424" y="2783"/>
                    </a:cubicBezTo>
                    <a:cubicBezTo>
                      <a:pt x="42074" y="2617"/>
                      <a:pt x="40691" y="2634"/>
                      <a:pt x="39342" y="2567"/>
                    </a:cubicBezTo>
                    <a:cubicBezTo>
                      <a:pt x="37842" y="2484"/>
                      <a:pt x="36426" y="2384"/>
                      <a:pt x="34943" y="2534"/>
                    </a:cubicBezTo>
                    <a:cubicBezTo>
                      <a:pt x="34210" y="2617"/>
                      <a:pt x="33476" y="2534"/>
                      <a:pt x="32743" y="2600"/>
                    </a:cubicBezTo>
                    <a:cubicBezTo>
                      <a:pt x="31877" y="2684"/>
                      <a:pt x="31027" y="2767"/>
                      <a:pt x="30144" y="2684"/>
                    </a:cubicBezTo>
                    <a:cubicBezTo>
                      <a:pt x="29327" y="2617"/>
                      <a:pt x="28478" y="2567"/>
                      <a:pt x="27694" y="2400"/>
                    </a:cubicBezTo>
                    <a:cubicBezTo>
                      <a:pt x="27178" y="2300"/>
                      <a:pt x="26911" y="2034"/>
                      <a:pt x="26495" y="1767"/>
                    </a:cubicBezTo>
                    <a:cubicBezTo>
                      <a:pt x="25595" y="1184"/>
                      <a:pt x="24462" y="734"/>
                      <a:pt x="23395" y="634"/>
                    </a:cubicBezTo>
                    <a:cubicBezTo>
                      <a:pt x="22196" y="501"/>
                      <a:pt x="20896" y="1267"/>
                      <a:pt x="19796" y="1617"/>
                    </a:cubicBezTo>
                    <a:cubicBezTo>
                      <a:pt x="18230" y="2117"/>
                      <a:pt x="16730" y="2800"/>
                      <a:pt x="15147" y="3283"/>
                    </a:cubicBezTo>
                    <a:cubicBezTo>
                      <a:pt x="13581" y="3750"/>
                      <a:pt x="12098" y="4300"/>
                      <a:pt x="10449" y="4383"/>
                    </a:cubicBezTo>
                    <a:cubicBezTo>
                      <a:pt x="8732" y="4483"/>
                      <a:pt x="6999" y="4200"/>
                      <a:pt x="5283" y="4050"/>
                    </a:cubicBezTo>
                    <a:cubicBezTo>
                      <a:pt x="4183" y="3933"/>
                      <a:pt x="3067" y="3917"/>
                      <a:pt x="1967" y="4050"/>
                    </a:cubicBezTo>
                    <a:cubicBezTo>
                      <a:pt x="1584" y="4116"/>
                      <a:pt x="1201" y="4166"/>
                      <a:pt x="817" y="4233"/>
                    </a:cubicBezTo>
                    <a:cubicBezTo>
                      <a:pt x="567" y="4266"/>
                      <a:pt x="218" y="4266"/>
                      <a:pt x="1" y="4433"/>
                    </a:cubicBezTo>
                    <a:cubicBezTo>
                      <a:pt x="68" y="4616"/>
                      <a:pt x="584" y="4650"/>
                      <a:pt x="767" y="4716"/>
                    </a:cubicBezTo>
                    <a:cubicBezTo>
                      <a:pt x="1267" y="4866"/>
                      <a:pt x="1751" y="4983"/>
                      <a:pt x="2267" y="5100"/>
                    </a:cubicBezTo>
                    <a:cubicBezTo>
                      <a:pt x="3367" y="5350"/>
                      <a:pt x="4533" y="5350"/>
                      <a:pt x="5616" y="5616"/>
                    </a:cubicBezTo>
                    <a:cubicBezTo>
                      <a:pt x="6216" y="5783"/>
                      <a:pt x="6833" y="5949"/>
                      <a:pt x="7399" y="6183"/>
                    </a:cubicBezTo>
                    <a:cubicBezTo>
                      <a:pt x="7616" y="6266"/>
                      <a:pt x="7832" y="6349"/>
                      <a:pt x="7999" y="6499"/>
                    </a:cubicBezTo>
                    <a:cubicBezTo>
                      <a:pt x="8166" y="6633"/>
                      <a:pt x="8216" y="6866"/>
                      <a:pt x="9265" y="7482"/>
                    </a:cubicBezTo>
                    <a:close/>
                  </a:path>
                </a:pathLst>
              </a:custGeom>
              <a:solidFill>
                <a:srgbClr val="E8EC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8" name="Google Shape;3428;p35"/>
              <p:cNvSpPr/>
              <p:nvPr/>
            </p:nvSpPr>
            <p:spPr>
              <a:xfrm>
                <a:off x="6819900" y="-480275"/>
                <a:ext cx="624450" cy="250800"/>
              </a:xfrm>
              <a:custGeom>
                <a:avLst/>
                <a:gdLst/>
                <a:ahLst/>
                <a:cxnLst/>
                <a:rect l="l" t="t" r="r" b="b"/>
                <a:pathLst>
                  <a:path w="24978" h="10032" extrusionOk="0">
                    <a:moveTo>
                      <a:pt x="14797" y="8315"/>
                    </a:moveTo>
                    <a:cubicBezTo>
                      <a:pt x="14114" y="8532"/>
                      <a:pt x="13481" y="8715"/>
                      <a:pt x="12797" y="8832"/>
                    </a:cubicBezTo>
                    <a:cubicBezTo>
                      <a:pt x="11264" y="9098"/>
                      <a:pt x="9748" y="9532"/>
                      <a:pt x="8215" y="9698"/>
                    </a:cubicBezTo>
                    <a:cubicBezTo>
                      <a:pt x="6582" y="9865"/>
                      <a:pt x="4883" y="10032"/>
                      <a:pt x="3266" y="9732"/>
                    </a:cubicBezTo>
                    <a:cubicBezTo>
                      <a:pt x="2400" y="9565"/>
                      <a:pt x="817" y="9365"/>
                      <a:pt x="317" y="8465"/>
                    </a:cubicBezTo>
                    <a:cubicBezTo>
                      <a:pt x="0" y="7899"/>
                      <a:pt x="617" y="7332"/>
                      <a:pt x="1033" y="6982"/>
                    </a:cubicBezTo>
                    <a:cubicBezTo>
                      <a:pt x="1583" y="6532"/>
                      <a:pt x="2067" y="6232"/>
                      <a:pt x="2450" y="5616"/>
                    </a:cubicBezTo>
                    <a:cubicBezTo>
                      <a:pt x="2650" y="5316"/>
                      <a:pt x="2666" y="4999"/>
                      <a:pt x="2816" y="4683"/>
                    </a:cubicBezTo>
                    <a:cubicBezTo>
                      <a:pt x="3000" y="4266"/>
                      <a:pt x="3400" y="3850"/>
                      <a:pt x="3699" y="3533"/>
                    </a:cubicBezTo>
                    <a:cubicBezTo>
                      <a:pt x="4399" y="2850"/>
                      <a:pt x="5266" y="2400"/>
                      <a:pt x="6166" y="2067"/>
                    </a:cubicBezTo>
                    <a:cubicBezTo>
                      <a:pt x="8432" y="1234"/>
                      <a:pt x="10948" y="1434"/>
                      <a:pt x="13314" y="1017"/>
                    </a:cubicBezTo>
                    <a:cubicBezTo>
                      <a:pt x="14030" y="900"/>
                      <a:pt x="14747" y="867"/>
                      <a:pt x="15463" y="750"/>
                    </a:cubicBezTo>
                    <a:cubicBezTo>
                      <a:pt x="16230" y="634"/>
                      <a:pt x="16980" y="450"/>
                      <a:pt x="17746" y="350"/>
                    </a:cubicBezTo>
                    <a:cubicBezTo>
                      <a:pt x="19446" y="134"/>
                      <a:pt x="21212" y="1"/>
                      <a:pt x="22812" y="734"/>
                    </a:cubicBezTo>
                    <a:cubicBezTo>
                      <a:pt x="23911" y="1234"/>
                      <a:pt x="24711" y="1850"/>
                      <a:pt x="24878" y="3116"/>
                    </a:cubicBezTo>
                    <a:cubicBezTo>
                      <a:pt x="24978" y="4016"/>
                      <a:pt x="24845" y="5016"/>
                      <a:pt x="24311" y="5783"/>
                    </a:cubicBezTo>
                    <a:cubicBezTo>
                      <a:pt x="23628" y="6782"/>
                      <a:pt x="22445" y="6849"/>
                      <a:pt x="21362" y="6949"/>
                    </a:cubicBezTo>
                    <a:cubicBezTo>
                      <a:pt x="20379" y="7049"/>
                      <a:pt x="19379" y="7082"/>
                      <a:pt x="18396" y="7182"/>
                    </a:cubicBezTo>
                    <a:cubicBezTo>
                      <a:pt x="16313" y="7382"/>
                      <a:pt x="14297" y="7882"/>
                      <a:pt x="12264" y="8315"/>
                    </a:cubicBezTo>
                    <a:close/>
                  </a:path>
                </a:pathLst>
              </a:custGeom>
              <a:solidFill>
                <a:srgbClr val="E8EC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9" name="Google Shape;3429;p35"/>
              <p:cNvSpPr/>
              <p:nvPr/>
            </p:nvSpPr>
            <p:spPr>
              <a:xfrm>
                <a:off x="7940475" y="-586075"/>
                <a:ext cx="350350" cy="138325"/>
              </a:xfrm>
              <a:custGeom>
                <a:avLst/>
                <a:gdLst/>
                <a:ahLst/>
                <a:cxnLst/>
                <a:rect l="l" t="t" r="r" b="b"/>
                <a:pathLst>
                  <a:path w="14014" h="5533" extrusionOk="0">
                    <a:moveTo>
                      <a:pt x="0" y="5532"/>
                    </a:moveTo>
                    <a:cubicBezTo>
                      <a:pt x="1317" y="4516"/>
                      <a:pt x="2800" y="3749"/>
                      <a:pt x="4449" y="3416"/>
                    </a:cubicBezTo>
                    <a:cubicBezTo>
                      <a:pt x="5416" y="3216"/>
                      <a:pt x="6349" y="3133"/>
                      <a:pt x="7332" y="3149"/>
                    </a:cubicBezTo>
                    <a:cubicBezTo>
                      <a:pt x="8165" y="3149"/>
                      <a:pt x="9048" y="3233"/>
                      <a:pt x="9865" y="3133"/>
                    </a:cubicBezTo>
                    <a:cubicBezTo>
                      <a:pt x="10998" y="2983"/>
                      <a:pt x="12431" y="2566"/>
                      <a:pt x="13164" y="1667"/>
                    </a:cubicBezTo>
                    <a:cubicBezTo>
                      <a:pt x="13497" y="1283"/>
                      <a:pt x="14014" y="400"/>
                      <a:pt x="13197" y="200"/>
                    </a:cubicBezTo>
                    <a:cubicBezTo>
                      <a:pt x="12281" y="0"/>
                      <a:pt x="11248" y="817"/>
                      <a:pt x="10464" y="1183"/>
                    </a:cubicBezTo>
                    <a:cubicBezTo>
                      <a:pt x="9448" y="1650"/>
                      <a:pt x="8448" y="1966"/>
                      <a:pt x="7365" y="2216"/>
                    </a:cubicBezTo>
                    <a:cubicBezTo>
                      <a:pt x="6282" y="2466"/>
                      <a:pt x="5116" y="2616"/>
                      <a:pt x="4066" y="3016"/>
                    </a:cubicBezTo>
                    <a:cubicBezTo>
                      <a:pt x="3533" y="3233"/>
                      <a:pt x="2966" y="3416"/>
                      <a:pt x="2433" y="3633"/>
                    </a:cubicBezTo>
                    <a:cubicBezTo>
                      <a:pt x="1900" y="3849"/>
                      <a:pt x="967" y="4349"/>
                      <a:pt x="0" y="5532"/>
                    </a:cubicBezTo>
                    <a:close/>
                  </a:path>
                </a:pathLst>
              </a:custGeom>
              <a:solidFill>
                <a:srgbClr val="E8EC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0" name="Google Shape;3430;p35"/>
              <p:cNvSpPr/>
              <p:nvPr/>
            </p:nvSpPr>
            <p:spPr>
              <a:xfrm>
                <a:off x="7251875" y="-536500"/>
                <a:ext cx="66275" cy="57075"/>
              </a:xfrm>
              <a:custGeom>
                <a:avLst/>
                <a:gdLst/>
                <a:ahLst/>
                <a:cxnLst/>
                <a:rect l="l" t="t" r="r" b="b"/>
                <a:pathLst>
                  <a:path w="2651" h="2283" extrusionOk="0">
                    <a:moveTo>
                      <a:pt x="884" y="2283"/>
                    </a:moveTo>
                    <a:cubicBezTo>
                      <a:pt x="351" y="1733"/>
                      <a:pt x="1" y="1550"/>
                      <a:pt x="251" y="867"/>
                    </a:cubicBezTo>
                    <a:cubicBezTo>
                      <a:pt x="417" y="450"/>
                      <a:pt x="767" y="0"/>
                      <a:pt x="1267" y="17"/>
                    </a:cubicBezTo>
                    <a:cubicBezTo>
                      <a:pt x="1550" y="33"/>
                      <a:pt x="2133" y="367"/>
                      <a:pt x="2300" y="600"/>
                    </a:cubicBezTo>
                    <a:cubicBezTo>
                      <a:pt x="2650" y="1067"/>
                      <a:pt x="2367" y="1533"/>
                      <a:pt x="2000" y="186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1" name="Google Shape;3431;p35"/>
              <p:cNvSpPr/>
              <p:nvPr/>
            </p:nvSpPr>
            <p:spPr>
              <a:xfrm>
                <a:off x="7288950" y="-185750"/>
                <a:ext cx="432425" cy="207875"/>
              </a:xfrm>
              <a:custGeom>
                <a:avLst/>
                <a:gdLst/>
                <a:ahLst/>
                <a:cxnLst/>
                <a:rect l="l" t="t" r="r" b="b"/>
                <a:pathLst>
                  <a:path w="17297" h="8315" extrusionOk="0">
                    <a:moveTo>
                      <a:pt x="234" y="7348"/>
                    </a:moveTo>
                    <a:cubicBezTo>
                      <a:pt x="151" y="6698"/>
                      <a:pt x="1" y="6149"/>
                      <a:pt x="217" y="5532"/>
                    </a:cubicBezTo>
                    <a:cubicBezTo>
                      <a:pt x="467" y="4849"/>
                      <a:pt x="817" y="4099"/>
                      <a:pt x="1217" y="3499"/>
                    </a:cubicBezTo>
                    <a:cubicBezTo>
                      <a:pt x="1684" y="2799"/>
                      <a:pt x="2350" y="2383"/>
                      <a:pt x="3033" y="1933"/>
                    </a:cubicBezTo>
                    <a:cubicBezTo>
                      <a:pt x="3683" y="1500"/>
                      <a:pt x="4366" y="1000"/>
                      <a:pt x="5083" y="700"/>
                    </a:cubicBezTo>
                    <a:cubicBezTo>
                      <a:pt x="6632" y="33"/>
                      <a:pt x="8532" y="0"/>
                      <a:pt x="10198" y="33"/>
                    </a:cubicBezTo>
                    <a:cubicBezTo>
                      <a:pt x="11331" y="67"/>
                      <a:pt x="12498" y="150"/>
                      <a:pt x="13631" y="317"/>
                    </a:cubicBezTo>
                    <a:cubicBezTo>
                      <a:pt x="14614" y="467"/>
                      <a:pt x="15647" y="667"/>
                      <a:pt x="16463" y="1316"/>
                    </a:cubicBezTo>
                    <a:cubicBezTo>
                      <a:pt x="16780" y="1550"/>
                      <a:pt x="17163" y="1883"/>
                      <a:pt x="17230" y="2300"/>
                    </a:cubicBezTo>
                    <a:cubicBezTo>
                      <a:pt x="17297" y="2749"/>
                      <a:pt x="17047" y="3233"/>
                      <a:pt x="16880" y="3633"/>
                    </a:cubicBezTo>
                    <a:cubicBezTo>
                      <a:pt x="16314" y="4966"/>
                      <a:pt x="14814" y="5632"/>
                      <a:pt x="13581" y="6215"/>
                    </a:cubicBezTo>
                    <a:cubicBezTo>
                      <a:pt x="12698" y="6649"/>
                      <a:pt x="11698" y="6982"/>
                      <a:pt x="10765" y="7348"/>
                    </a:cubicBezTo>
                    <a:cubicBezTo>
                      <a:pt x="9815" y="7715"/>
                      <a:pt x="8699" y="8065"/>
                      <a:pt x="7682" y="8165"/>
                    </a:cubicBezTo>
                    <a:cubicBezTo>
                      <a:pt x="6399" y="8315"/>
                      <a:pt x="4999" y="8198"/>
                      <a:pt x="3733" y="7982"/>
                    </a:cubicBezTo>
                    <a:cubicBezTo>
                      <a:pt x="2767" y="7815"/>
                      <a:pt x="1934" y="7465"/>
                      <a:pt x="234" y="734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2" name="Google Shape;3432;p35"/>
              <p:cNvSpPr/>
              <p:nvPr/>
            </p:nvSpPr>
            <p:spPr>
              <a:xfrm>
                <a:off x="7484750" y="25025"/>
                <a:ext cx="104150" cy="88325"/>
              </a:xfrm>
              <a:custGeom>
                <a:avLst/>
                <a:gdLst/>
                <a:ahLst/>
                <a:cxnLst/>
                <a:rect l="l" t="t" r="r" b="b"/>
                <a:pathLst>
                  <a:path w="4166" h="3533" extrusionOk="0">
                    <a:moveTo>
                      <a:pt x="267" y="2700"/>
                    </a:moveTo>
                    <a:cubicBezTo>
                      <a:pt x="183" y="2183"/>
                      <a:pt x="0" y="1800"/>
                      <a:pt x="250" y="1417"/>
                    </a:cubicBezTo>
                    <a:cubicBezTo>
                      <a:pt x="517" y="1000"/>
                      <a:pt x="1033" y="700"/>
                      <a:pt x="1450" y="484"/>
                    </a:cubicBezTo>
                    <a:cubicBezTo>
                      <a:pt x="2383" y="0"/>
                      <a:pt x="3116" y="84"/>
                      <a:pt x="3799" y="867"/>
                    </a:cubicBezTo>
                    <a:cubicBezTo>
                      <a:pt x="4149" y="1283"/>
                      <a:pt x="4166" y="1900"/>
                      <a:pt x="3916" y="2383"/>
                    </a:cubicBezTo>
                    <a:cubicBezTo>
                      <a:pt x="3483" y="3183"/>
                      <a:pt x="2366" y="3483"/>
                      <a:pt x="1533" y="353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3" name="Google Shape;3433;p35"/>
              <p:cNvSpPr/>
              <p:nvPr/>
            </p:nvSpPr>
            <p:spPr>
              <a:xfrm>
                <a:off x="8885250" y="-181175"/>
                <a:ext cx="216225" cy="85425"/>
              </a:xfrm>
              <a:custGeom>
                <a:avLst/>
                <a:gdLst/>
                <a:ahLst/>
                <a:cxnLst/>
                <a:rect l="l" t="t" r="r" b="b"/>
                <a:pathLst>
                  <a:path w="8649" h="3417" extrusionOk="0">
                    <a:moveTo>
                      <a:pt x="8648" y="0"/>
                    </a:moveTo>
                    <a:cubicBezTo>
                      <a:pt x="7432" y="50"/>
                      <a:pt x="6249" y="350"/>
                      <a:pt x="5033" y="534"/>
                    </a:cubicBezTo>
                    <a:cubicBezTo>
                      <a:pt x="4383" y="634"/>
                      <a:pt x="3583" y="717"/>
                      <a:pt x="3033" y="1117"/>
                    </a:cubicBezTo>
                    <a:cubicBezTo>
                      <a:pt x="2616" y="1417"/>
                      <a:pt x="2283" y="1850"/>
                      <a:pt x="1833" y="2100"/>
                    </a:cubicBezTo>
                    <a:cubicBezTo>
                      <a:pt x="1183" y="2466"/>
                      <a:pt x="484" y="2783"/>
                      <a:pt x="0" y="3383"/>
                    </a:cubicBezTo>
                    <a:cubicBezTo>
                      <a:pt x="284" y="3416"/>
                      <a:pt x="584" y="3200"/>
                      <a:pt x="850" y="3100"/>
                    </a:cubicBezTo>
                    <a:cubicBezTo>
                      <a:pt x="1250" y="2916"/>
                      <a:pt x="1683" y="2650"/>
                      <a:pt x="2067" y="2416"/>
                    </a:cubicBezTo>
                    <a:cubicBezTo>
                      <a:pt x="2616" y="2083"/>
                      <a:pt x="3116" y="1517"/>
                      <a:pt x="3816" y="1750"/>
                    </a:cubicBezTo>
                    <a:cubicBezTo>
                      <a:pt x="4116" y="1850"/>
                      <a:pt x="4249" y="2050"/>
                      <a:pt x="4499" y="2217"/>
                    </a:cubicBezTo>
                    <a:cubicBezTo>
                      <a:pt x="4866" y="2450"/>
                      <a:pt x="5766" y="2533"/>
                      <a:pt x="6199" y="2550"/>
                    </a:cubicBezTo>
                    <a:cubicBezTo>
                      <a:pt x="6849" y="2566"/>
                      <a:pt x="7782" y="2183"/>
                      <a:pt x="8215" y="1683"/>
                    </a:cubicBezTo>
                    <a:cubicBezTo>
                      <a:pt x="8615" y="1217"/>
                      <a:pt x="8448" y="817"/>
                      <a:pt x="864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4" name="Google Shape;3434;p35"/>
              <p:cNvSpPr/>
              <p:nvPr/>
            </p:nvSpPr>
            <p:spPr>
              <a:xfrm>
                <a:off x="8572000" y="-23300"/>
                <a:ext cx="69175" cy="65000"/>
              </a:xfrm>
              <a:custGeom>
                <a:avLst/>
                <a:gdLst/>
                <a:ahLst/>
                <a:cxnLst/>
                <a:rect l="l" t="t" r="r" b="b"/>
                <a:pathLst>
                  <a:path w="2767" h="2600" extrusionOk="0">
                    <a:moveTo>
                      <a:pt x="0" y="2533"/>
                    </a:moveTo>
                    <a:cubicBezTo>
                      <a:pt x="850" y="2533"/>
                      <a:pt x="2016" y="2600"/>
                      <a:pt x="2533" y="1717"/>
                    </a:cubicBezTo>
                    <a:cubicBezTo>
                      <a:pt x="2733" y="1400"/>
                      <a:pt x="2766" y="750"/>
                      <a:pt x="2566" y="417"/>
                    </a:cubicBezTo>
                    <a:cubicBezTo>
                      <a:pt x="2316" y="1"/>
                      <a:pt x="2133" y="200"/>
                      <a:pt x="1816" y="417"/>
                    </a:cubicBezTo>
                    <a:cubicBezTo>
                      <a:pt x="1183" y="884"/>
                      <a:pt x="650" y="1400"/>
                      <a:pt x="283" y="210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5" name="Google Shape;3435;p35"/>
              <p:cNvSpPr/>
              <p:nvPr/>
            </p:nvSpPr>
            <p:spPr>
              <a:xfrm>
                <a:off x="7483500" y="-201600"/>
                <a:ext cx="62075" cy="40450"/>
              </a:xfrm>
              <a:custGeom>
                <a:avLst/>
                <a:gdLst/>
                <a:ahLst/>
                <a:cxnLst/>
                <a:rect l="l" t="t" r="r" b="b"/>
                <a:pathLst>
                  <a:path w="2483" h="1618" extrusionOk="0">
                    <a:moveTo>
                      <a:pt x="0" y="1451"/>
                    </a:moveTo>
                    <a:cubicBezTo>
                      <a:pt x="100" y="734"/>
                      <a:pt x="133" y="551"/>
                      <a:pt x="767" y="284"/>
                    </a:cubicBezTo>
                    <a:cubicBezTo>
                      <a:pt x="1050" y="168"/>
                      <a:pt x="1367" y="1"/>
                      <a:pt x="1683" y="101"/>
                    </a:cubicBezTo>
                    <a:cubicBezTo>
                      <a:pt x="1950" y="168"/>
                      <a:pt x="2483" y="434"/>
                      <a:pt x="2433" y="767"/>
                    </a:cubicBezTo>
                    <a:cubicBezTo>
                      <a:pt x="2316" y="1617"/>
                      <a:pt x="1033" y="1484"/>
                      <a:pt x="417" y="155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6" name="Google Shape;3436;p35"/>
              <p:cNvSpPr/>
              <p:nvPr/>
            </p:nvSpPr>
            <p:spPr>
              <a:xfrm>
                <a:off x="7583475" y="-228675"/>
                <a:ext cx="185800" cy="132925"/>
              </a:xfrm>
              <a:custGeom>
                <a:avLst/>
                <a:gdLst/>
                <a:ahLst/>
                <a:cxnLst/>
                <a:rect l="l" t="t" r="r" b="b"/>
                <a:pathLst>
                  <a:path w="7432" h="5317" extrusionOk="0">
                    <a:moveTo>
                      <a:pt x="0" y="2634"/>
                    </a:moveTo>
                    <a:cubicBezTo>
                      <a:pt x="200" y="2317"/>
                      <a:pt x="367" y="1950"/>
                      <a:pt x="583" y="1650"/>
                    </a:cubicBezTo>
                    <a:cubicBezTo>
                      <a:pt x="867" y="1251"/>
                      <a:pt x="1300" y="917"/>
                      <a:pt x="1683" y="617"/>
                    </a:cubicBezTo>
                    <a:cubicBezTo>
                      <a:pt x="2500" y="1"/>
                      <a:pt x="3333" y="67"/>
                      <a:pt x="4266" y="351"/>
                    </a:cubicBezTo>
                    <a:cubicBezTo>
                      <a:pt x="5466" y="701"/>
                      <a:pt x="7165" y="1301"/>
                      <a:pt x="7365" y="2750"/>
                    </a:cubicBezTo>
                    <a:cubicBezTo>
                      <a:pt x="7432" y="3300"/>
                      <a:pt x="7382" y="3883"/>
                      <a:pt x="7049" y="4333"/>
                    </a:cubicBezTo>
                    <a:cubicBezTo>
                      <a:pt x="6549" y="4983"/>
                      <a:pt x="5582" y="5233"/>
                      <a:pt x="4799" y="5266"/>
                    </a:cubicBezTo>
                    <a:cubicBezTo>
                      <a:pt x="3633" y="5316"/>
                      <a:pt x="2250" y="5150"/>
                      <a:pt x="1367" y="4316"/>
                    </a:cubicBezTo>
                    <a:cubicBezTo>
                      <a:pt x="683" y="3667"/>
                      <a:pt x="433" y="2883"/>
                      <a:pt x="0" y="263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7" name="Google Shape;3437;p35"/>
              <p:cNvSpPr/>
              <p:nvPr/>
            </p:nvSpPr>
            <p:spPr>
              <a:xfrm>
                <a:off x="7683450" y="-92875"/>
                <a:ext cx="62500" cy="32950"/>
              </a:xfrm>
              <a:custGeom>
                <a:avLst/>
                <a:gdLst/>
                <a:ahLst/>
                <a:cxnLst/>
                <a:rect l="l" t="t" r="r" b="b"/>
                <a:pathLst>
                  <a:path w="2500" h="1318" extrusionOk="0">
                    <a:moveTo>
                      <a:pt x="217" y="1001"/>
                    </a:moveTo>
                    <a:cubicBezTo>
                      <a:pt x="317" y="784"/>
                      <a:pt x="434" y="384"/>
                      <a:pt x="650" y="251"/>
                    </a:cubicBezTo>
                    <a:cubicBezTo>
                      <a:pt x="783" y="168"/>
                      <a:pt x="1167" y="134"/>
                      <a:pt x="1317" y="101"/>
                    </a:cubicBezTo>
                    <a:cubicBezTo>
                      <a:pt x="1567" y="51"/>
                      <a:pt x="1950" y="1"/>
                      <a:pt x="2100" y="284"/>
                    </a:cubicBezTo>
                    <a:cubicBezTo>
                      <a:pt x="2500" y="1101"/>
                      <a:pt x="350" y="1234"/>
                      <a:pt x="0" y="131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8" name="Google Shape;3438;p35"/>
              <p:cNvSpPr/>
              <p:nvPr/>
            </p:nvSpPr>
            <p:spPr>
              <a:xfrm>
                <a:off x="6408750" y="-64125"/>
                <a:ext cx="57075" cy="77500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3100" extrusionOk="0">
                    <a:moveTo>
                      <a:pt x="900" y="3100"/>
                    </a:moveTo>
                    <a:cubicBezTo>
                      <a:pt x="717" y="3000"/>
                      <a:pt x="383" y="2867"/>
                      <a:pt x="250" y="2683"/>
                    </a:cubicBezTo>
                    <a:cubicBezTo>
                      <a:pt x="183" y="2583"/>
                      <a:pt x="150" y="2333"/>
                      <a:pt x="117" y="2217"/>
                    </a:cubicBezTo>
                    <a:cubicBezTo>
                      <a:pt x="17" y="1833"/>
                      <a:pt x="0" y="1434"/>
                      <a:pt x="117" y="1050"/>
                    </a:cubicBezTo>
                    <a:cubicBezTo>
                      <a:pt x="333" y="351"/>
                      <a:pt x="867" y="1"/>
                      <a:pt x="1533" y="334"/>
                    </a:cubicBezTo>
                    <a:cubicBezTo>
                      <a:pt x="2066" y="584"/>
                      <a:pt x="2233" y="1067"/>
                      <a:pt x="2266" y="1634"/>
                    </a:cubicBezTo>
                    <a:cubicBezTo>
                      <a:pt x="2283" y="1883"/>
                      <a:pt x="2250" y="2233"/>
                      <a:pt x="2150" y="2450"/>
                    </a:cubicBezTo>
                    <a:cubicBezTo>
                      <a:pt x="2050" y="2650"/>
                      <a:pt x="1666" y="3083"/>
                      <a:pt x="1417" y="310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9" name="Google Shape;3439;p35"/>
              <p:cNvSpPr/>
              <p:nvPr/>
            </p:nvSpPr>
            <p:spPr>
              <a:xfrm>
                <a:off x="6217125" y="-17050"/>
                <a:ext cx="26275" cy="30425"/>
              </a:xfrm>
              <a:custGeom>
                <a:avLst/>
                <a:gdLst/>
                <a:ahLst/>
                <a:cxnLst/>
                <a:rect l="l" t="t" r="r" b="b"/>
                <a:pathLst>
                  <a:path w="1051" h="1217" extrusionOk="0">
                    <a:moveTo>
                      <a:pt x="767" y="1217"/>
                    </a:moveTo>
                    <a:cubicBezTo>
                      <a:pt x="484" y="1167"/>
                      <a:pt x="50" y="1200"/>
                      <a:pt x="34" y="834"/>
                    </a:cubicBezTo>
                    <a:cubicBezTo>
                      <a:pt x="0" y="600"/>
                      <a:pt x="217" y="284"/>
                      <a:pt x="400" y="167"/>
                    </a:cubicBezTo>
                    <a:cubicBezTo>
                      <a:pt x="650" y="0"/>
                      <a:pt x="1050" y="134"/>
                      <a:pt x="983" y="48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0" name="Google Shape;3440;p35"/>
              <p:cNvSpPr/>
              <p:nvPr/>
            </p:nvSpPr>
            <p:spPr>
              <a:xfrm>
                <a:off x="6744925" y="-559000"/>
                <a:ext cx="155400" cy="134575"/>
              </a:xfrm>
              <a:custGeom>
                <a:avLst/>
                <a:gdLst/>
                <a:ahLst/>
                <a:cxnLst/>
                <a:rect l="l" t="t" r="r" b="b"/>
                <a:pathLst>
                  <a:path w="6216" h="5383" extrusionOk="0">
                    <a:moveTo>
                      <a:pt x="717" y="4599"/>
                    </a:moveTo>
                    <a:cubicBezTo>
                      <a:pt x="533" y="4416"/>
                      <a:pt x="183" y="4116"/>
                      <a:pt x="83" y="3833"/>
                    </a:cubicBezTo>
                    <a:cubicBezTo>
                      <a:pt x="0" y="3566"/>
                      <a:pt x="117" y="3150"/>
                      <a:pt x="167" y="2916"/>
                    </a:cubicBezTo>
                    <a:cubicBezTo>
                      <a:pt x="383" y="2017"/>
                      <a:pt x="850" y="1400"/>
                      <a:pt x="1566" y="817"/>
                    </a:cubicBezTo>
                    <a:cubicBezTo>
                      <a:pt x="2549" y="0"/>
                      <a:pt x="4282" y="284"/>
                      <a:pt x="5182" y="1117"/>
                    </a:cubicBezTo>
                    <a:cubicBezTo>
                      <a:pt x="6099" y="1950"/>
                      <a:pt x="6215" y="3966"/>
                      <a:pt x="5249" y="4816"/>
                    </a:cubicBezTo>
                    <a:cubicBezTo>
                      <a:pt x="4599" y="5382"/>
                      <a:pt x="3533" y="5366"/>
                      <a:pt x="2733" y="5332"/>
                    </a:cubicBezTo>
                    <a:cubicBezTo>
                      <a:pt x="1683" y="5299"/>
                      <a:pt x="667" y="5116"/>
                      <a:pt x="717" y="459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441" name="Google Shape;3441;p35"/>
          <p:cNvSpPr/>
          <p:nvPr/>
        </p:nvSpPr>
        <p:spPr>
          <a:xfrm>
            <a:off x="-56250" y="4608575"/>
            <a:ext cx="9256374" cy="949800"/>
          </a:xfrm>
          <a:custGeom>
            <a:avLst/>
            <a:gdLst/>
            <a:ahLst/>
            <a:cxnLst/>
            <a:rect l="l" t="t" r="r" b="b"/>
            <a:pathLst>
              <a:path w="277719" h="37992" extrusionOk="0">
                <a:moveTo>
                  <a:pt x="0" y="37992"/>
                </a:moveTo>
                <a:lnTo>
                  <a:pt x="277719" y="37992"/>
                </a:lnTo>
                <a:lnTo>
                  <a:pt x="277719" y="251"/>
                </a:lnTo>
                <a:lnTo>
                  <a:pt x="0" y="1"/>
                </a:lnTo>
                <a:close/>
              </a:path>
            </a:pathLst>
          </a:custGeom>
          <a:solidFill>
            <a:srgbClr val="675D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2" name="Google Shape;3442;p35"/>
          <p:cNvSpPr/>
          <p:nvPr/>
        </p:nvSpPr>
        <p:spPr>
          <a:xfrm>
            <a:off x="-56250" y="4614425"/>
            <a:ext cx="9256374" cy="394500"/>
          </a:xfrm>
          <a:custGeom>
            <a:avLst/>
            <a:gdLst/>
            <a:ahLst/>
            <a:cxnLst/>
            <a:rect l="l" t="t" r="r" b="b"/>
            <a:pathLst>
              <a:path w="277719" h="15780" extrusionOk="0">
                <a:moveTo>
                  <a:pt x="0" y="15780"/>
                </a:moveTo>
                <a:lnTo>
                  <a:pt x="277719" y="14363"/>
                </a:lnTo>
                <a:lnTo>
                  <a:pt x="277719" y="233"/>
                </a:lnTo>
                <a:lnTo>
                  <a:pt x="0" y="0"/>
                </a:lnTo>
                <a:close/>
              </a:path>
            </a:pathLst>
          </a:custGeom>
          <a:solidFill>
            <a:srgbClr val="9C8F9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bg>
      <p:bgPr>
        <a:solidFill>
          <a:schemeClr val="accent6"/>
        </a:solidFill>
        <a:effectLst/>
      </p:bgPr>
    </p:bg>
    <p:spTree>
      <p:nvGrpSpPr>
        <p:cNvPr id="1" name="Shape 3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44" name="Google Shape;3444;p36"/>
          <p:cNvGrpSpPr/>
          <p:nvPr/>
        </p:nvGrpSpPr>
        <p:grpSpPr>
          <a:xfrm>
            <a:off x="183925" y="222888"/>
            <a:ext cx="3341725" cy="1430925"/>
            <a:chOff x="5967200" y="-891425"/>
            <a:chExt cx="3341725" cy="1430925"/>
          </a:xfrm>
        </p:grpSpPr>
        <p:sp>
          <p:nvSpPr>
            <p:cNvPr id="3445" name="Google Shape;3445;p36"/>
            <p:cNvSpPr/>
            <p:nvPr/>
          </p:nvSpPr>
          <p:spPr>
            <a:xfrm>
              <a:off x="9023975" y="-643975"/>
              <a:ext cx="175800" cy="217050"/>
            </a:xfrm>
            <a:custGeom>
              <a:avLst/>
              <a:gdLst/>
              <a:ahLst/>
              <a:cxnLst/>
              <a:rect l="l" t="t" r="r" b="b"/>
              <a:pathLst>
                <a:path w="7032" h="8682" extrusionOk="0">
                  <a:moveTo>
                    <a:pt x="367" y="7782"/>
                  </a:moveTo>
                  <a:cubicBezTo>
                    <a:pt x="217" y="6732"/>
                    <a:pt x="0" y="6182"/>
                    <a:pt x="383" y="5266"/>
                  </a:cubicBezTo>
                  <a:cubicBezTo>
                    <a:pt x="883" y="4016"/>
                    <a:pt x="1516" y="2899"/>
                    <a:pt x="2633" y="2116"/>
                  </a:cubicBezTo>
                  <a:cubicBezTo>
                    <a:pt x="3733" y="1316"/>
                    <a:pt x="5732" y="0"/>
                    <a:pt x="6715" y="1733"/>
                  </a:cubicBezTo>
                  <a:cubicBezTo>
                    <a:pt x="7032" y="2283"/>
                    <a:pt x="6899" y="2816"/>
                    <a:pt x="6699" y="3399"/>
                  </a:cubicBezTo>
                  <a:cubicBezTo>
                    <a:pt x="6415" y="4249"/>
                    <a:pt x="6132" y="5066"/>
                    <a:pt x="5682" y="5849"/>
                  </a:cubicBezTo>
                  <a:cubicBezTo>
                    <a:pt x="5099" y="6865"/>
                    <a:pt x="3883" y="8681"/>
                    <a:pt x="367" y="778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6" name="Google Shape;3446;p36"/>
            <p:cNvSpPr/>
            <p:nvPr/>
          </p:nvSpPr>
          <p:spPr>
            <a:xfrm>
              <a:off x="6484550" y="-491925"/>
              <a:ext cx="84600" cy="90400"/>
            </a:xfrm>
            <a:custGeom>
              <a:avLst/>
              <a:gdLst/>
              <a:ahLst/>
              <a:cxnLst/>
              <a:rect l="l" t="t" r="r" b="b"/>
              <a:pathLst>
                <a:path w="3384" h="3616" extrusionOk="0">
                  <a:moveTo>
                    <a:pt x="567" y="650"/>
                  </a:moveTo>
                  <a:cubicBezTo>
                    <a:pt x="1417" y="383"/>
                    <a:pt x="1917" y="0"/>
                    <a:pt x="2684" y="600"/>
                  </a:cubicBezTo>
                  <a:cubicBezTo>
                    <a:pt x="3200" y="1000"/>
                    <a:pt x="3383" y="1566"/>
                    <a:pt x="3383" y="2199"/>
                  </a:cubicBezTo>
                  <a:cubicBezTo>
                    <a:pt x="3367" y="2749"/>
                    <a:pt x="3267" y="3566"/>
                    <a:pt x="2600" y="3599"/>
                  </a:cubicBezTo>
                  <a:cubicBezTo>
                    <a:pt x="2134" y="3616"/>
                    <a:pt x="1800" y="3383"/>
                    <a:pt x="1417" y="3149"/>
                  </a:cubicBezTo>
                  <a:cubicBezTo>
                    <a:pt x="1067" y="2933"/>
                    <a:pt x="667" y="2683"/>
                    <a:pt x="417" y="2333"/>
                  </a:cubicBezTo>
                  <a:cubicBezTo>
                    <a:pt x="1" y="1766"/>
                    <a:pt x="234" y="1350"/>
                    <a:pt x="567" y="78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7" name="Google Shape;3447;p36"/>
            <p:cNvSpPr/>
            <p:nvPr/>
          </p:nvSpPr>
          <p:spPr>
            <a:xfrm>
              <a:off x="6593275" y="-604000"/>
              <a:ext cx="114600" cy="86250"/>
            </a:xfrm>
            <a:custGeom>
              <a:avLst/>
              <a:gdLst/>
              <a:ahLst/>
              <a:cxnLst/>
              <a:rect l="l" t="t" r="r" b="b"/>
              <a:pathLst>
                <a:path w="4584" h="3450" extrusionOk="0">
                  <a:moveTo>
                    <a:pt x="1" y="2883"/>
                  </a:moveTo>
                  <a:cubicBezTo>
                    <a:pt x="351" y="3067"/>
                    <a:pt x="701" y="3267"/>
                    <a:pt x="1034" y="3450"/>
                  </a:cubicBezTo>
                  <a:cubicBezTo>
                    <a:pt x="1301" y="3450"/>
                    <a:pt x="1550" y="3417"/>
                    <a:pt x="1800" y="3317"/>
                  </a:cubicBezTo>
                  <a:cubicBezTo>
                    <a:pt x="2550" y="3133"/>
                    <a:pt x="3283" y="3000"/>
                    <a:pt x="3850" y="2434"/>
                  </a:cubicBezTo>
                  <a:cubicBezTo>
                    <a:pt x="4583" y="1717"/>
                    <a:pt x="4450" y="967"/>
                    <a:pt x="3733" y="284"/>
                  </a:cubicBezTo>
                  <a:cubicBezTo>
                    <a:pt x="3600" y="151"/>
                    <a:pt x="3467" y="1"/>
                    <a:pt x="3267" y="101"/>
                  </a:cubicBezTo>
                  <a:cubicBezTo>
                    <a:pt x="3100" y="184"/>
                    <a:pt x="3150" y="351"/>
                    <a:pt x="3067" y="467"/>
                  </a:cubicBezTo>
                  <a:cubicBezTo>
                    <a:pt x="2900" y="667"/>
                    <a:pt x="2567" y="751"/>
                    <a:pt x="2384" y="884"/>
                  </a:cubicBezTo>
                  <a:cubicBezTo>
                    <a:pt x="1934" y="1217"/>
                    <a:pt x="1517" y="1884"/>
                    <a:pt x="984" y="203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8" name="Google Shape;3448;p36"/>
            <p:cNvSpPr/>
            <p:nvPr/>
          </p:nvSpPr>
          <p:spPr>
            <a:xfrm>
              <a:off x="6601625" y="-494425"/>
              <a:ext cx="170800" cy="79575"/>
            </a:xfrm>
            <a:custGeom>
              <a:avLst/>
              <a:gdLst/>
              <a:ahLst/>
              <a:cxnLst/>
              <a:rect l="l" t="t" r="r" b="b"/>
              <a:pathLst>
                <a:path w="6832" h="3183" extrusionOk="0">
                  <a:moveTo>
                    <a:pt x="6832" y="1300"/>
                  </a:moveTo>
                  <a:cubicBezTo>
                    <a:pt x="5715" y="733"/>
                    <a:pt x="4766" y="100"/>
                    <a:pt x="3483" y="33"/>
                  </a:cubicBezTo>
                  <a:cubicBezTo>
                    <a:pt x="2649" y="0"/>
                    <a:pt x="1200" y="483"/>
                    <a:pt x="733" y="1250"/>
                  </a:cubicBezTo>
                  <a:cubicBezTo>
                    <a:pt x="583" y="1500"/>
                    <a:pt x="467" y="1800"/>
                    <a:pt x="350" y="2066"/>
                  </a:cubicBezTo>
                  <a:cubicBezTo>
                    <a:pt x="283" y="2233"/>
                    <a:pt x="133" y="2383"/>
                    <a:pt x="83" y="2566"/>
                  </a:cubicBezTo>
                  <a:cubicBezTo>
                    <a:pt x="0" y="2866"/>
                    <a:pt x="117" y="2916"/>
                    <a:pt x="317" y="3033"/>
                  </a:cubicBezTo>
                  <a:cubicBezTo>
                    <a:pt x="617" y="3183"/>
                    <a:pt x="800" y="3149"/>
                    <a:pt x="1200" y="3149"/>
                  </a:cubicBezTo>
                  <a:cubicBezTo>
                    <a:pt x="2383" y="3116"/>
                    <a:pt x="3549" y="2983"/>
                    <a:pt x="4716" y="284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9" name="Google Shape;3449;p36"/>
            <p:cNvSpPr/>
            <p:nvPr/>
          </p:nvSpPr>
          <p:spPr>
            <a:xfrm>
              <a:off x="9090625" y="-304075"/>
              <a:ext cx="152475" cy="127500"/>
            </a:xfrm>
            <a:custGeom>
              <a:avLst/>
              <a:gdLst/>
              <a:ahLst/>
              <a:cxnLst/>
              <a:rect l="l" t="t" r="r" b="b"/>
              <a:pathLst>
                <a:path w="6099" h="5100" extrusionOk="0">
                  <a:moveTo>
                    <a:pt x="4516" y="1"/>
                  </a:moveTo>
                  <a:cubicBezTo>
                    <a:pt x="4066" y="817"/>
                    <a:pt x="3599" y="1401"/>
                    <a:pt x="2866" y="1984"/>
                  </a:cubicBezTo>
                  <a:cubicBezTo>
                    <a:pt x="2483" y="2300"/>
                    <a:pt x="2083" y="2617"/>
                    <a:pt x="1683" y="2934"/>
                  </a:cubicBezTo>
                  <a:cubicBezTo>
                    <a:pt x="1367" y="3183"/>
                    <a:pt x="833" y="3433"/>
                    <a:pt x="583" y="3767"/>
                  </a:cubicBezTo>
                  <a:cubicBezTo>
                    <a:pt x="0" y="4516"/>
                    <a:pt x="1167" y="4816"/>
                    <a:pt x="1716" y="4900"/>
                  </a:cubicBezTo>
                  <a:cubicBezTo>
                    <a:pt x="2916" y="5100"/>
                    <a:pt x="4432" y="4900"/>
                    <a:pt x="5366" y="4083"/>
                  </a:cubicBezTo>
                  <a:cubicBezTo>
                    <a:pt x="5566" y="3900"/>
                    <a:pt x="5782" y="3750"/>
                    <a:pt x="5915" y="3500"/>
                  </a:cubicBezTo>
                  <a:cubicBezTo>
                    <a:pt x="6032" y="3233"/>
                    <a:pt x="6049" y="2900"/>
                    <a:pt x="6065" y="2617"/>
                  </a:cubicBezTo>
                  <a:cubicBezTo>
                    <a:pt x="6099" y="1767"/>
                    <a:pt x="6015" y="767"/>
                    <a:pt x="451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0" name="Google Shape;3450;p36"/>
            <p:cNvSpPr/>
            <p:nvPr/>
          </p:nvSpPr>
          <p:spPr>
            <a:xfrm>
              <a:off x="9219750" y="-405700"/>
              <a:ext cx="78350" cy="107075"/>
            </a:xfrm>
            <a:custGeom>
              <a:avLst/>
              <a:gdLst/>
              <a:ahLst/>
              <a:cxnLst/>
              <a:rect l="l" t="t" r="r" b="b"/>
              <a:pathLst>
                <a:path w="3134" h="4283" extrusionOk="0">
                  <a:moveTo>
                    <a:pt x="2567" y="150"/>
                  </a:moveTo>
                  <a:cubicBezTo>
                    <a:pt x="2000" y="833"/>
                    <a:pt x="1434" y="1533"/>
                    <a:pt x="884" y="2250"/>
                  </a:cubicBezTo>
                  <a:cubicBezTo>
                    <a:pt x="667" y="2516"/>
                    <a:pt x="1" y="3333"/>
                    <a:pt x="217" y="3766"/>
                  </a:cubicBezTo>
                  <a:cubicBezTo>
                    <a:pt x="467" y="4283"/>
                    <a:pt x="1150" y="3583"/>
                    <a:pt x="1384" y="3366"/>
                  </a:cubicBezTo>
                  <a:cubicBezTo>
                    <a:pt x="1900" y="2883"/>
                    <a:pt x="2467" y="2616"/>
                    <a:pt x="2817" y="1966"/>
                  </a:cubicBezTo>
                  <a:cubicBezTo>
                    <a:pt x="2983" y="1650"/>
                    <a:pt x="3133" y="1500"/>
                    <a:pt x="3133" y="1133"/>
                  </a:cubicBezTo>
                  <a:cubicBezTo>
                    <a:pt x="3117" y="683"/>
                    <a:pt x="3033" y="433"/>
                    <a:pt x="28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1" name="Google Shape;3451;p36"/>
            <p:cNvSpPr/>
            <p:nvPr/>
          </p:nvSpPr>
          <p:spPr>
            <a:xfrm>
              <a:off x="6695750" y="-534425"/>
              <a:ext cx="50850" cy="70000"/>
            </a:xfrm>
            <a:custGeom>
              <a:avLst/>
              <a:gdLst/>
              <a:ahLst/>
              <a:cxnLst/>
              <a:rect l="l" t="t" r="r" b="b"/>
              <a:pathLst>
                <a:path w="2034" h="2800" extrusionOk="0">
                  <a:moveTo>
                    <a:pt x="467" y="2133"/>
                  </a:moveTo>
                  <a:cubicBezTo>
                    <a:pt x="284" y="1900"/>
                    <a:pt x="117" y="1633"/>
                    <a:pt x="1" y="1367"/>
                  </a:cubicBezTo>
                  <a:cubicBezTo>
                    <a:pt x="301" y="967"/>
                    <a:pt x="851" y="0"/>
                    <a:pt x="1501" y="250"/>
                  </a:cubicBezTo>
                  <a:cubicBezTo>
                    <a:pt x="1934" y="434"/>
                    <a:pt x="2034" y="934"/>
                    <a:pt x="1884" y="1333"/>
                  </a:cubicBezTo>
                  <a:cubicBezTo>
                    <a:pt x="1767" y="1700"/>
                    <a:pt x="1051" y="2800"/>
                    <a:pt x="567" y="22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2" name="Google Shape;3452;p36"/>
            <p:cNvSpPr/>
            <p:nvPr/>
          </p:nvSpPr>
          <p:spPr>
            <a:xfrm>
              <a:off x="6254200" y="-4125"/>
              <a:ext cx="125825" cy="101650"/>
            </a:xfrm>
            <a:custGeom>
              <a:avLst/>
              <a:gdLst/>
              <a:ahLst/>
              <a:cxnLst/>
              <a:rect l="l" t="t" r="r" b="b"/>
              <a:pathLst>
                <a:path w="5033" h="4066" extrusionOk="0">
                  <a:moveTo>
                    <a:pt x="3599" y="400"/>
                  </a:moveTo>
                  <a:cubicBezTo>
                    <a:pt x="2983" y="100"/>
                    <a:pt x="2700" y="0"/>
                    <a:pt x="2016" y="100"/>
                  </a:cubicBezTo>
                  <a:cubicBezTo>
                    <a:pt x="1650" y="150"/>
                    <a:pt x="1183" y="150"/>
                    <a:pt x="867" y="417"/>
                  </a:cubicBezTo>
                  <a:cubicBezTo>
                    <a:pt x="250" y="916"/>
                    <a:pt x="50" y="2083"/>
                    <a:pt x="17" y="2816"/>
                  </a:cubicBezTo>
                  <a:cubicBezTo>
                    <a:pt x="0" y="3216"/>
                    <a:pt x="67" y="3616"/>
                    <a:pt x="450" y="3816"/>
                  </a:cubicBezTo>
                  <a:cubicBezTo>
                    <a:pt x="983" y="4066"/>
                    <a:pt x="1917" y="3799"/>
                    <a:pt x="2400" y="3599"/>
                  </a:cubicBezTo>
                  <a:cubicBezTo>
                    <a:pt x="3749" y="3033"/>
                    <a:pt x="5032" y="1300"/>
                    <a:pt x="3599" y="4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3" name="Google Shape;3453;p36"/>
            <p:cNvSpPr/>
            <p:nvPr/>
          </p:nvSpPr>
          <p:spPr>
            <a:xfrm>
              <a:off x="8922325" y="-688150"/>
              <a:ext cx="180400" cy="184575"/>
            </a:xfrm>
            <a:custGeom>
              <a:avLst/>
              <a:gdLst/>
              <a:ahLst/>
              <a:cxnLst/>
              <a:rect l="l" t="t" r="r" b="b"/>
              <a:pathLst>
                <a:path w="7216" h="7383" extrusionOk="0">
                  <a:moveTo>
                    <a:pt x="750" y="2817"/>
                  </a:moveTo>
                  <a:cubicBezTo>
                    <a:pt x="767" y="2634"/>
                    <a:pt x="784" y="2117"/>
                    <a:pt x="867" y="1867"/>
                  </a:cubicBezTo>
                  <a:cubicBezTo>
                    <a:pt x="967" y="1551"/>
                    <a:pt x="1467" y="1234"/>
                    <a:pt x="1750" y="1034"/>
                  </a:cubicBezTo>
                  <a:cubicBezTo>
                    <a:pt x="2633" y="434"/>
                    <a:pt x="3866" y="1"/>
                    <a:pt x="4949" y="201"/>
                  </a:cubicBezTo>
                  <a:cubicBezTo>
                    <a:pt x="5732" y="351"/>
                    <a:pt x="6449" y="667"/>
                    <a:pt x="6849" y="1384"/>
                  </a:cubicBezTo>
                  <a:cubicBezTo>
                    <a:pt x="7165" y="1950"/>
                    <a:pt x="7215" y="2850"/>
                    <a:pt x="6999" y="3467"/>
                  </a:cubicBezTo>
                  <a:cubicBezTo>
                    <a:pt x="6499" y="4933"/>
                    <a:pt x="5749" y="6399"/>
                    <a:pt x="4199" y="6949"/>
                  </a:cubicBezTo>
                  <a:cubicBezTo>
                    <a:pt x="3333" y="7266"/>
                    <a:pt x="2466" y="7382"/>
                    <a:pt x="1617" y="6899"/>
                  </a:cubicBezTo>
                  <a:cubicBezTo>
                    <a:pt x="1183" y="6666"/>
                    <a:pt x="784" y="6333"/>
                    <a:pt x="467" y="5933"/>
                  </a:cubicBezTo>
                  <a:cubicBezTo>
                    <a:pt x="0" y="5350"/>
                    <a:pt x="17" y="4683"/>
                    <a:pt x="750" y="281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454" name="Google Shape;3454;p36"/>
            <p:cNvGrpSpPr/>
            <p:nvPr/>
          </p:nvGrpSpPr>
          <p:grpSpPr>
            <a:xfrm>
              <a:off x="5967200" y="-891425"/>
              <a:ext cx="3341725" cy="1430925"/>
              <a:chOff x="5967200" y="-891425"/>
              <a:chExt cx="3341725" cy="1430925"/>
            </a:xfrm>
          </p:grpSpPr>
          <p:sp>
            <p:nvSpPr>
              <p:cNvPr id="3455" name="Google Shape;3455;p36"/>
              <p:cNvSpPr/>
              <p:nvPr/>
            </p:nvSpPr>
            <p:spPr>
              <a:xfrm>
                <a:off x="6005075" y="-891425"/>
                <a:ext cx="3303850" cy="1371375"/>
              </a:xfrm>
              <a:custGeom>
                <a:avLst/>
                <a:gdLst/>
                <a:ahLst/>
                <a:cxnLst/>
                <a:rect l="l" t="t" r="r" b="b"/>
                <a:pathLst>
                  <a:path w="132154" h="54855" extrusionOk="0">
                    <a:moveTo>
                      <a:pt x="114208" y="67"/>
                    </a:moveTo>
                    <a:cubicBezTo>
                      <a:pt x="110192" y="334"/>
                      <a:pt x="106026" y="700"/>
                      <a:pt x="102060" y="1450"/>
                    </a:cubicBezTo>
                    <a:lnTo>
                      <a:pt x="102060" y="1450"/>
                    </a:lnTo>
                    <a:cubicBezTo>
                      <a:pt x="100144" y="1817"/>
                      <a:pt x="98278" y="2183"/>
                      <a:pt x="96328" y="2183"/>
                    </a:cubicBezTo>
                    <a:lnTo>
                      <a:pt x="96328" y="2183"/>
                    </a:lnTo>
                    <a:cubicBezTo>
                      <a:pt x="94629" y="2167"/>
                      <a:pt x="93063" y="1633"/>
                      <a:pt x="91396" y="1450"/>
                    </a:cubicBezTo>
                    <a:lnTo>
                      <a:pt x="91396" y="1450"/>
                    </a:lnTo>
                    <a:cubicBezTo>
                      <a:pt x="90363" y="1334"/>
                      <a:pt x="89447" y="1084"/>
                      <a:pt x="88380" y="1084"/>
                    </a:cubicBezTo>
                    <a:lnTo>
                      <a:pt x="88380" y="1084"/>
                    </a:lnTo>
                    <a:cubicBezTo>
                      <a:pt x="88097" y="1100"/>
                      <a:pt x="87797" y="1084"/>
                      <a:pt x="87514" y="1084"/>
                    </a:cubicBezTo>
                    <a:lnTo>
                      <a:pt x="87514" y="1084"/>
                    </a:lnTo>
                    <a:cubicBezTo>
                      <a:pt x="86781" y="1067"/>
                      <a:pt x="86031" y="1067"/>
                      <a:pt x="85298" y="1167"/>
                    </a:cubicBezTo>
                    <a:lnTo>
                      <a:pt x="85298" y="1167"/>
                    </a:lnTo>
                    <a:cubicBezTo>
                      <a:pt x="79199" y="1967"/>
                      <a:pt x="73151" y="3050"/>
                      <a:pt x="67052" y="3983"/>
                    </a:cubicBezTo>
                    <a:lnTo>
                      <a:pt x="67052" y="3983"/>
                    </a:lnTo>
                    <a:cubicBezTo>
                      <a:pt x="63370" y="4549"/>
                      <a:pt x="59687" y="4716"/>
                      <a:pt x="56005" y="5133"/>
                    </a:cubicBezTo>
                    <a:lnTo>
                      <a:pt x="56005" y="5133"/>
                    </a:lnTo>
                    <a:cubicBezTo>
                      <a:pt x="54355" y="5316"/>
                      <a:pt x="52839" y="5699"/>
                      <a:pt x="51289" y="6316"/>
                    </a:cubicBezTo>
                    <a:lnTo>
                      <a:pt x="51289" y="6316"/>
                    </a:lnTo>
                    <a:cubicBezTo>
                      <a:pt x="50206" y="6749"/>
                      <a:pt x="49073" y="7349"/>
                      <a:pt x="47940" y="7549"/>
                    </a:cubicBezTo>
                    <a:lnTo>
                      <a:pt x="47940" y="7549"/>
                    </a:lnTo>
                    <a:cubicBezTo>
                      <a:pt x="47407" y="7649"/>
                      <a:pt x="46840" y="7632"/>
                      <a:pt x="46274" y="7599"/>
                    </a:cubicBezTo>
                    <a:lnTo>
                      <a:pt x="46274" y="7599"/>
                    </a:lnTo>
                    <a:cubicBezTo>
                      <a:pt x="46024" y="7599"/>
                      <a:pt x="45774" y="7582"/>
                      <a:pt x="45540" y="7582"/>
                    </a:cubicBezTo>
                    <a:lnTo>
                      <a:pt x="45540" y="7582"/>
                    </a:lnTo>
                    <a:cubicBezTo>
                      <a:pt x="45340" y="7582"/>
                      <a:pt x="45140" y="7582"/>
                      <a:pt x="44957" y="7582"/>
                    </a:cubicBezTo>
                    <a:lnTo>
                      <a:pt x="44957" y="7582"/>
                    </a:lnTo>
                    <a:cubicBezTo>
                      <a:pt x="43441" y="7565"/>
                      <a:pt x="41891" y="7549"/>
                      <a:pt x="40508" y="8365"/>
                    </a:cubicBezTo>
                    <a:lnTo>
                      <a:pt x="40508" y="8365"/>
                    </a:lnTo>
                    <a:cubicBezTo>
                      <a:pt x="38709" y="9415"/>
                      <a:pt x="37342" y="11065"/>
                      <a:pt x="35926" y="12614"/>
                    </a:cubicBezTo>
                    <a:lnTo>
                      <a:pt x="35926" y="12614"/>
                    </a:lnTo>
                    <a:cubicBezTo>
                      <a:pt x="34976" y="13681"/>
                      <a:pt x="33693" y="14264"/>
                      <a:pt x="32443" y="14514"/>
                    </a:cubicBezTo>
                    <a:lnTo>
                      <a:pt x="32443" y="14514"/>
                    </a:lnTo>
                    <a:cubicBezTo>
                      <a:pt x="31444" y="14714"/>
                      <a:pt x="30361" y="14664"/>
                      <a:pt x="30061" y="15963"/>
                    </a:cubicBezTo>
                    <a:lnTo>
                      <a:pt x="30061" y="15963"/>
                    </a:lnTo>
                    <a:cubicBezTo>
                      <a:pt x="29861" y="16763"/>
                      <a:pt x="30211" y="17296"/>
                      <a:pt x="29427" y="17780"/>
                    </a:cubicBezTo>
                    <a:lnTo>
                      <a:pt x="29427" y="17780"/>
                    </a:lnTo>
                    <a:cubicBezTo>
                      <a:pt x="28861" y="18146"/>
                      <a:pt x="29044" y="17930"/>
                      <a:pt x="28494" y="17580"/>
                    </a:cubicBezTo>
                    <a:lnTo>
                      <a:pt x="28494" y="17580"/>
                    </a:lnTo>
                    <a:cubicBezTo>
                      <a:pt x="27928" y="17213"/>
                      <a:pt x="26145" y="17030"/>
                      <a:pt x="25428" y="17346"/>
                    </a:cubicBezTo>
                    <a:lnTo>
                      <a:pt x="25428" y="17346"/>
                    </a:lnTo>
                    <a:cubicBezTo>
                      <a:pt x="24562" y="17746"/>
                      <a:pt x="23962" y="19146"/>
                      <a:pt x="23979" y="20129"/>
                    </a:cubicBezTo>
                    <a:lnTo>
                      <a:pt x="23979" y="20129"/>
                    </a:lnTo>
                    <a:cubicBezTo>
                      <a:pt x="24012" y="22495"/>
                      <a:pt x="27211" y="22962"/>
                      <a:pt x="28678" y="23795"/>
                    </a:cubicBezTo>
                    <a:lnTo>
                      <a:pt x="28678" y="23795"/>
                    </a:lnTo>
                    <a:cubicBezTo>
                      <a:pt x="29711" y="24395"/>
                      <a:pt x="30677" y="25228"/>
                      <a:pt x="30327" y="26711"/>
                    </a:cubicBezTo>
                    <a:lnTo>
                      <a:pt x="30327" y="26711"/>
                    </a:lnTo>
                    <a:cubicBezTo>
                      <a:pt x="30111" y="27661"/>
                      <a:pt x="29177" y="28444"/>
                      <a:pt x="28444" y="28877"/>
                    </a:cubicBezTo>
                    <a:lnTo>
                      <a:pt x="28444" y="28877"/>
                    </a:lnTo>
                    <a:cubicBezTo>
                      <a:pt x="27128" y="29643"/>
                      <a:pt x="25978" y="29960"/>
                      <a:pt x="24962" y="31343"/>
                    </a:cubicBezTo>
                    <a:lnTo>
                      <a:pt x="24962" y="31343"/>
                    </a:lnTo>
                    <a:cubicBezTo>
                      <a:pt x="24262" y="32309"/>
                      <a:pt x="24195" y="32976"/>
                      <a:pt x="23995" y="34092"/>
                    </a:cubicBezTo>
                    <a:lnTo>
                      <a:pt x="23995" y="34092"/>
                    </a:lnTo>
                    <a:cubicBezTo>
                      <a:pt x="23662" y="36109"/>
                      <a:pt x="21013" y="36025"/>
                      <a:pt x="19563" y="36358"/>
                    </a:cubicBezTo>
                    <a:lnTo>
                      <a:pt x="19563" y="36358"/>
                    </a:lnTo>
                    <a:cubicBezTo>
                      <a:pt x="19213" y="36425"/>
                      <a:pt x="18880" y="36425"/>
                      <a:pt x="18530" y="36425"/>
                    </a:cubicBezTo>
                    <a:lnTo>
                      <a:pt x="18530" y="36425"/>
                    </a:lnTo>
                    <a:cubicBezTo>
                      <a:pt x="18163" y="36425"/>
                      <a:pt x="17780" y="36408"/>
                      <a:pt x="17430" y="36508"/>
                    </a:cubicBezTo>
                    <a:lnTo>
                      <a:pt x="17430" y="36508"/>
                    </a:lnTo>
                    <a:cubicBezTo>
                      <a:pt x="16897" y="36658"/>
                      <a:pt x="16214" y="37208"/>
                      <a:pt x="15697" y="37525"/>
                    </a:cubicBezTo>
                    <a:lnTo>
                      <a:pt x="15697" y="37525"/>
                    </a:lnTo>
                    <a:cubicBezTo>
                      <a:pt x="15097" y="37891"/>
                      <a:pt x="14514" y="38058"/>
                      <a:pt x="14048" y="38591"/>
                    </a:cubicBezTo>
                    <a:lnTo>
                      <a:pt x="14048" y="38591"/>
                    </a:lnTo>
                    <a:cubicBezTo>
                      <a:pt x="13648" y="39041"/>
                      <a:pt x="13681" y="39358"/>
                      <a:pt x="13431" y="39874"/>
                    </a:cubicBezTo>
                    <a:lnTo>
                      <a:pt x="13431" y="39874"/>
                    </a:lnTo>
                    <a:cubicBezTo>
                      <a:pt x="12898" y="40907"/>
                      <a:pt x="11598" y="40091"/>
                      <a:pt x="10732" y="40824"/>
                    </a:cubicBezTo>
                    <a:lnTo>
                      <a:pt x="10732" y="40824"/>
                    </a:lnTo>
                    <a:cubicBezTo>
                      <a:pt x="9965" y="41457"/>
                      <a:pt x="9632" y="42707"/>
                      <a:pt x="9232" y="43657"/>
                    </a:cubicBezTo>
                    <a:lnTo>
                      <a:pt x="9232" y="43657"/>
                    </a:lnTo>
                    <a:cubicBezTo>
                      <a:pt x="8999" y="44207"/>
                      <a:pt x="8882" y="44990"/>
                      <a:pt x="8566" y="45456"/>
                    </a:cubicBezTo>
                    <a:lnTo>
                      <a:pt x="8566" y="45456"/>
                    </a:lnTo>
                    <a:cubicBezTo>
                      <a:pt x="7683" y="46739"/>
                      <a:pt x="5600" y="46823"/>
                      <a:pt x="4383" y="47256"/>
                    </a:cubicBezTo>
                    <a:lnTo>
                      <a:pt x="4383" y="47256"/>
                    </a:lnTo>
                    <a:cubicBezTo>
                      <a:pt x="2917" y="47789"/>
                      <a:pt x="1451" y="48156"/>
                      <a:pt x="1" y="48689"/>
                    </a:cubicBezTo>
                    <a:lnTo>
                      <a:pt x="1" y="48689"/>
                    </a:lnTo>
                    <a:lnTo>
                      <a:pt x="2834" y="53738"/>
                    </a:lnTo>
                    <a:cubicBezTo>
                      <a:pt x="5883" y="53921"/>
                      <a:pt x="8899" y="54471"/>
                      <a:pt x="11965" y="54487"/>
                    </a:cubicBezTo>
                    <a:lnTo>
                      <a:pt x="11965" y="54487"/>
                    </a:lnTo>
                    <a:cubicBezTo>
                      <a:pt x="13498" y="54504"/>
                      <a:pt x="15047" y="54471"/>
                      <a:pt x="16597" y="54454"/>
                    </a:cubicBezTo>
                    <a:lnTo>
                      <a:pt x="16597" y="54454"/>
                    </a:lnTo>
                    <a:cubicBezTo>
                      <a:pt x="20729" y="54438"/>
                      <a:pt x="24845" y="54804"/>
                      <a:pt x="28978" y="54837"/>
                    </a:cubicBezTo>
                    <a:lnTo>
                      <a:pt x="28978" y="54837"/>
                    </a:lnTo>
                    <a:cubicBezTo>
                      <a:pt x="33393" y="54854"/>
                      <a:pt x="37892" y="54421"/>
                      <a:pt x="42274" y="53754"/>
                    </a:cubicBezTo>
                    <a:lnTo>
                      <a:pt x="42274" y="53754"/>
                    </a:lnTo>
                    <a:cubicBezTo>
                      <a:pt x="46573" y="53104"/>
                      <a:pt x="50906" y="52805"/>
                      <a:pt x="55238" y="52388"/>
                    </a:cubicBezTo>
                    <a:lnTo>
                      <a:pt x="55238" y="52388"/>
                    </a:lnTo>
                    <a:cubicBezTo>
                      <a:pt x="59104" y="52021"/>
                      <a:pt x="63020" y="51555"/>
                      <a:pt x="66902" y="51555"/>
                    </a:cubicBezTo>
                    <a:lnTo>
                      <a:pt x="66902" y="51555"/>
                    </a:lnTo>
                    <a:cubicBezTo>
                      <a:pt x="67669" y="51555"/>
                      <a:pt x="68452" y="51572"/>
                      <a:pt x="69218" y="51588"/>
                    </a:cubicBezTo>
                    <a:lnTo>
                      <a:pt x="69218" y="51588"/>
                    </a:lnTo>
                    <a:cubicBezTo>
                      <a:pt x="70251" y="51605"/>
                      <a:pt x="71301" y="51622"/>
                      <a:pt x="72334" y="51605"/>
                    </a:cubicBezTo>
                    <a:lnTo>
                      <a:pt x="72334" y="51605"/>
                    </a:lnTo>
                    <a:cubicBezTo>
                      <a:pt x="74834" y="51555"/>
                      <a:pt x="77316" y="51255"/>
                      <a:pt x="79816" y="51205"/>
                    </a:cubicBezTo>
                    <a:lnTo>
                      <a:pt x="79816" y="51205"/>
                    </a:lnTo>
                    <a:cubicBezTo>
                      <a:pt x="80782" y="51172"/>
                      <a:pt x="81765" y="51205"/>
                      <a:pt x="82732" y="51222"/>
                    </a:cubicBezTo>
                    <a:lnTo>
                      <a:pt x="82732" y="51222"/>
                    </a:lnTo>
                    <a:cubicBezTo>
                      <a:pt x="84198" y="51238"/>
                      <a:pt x="85681" y="51272"/>
                      <a:pt x="87147" y="51172"/>
                    </a:cubicBezTo>
                    <a:lnTo>
                      <a:pt x="87147" y="51172"/>
                    </a:lnTo>
                    <a:cubicBezTo>
                      <a:pt x="90930" y="50888"/>
                      <a:pt x="94846" y="50155"/>
                      <a:pt x="98478" y="48872"/>
                    </a:cubicBezTo>
                    <a:lnTo>
                      <a:pt x="98478" y="48872"/>
                    </a:lnTo>
                    <a:cubicBezTo>
                      <a:pt x="100727" y="48089"/>
                      <a:pt x="102810" y="47356"/>
                      <a:pt x="104510" y="45440"/>
                    </a:cubicBezTo>
                    <a:lnTo>
                      <a:pt x="104510" y="45440"/>
                    </a:lnTo>
                    <a:cubicBezTo>
                      <a:pt x="105843" y="43957"/>
                      <a:pt x="109109" y="41007"/>
                      <a:pt x="106759" y="38858"/>
                    </a:cubicBezTo>
                    <a:lnTo>
                      <a:pt x="106759" y="38858"/>
                    </a:lnTo>
                    <a:cubicBezTo>
                      <a:pt x="105626" y="37808"/>
                      <a:pt x="103377" y="37925"/>
                      <a:pt x="101994" y="37858"/>
                    </a:cubicBezTo>
                    <a:lnTo>
                      <a:pt x="101994" y="37858"/>
                    </a:lnTo>
                    <a:cubicBezTo>
                      <a:pt x="101377" y="37825"/>
                      <a:pt x="100744" y="37841"/>
                      <a:pt x="100111" y="37858"/>
                    </a:cubicBezTo>
                    <a:lnTo>
                      <a:pt x="100111" y="37858"/>
                    </a:lnTo>
                    <a:cubicBezTo>
                      <a:pt x="98611" y="37891"/>
                      <a:pt x="97078" y="37925"/>
                      <a:pt x="95695" y="37442"/>
                    </a:cubicBezTo>
                    <a:lnTo>
                      <a:pt x="95695" y="37442"/>
                    </a:lnTo>
                    <a:cubicBezTo>
                      <a:pt x="94979" y="37192"/>
                      <a:pt x="94446" y="36592"/>
                      <a:pt x="93712" y="36425"/>
                    </a:cubicBezTo>
                    <a:lnTo>
                      <a:pt x="93712" y="36425"/>
                    </a:lnTo>
                    <a:cubicBezTo>
                      <a:pt x="92746" y="36209"/>
                      <a:pt x="91730" y="36492"/>
                      <a:pt x="90930" y="35575"/>
                    </a:cubicBezTo>
                    <a:lnTo>
                      <a:pt x="90930" y="35575"/>
                    </a:lnTo>
                    <a:cubicBezTo>
                      <a:pt x="89597" y="34076"/>
                      <a:pt x="93529" y="33393"/>
                      <a:pt x="94379" y="33109"/>
                    </a:cubicBezTo>
                    <a:lnTo>
                      <a:pt x="94379" y="33109"/>
                    </a:lnTo>
                    <a:cubicBezTo>
                      <a:pt x="96528" y="32359"/>
                      <a:pt x="99961" y="29810"/>
                      <a:pt x="102210" y="31343"/>
                    </a:cubicBezTo>
                    <a:lnTo>
                      <a:pt x="102210" y="31343"/>
                    </a:lnTo>
                    <a:cubicBezTo>
                      <a:pt x="102977" y="31876"/>
                      <a:pt x="103477" y="32609"/>
                      <a:pt x="104327" y="33076"/>
                    </a:cubicBezTo>
                    <a:lnTo>
                      <a:pt x="104327" y="33076"/>
                    </a:lnTo>
                    <a:cubicBezTo>
                      <a:pt x="105360" y="33609"/>
                      <a:pt x="106343" y="33609"/>
                      <a:pt x="107476" y="33559"/>
                    </a:cubicBezTo>
                    <a:lnTo>
                      <a:pt x="107476" y="33559"/>
                    </a:lnTo>
                    <a:cubicBezTo>
                      <a:pt x="109642" y="33459"/>
                      <a:pt x="112125" y="33109"/>
                      <a:pt x="114241" y="32476"/>
                    </a:cubicBezTo>
                    <a:lnTo>
                      <a:pt x="114241" y="32476"/>
                    </a:lnTo>
                    <a:cubicBezTo>
                      <a:pt x="115524" y="32110"/>
                      <a:pt x="116757" y="31526"/>
                      <a:pt x="117857" y="30660"/>
                    </a:cubicBezTo>
                    <a:lnTo>
                      <a:pt x="117857" y="30660"/>
                    </a:lnTo>
                    <a:cubicBezTo>
                      <a:pt x="118707" y="29977"/>
                      <a:pt x="119190" y="29510"/>
                      <a:pt x="120273" y="29294"/>
                    </a:cubicBezTo>
                    <a:lnTo>
                      <a:pt x="120273" y="29294"/>
                    </a:lnTo>
                    <a:cubicBezTo>
                      <a:pt x="121456" y="29060"/>
                      <a:pt x="122556" y="28894"/>
                      <a:pt x="123739" y="28494"/>
                    </a:cubicBezTo>
                    <a:lnTo>
                      <a:pt x="123739" y="28494"/>
                    </a:lnTo>
                    <a:cubicBezTo>
                      <a:pt x="124972" y="28094"/>
                      <a:pt x="126571" y="28094"/>
                      <a:pt x="127421" y="26844"/>
                    </a:cubicBezTo>
                    <a:lnTo>
                      <a:pt x="127421" y="26844"/>
                    </a:lnTo>
                    <a:cubicBezTo>
                      <a:pt x="127888" y="26128"/>
                      <a:pt x="128154" y="25278"/>
                      <a:pt x="128638" y="24528"/>
                    </a:cubicBezTo>
                    <a:lnTo>
                      <a:pt x="128638" y="24528"/>
                    </a:lnTo>
                    <a:cubicBezTo>
                      <a:pt x="129121" y="23811"/>
                      <a:pt x="129554" y="22962"/>
                      <a:pt x="130137" y="22345"/>
                    </a:cubicBezTo>
                    <a:lnTo>
                      <a:pt x="130137" y="22345"/>
                    </a:lnTo>
                    <a:cubicBezTo>
                      <a:pt x="130787" y="21679"/>
                      <a:pt x="131620" y="21245"/>
                      <a:pt x="131920" y="20179"/>
                    </a:cubicBezTo>
                    <a:lnTo>
                      <a:pt x="131920" y="20179"/>
                    </a:lnTo>
                    <a:cubicBezTo>
                      <a:pt x="132153" y="19313"/>
                      <a:pt x="131837" y="18429"/>
                      <a:pt x="131654" y="17596"/>
                    </a:cubicBezTo>
                    <a:lnTo>
                      <a:pt x="131654" y="17596"/>
                    </a:lnTo>
                    <a:cubicBezTo>
                      <a:pt x="131437" y="16680"/>
                      <a:pt x="131454" y="15763"/>
                      <a:pt x="131270" y="14864"/>
                    </a:cubicBezTo>
                    <a:lnTo>
                      <a:pt x="131270" y="14864"/>
                    </a:lnTo>
                    <a:cubicBezTo>
                      <a:pt x="131104" y="14064"/>
                      <a:pt x="131020" y="13597"/>
                      <a:pt x="131020" y="12714"/>
                    </a:cubicBezTo>
                    <a:lnTo>
                      <a:pt x="131020" y="12714"/>
                    </a:lnTo>
                    <a:cubicBezTo>
                      <a:pt x="131020" y="11931"/>
                      <a:pt x="131187" y="10931"/>
                      <a:pt x="130954" y="10181"/>
                    </a:cubicBezTo>
                    <a:lnTo>
                      <a:pt x="130954" y="10181"/>
                    </a:lnTo>
                    <a:cubicBezTo>
                      <a:pt x="130720" y="9348"/>
                      <a:pt x="130154" y="8498"/>
                      <a:pt x="129837" y="7665"/>
                    </a:cubicBezTo>
                    <a:lnTo>
                      <a:pt x="129837" y="7665"/>
                    </a:lnTo>
                    <a:cubicBezTo>
                      <a:pt x="129454" y="6682"/>
                      <a:pt x="128988" y="5832"/>
                      <a:pt x="128504" y="4899"/>
                    </a:cubicBezTo>
                    <a:lnTo>
                      <a:pt x="128504" y="4899"/>
                    </a:lnTo>
                    <a:cubicBezTo>
                      <a:pt x="127521" y="2950"/>
                      <a:pt x="126122" y="2183"/>
                      <a:pt x="124305" y="1433"/>
                    </a:cubicBezTo>
                    <a:lnTo>
                      <a:pt x="124305" y="1433"/>
                    </a:lnTo>
                    <a:cubicBezTo>
                      <a:pt x="121723" y="367"/>
                      <a:pt x="119090" y="1"/>
                      <a:pt x="116390" y="1"/>
                    </a:cubicBezTo>
                    <a:lnTo>
                      <a:pt x="116390" y="1"/>
                    </a:lnTo>
                    <a:cubicBezTo>
                      <a:pt x="115674" y="1"/>
                      <a:pt x="114941" y="17"/>
                      <a:pt x="114208" y="67"/>
                    </a:cubicBezTo>
                  </a:path>
                </a:pathLst>
              </a:custGeom>
              <a:solidFill>
                <a:srgbClr val="F4F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6" name="Google Shape;3456;p36"/>
              <p:cNvSpPr/>
              <p:nvPr/>
            </p:nvSpPr>
            <p:spPr>
              <a:xfrm>
                <a:off x="8280800" y="-823525"/>
                <a:ext cx="739850" cy="471575"/>
              </a:xfrm>
              <a:custGeom>
                <a:avLst/>
                <a:gdLst/>
                <a:ahLst/>
                <a:cxnLst/>
                <a:rect l="l" t="t" r="r" b="b"/>
                <a:pathLst>
                  <a:path w="29594" h="18863" extrusionOk="0">
                    <a:moveTo>
                      <a:pt x="1" y="10115"/>
                    </a:moveTo>
                    <a:cubicBezTo>
                      <a:pt x="551" y="8882"/>
                      <a:pt x="1100" y="7932"/>
                      <a:pt x="1934" y="6849"/>
                    </a:cubicBezTo>
                    <a:cubicBezTo>
                      <a:pt x="2983" y="5483"/>
                      <a:pt x="4416" y="3916"/>
                      <a:pt x="5999" y="3116"/>
                    </a:cubicBezTo>
                    <a:cubicBezTo>
                      <a:pt x="6782" y="2717"/>
                      <a:pt x="7749" y="2533"/>
                      <a:pt x="8599" y="2333"/>
                    </a:cubicBezTo>
                    <a:cubicBezTo>
                      <a:pt x="10365" y="1933"/>
                      <a:pt x="12115" y="1467"/>
                      <a:pt x="13881" y="1067"/>
                    </a:cubicBezTo>
                    <a:cubicBezTo>
                      <a:pt x="15814" y="617"/>
                      <a:pt x="17997" y="117"/>
                      <a:pt x="20013" y="34"/>
                    </a:cubicBezTo>
                    <a:cubicBezTo>
                      <a:pt x="21179" y="1"/>
                      <a:pt x="22379" y="134"/>
                      <a:pt x="23545" y="267"/>
                    </a:cubicBezTo>
                    <a:cubicBezTo>
                      <a:pt x="25611" y="500"/>
                      <a:pt x="28327" y="1600"/>
                      <a:pt x="28944" y="3800"/>
                    </a:cubicBezTo>
                    <a:cubicBezTo>
                      <a:pt x="29244" y="4883"/>
                      <a:pt x="29444" y="5999"/>
                      <a:pt x="29477" y="7115"/>
                    </a:cubicBezTo>
                    <a:cubicBezTo>
                      <a:pt x="29511" y="8449"/>
                      <a:pt x="29594" y="9865"/>
                      <a:pt x="29244" y="11165"/>
                    </a:cubicBezTo>
                    <a:cubicBezTo>
                      <a:pt x="28561" y="13614"/>
                      <a:pt x="27078" y="15697"/>
                      <a:pt x="24945" y="17096"/>
                    </a:cubicBezTo>
                    <a:cubicBezTo>
                      <a:pt x="23195" y="18246"/>
                      <a:pt x="20713" y="18613"/>
                      <a:pt x="18663" y="18729"/>
                    </a:cubicBezTo>
                    <a:cubicBezTo>
                      <a:pt x="16497" y="18863"/>
                      <a:pt x="14347" y="18763"/>
                      <a:pt x="12198" y="18513"/>
                    </a:cubicBezTo>
                    <a:cubicBezTo>
                      <a:pt x="9449" y="18196"/>
                      <a:pt x="6766" y="17713"/>
                      <a:pt x="4183" y="16663"/>
                    </a:cubicBezTo>
                    <a:cubicBezTo>
                      <a:pt x="2817" y="16080"/>
                      <a:pt x="1684" y="15297"/>
                      <a:pt x="417" y="1454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7" name="Google Shape;3457;p36"/>
              <p:cNvSpPr/>
              <p:nvPr/>
            </p:nvSpPr>
            <p:spPr>
              <a:xfrm>
                <a:off x="7283550" y="-786450"/>
                <a:ext cx="941875" cy="329525"/>
              </a:xfrm>
              <a:custGeom>
                <a:avLst/>
                <a:gdLst/>
                <a:ahLst/>
                <a:cxnLst/>
                <a:rect l="l" t="t" r="r" b="b"/>
                <a:pathLst>
                  <a:path w="37675" h="13181" extrusionOk="0">
                    <a:moveTo>
                      <a:pt x="36941" y="8632"/>
                    </a:moveTo>
                    <a:cubicBezTo>
                      <a:pt x="37125" y="8065"/>
                      <a:pt x="37408" y="7482"/>
                      <a:pt x="37558" y="6916"/>
                    </a:cubicBezTo>
                    <a:cubicBezTo>
                      <a:pt x="37675" y="6449"/>
                      <a:pt x="37575" y="5882"/>
                      <a:pt x="37591" y="5399"/>
                    </a:cubicBezTo>
                    <a:cubicBezTo>
                      <a:pt x="37591" y="4000"/>
                      <a:pt x="37491" y="2916"/>
                      <a:pt x="36342" y="1933"/>
                    </a:cubicBezTo>
                    <a:cubicBezTo>
                      <a:pt x="35308" y="1067"/>
                      <a:pt x="34242" y="634"/>
                      <a:pt x="32909" y="417"/>
                    </a:cubicBezTo>
                    <a:cubicBezTo>
                      <a:pt x="31176" y="117"/>
                      <a:pt x="29343" y="0"/>
                      <a:pt x="27594" y="0"/>
                    </a:cubicBezTo>
                    <a:cubicBezTo>
                      <a:pt x="22445" y="0"/>
                      <a:pt x="17313" y="934"/>
                      <a:pt x="12264" y="1783"/>
                    </a:cubicBezTo>
                    <a:cubicBezTo>
                      <a:pt x="9698" y="2217"/>
                      <a:pt x="7198" y="2866"/>
                      <a:pt x="4749" y="3733"/>
                    </a:cubicBezTo>
                    <a:cubicBezTo>
                      <a:pt x="3333" y="4233"/>
                      <a:pt x="1150" y="4916"/>
                      <a:pt x="633" y="6532"/>
                    </a:cubicBezTo>
                    <a:cubicBezTo>
                      <a:pt x="0" y="8582"/>
                      <a:pt x="2033" y="11081"/>
                      <a:pt x="3716" y="12031"/>
                    </a:cubicBezTo>
                    <a:cubicBezTo>
                      <a:pt x="4949" y="12714"/>
                      <a:pt x="6315" y="12814"/>
                      <a:pt x="7682" y="12964"/>
                    </a:cubicBezTo>
                    <a:cubicBezTo>
                      <a:pt x="9614" y="13181"/>
                      <a:pt x="11514" y="12914"/>
                      <a:pt x="13430" y="12797"/>
                    </a:cubicBezTo>
                    <a:cubicBezTo>
                      <a:pt x="17346" y="12531"/>
                      <a:pt x="21278" y="12114"/>
                      <a:pt x="25194" y="11998"/>
                    </a:cubicBezTo>
                    <a:cubicBezTo>
                      <a:pt x="27210" y="11931"/>
                      <a:pt x="28993" y="11348"/>
                      <a:pt x="30876" y="10748"/>
                    </a:cubicBezTo>
                    <a:cubicBezTo>
                      <a:pt x="31993" y="10398"/>
                      <a:pt x="33109" y="10098"/>
                      <a:pt x="34175" y="9582"/>
                    </a:cubicBezTo>
                    <a:cubicBezTo>
                      <a:pt x="35325" y="9032"/>
                      <a:pt x="36442" y="8382"/>
                      <a:pt x="36941" y="863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8" name="Google Shape;3458;p36"/>
              <p:cNvSpPr/>
              <p:nvPr/>
            </p:nvSpPr>
            <p:spPr>
              <a:xfrm>
                <a:off x="6999025" y="-606075"/>
                <a:ext cx="244975" cy="115825"/>
              </a:xfrm>
              <a:custGeom>
                <a:avLst/>
                <a:gdLst/>
                <a:ahLst/>
                <a:cxnLst/>
                <a:rect l="l" t="t" r="r" b="b"/>
                <a:pathLst>
                  <a:path w="9799" h="4633" extrusionOk="0">
                    <a:moveTo>
                      <a:pt x="9798" y="4166"/>
                    </a:moveTo>
                    <a:cubicBezTo>
                      <a:pt x="9165" y="3500"/>
                      <a:pt x="8798" y="2816"/>
                      <a:pt x="8215" y="2167"/>
                    </a:cubicBezTo>
                    <a:cubicBezTo>
                      <a:pt x="7649" y="1517"/>
                      <a:pt x="6799" y="1134"/>
                      <a:pt x="6032" y="784"/>
                    </a:cubicBezTo>
                    <a:cubicBezTo>
                      <a:pt x="4316" y="0"/>
                      <a:pt x="2017" y="367"/>
                      <a:pt x="750" y="1833"/>
                    </a:cubicBezTo>
                    <a:cubicBezTo>
                      <a:pt x="517" y="2117"/>
                      <a:pt x="0" y="2833"/>
                      <a:pt x="84" y="3283"/>
                    </a:cubicBezTo>
                    <a:cubicBezTo>
                      <a:pt x="150" y="3750"/>
                      <a:pt x="534" y="3833"/>
                      <a:pt x="933" y="3966"/>
                    </a:cubicBezTo>
                    <a:cubicBezTo>
                      <a:pt x="3316" y="4633"/>
                      <a:pt x="6116" y="4366"/>
                      <a:pt x="9798" y="416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9" name="Google Shape;3459;p36"/>
              <p:cNvSpPr/>
              <p:nvPr/>
            </p:nvSpPr>
            <p:spPr>
              <a:xfrm>
                <a:off x="6589525" y="-532750"/>
                <a:ext cx="312875" cy="243300"/>
              </a:xfrm>
              <a:custGeom>
                <a:avLst/>
                <a:gdLst/>
                <a:ahLst/>
                <a:cxnLst/>
                <a:rect l="l" t="t" r="r" b="b"/>
                <a:pathLst>
                  <a:path w="12515" h="9732" extrusionOk="0">
                    <a:moveTo>
                      <a:pt x="7249" y="1433"/>
                    </a:moveTo>
                    <a:cubicBezTo>
                      <a:pt x="7499" y="883"/>
                      <a:pt x="7866" y="433"/>
                      <a:pt x="8332" y="83"/>
                    </a:cubicBezTo>
                    <a:cubicBezTo>
                      <a:pt x="9049" y="383"/>
                      <a:pt x="9882" y="0"/>
                      <a:pt x="10632" y="200"/>
                    </a:cubicBezTo>
                    <a:cubicBezTo>
                      <a:pt x="11165" y="350"/>
                      <a:pt x="12515" y="1266"/>
                      <a:pt x="11931" y="1933"/>
                    </a:cubicBezTo>
                    <a:cubicBezTo>
                      <a:pt x="11481" y="2466"/>
                      <a:pt x="9915" y="2033"/>
                      <a:pt x="9299" y="2016"/>
                    </a:cubicBezTo>
                    <a:cubicBezTo>
                      <a:pt x="6916" y="2000"/>
                      <a:pt x="4966" y="3783"/>
                      <a:pt x="2600" y="3766"/>
                    </a:cubicBezTo>
                    <a:cubicBezTo>
                      <a:pt x="2034" y="3749"/>
                      <a:pt x="1284" y="3283"/>
                      <a:pt x="701" y="3566"/>
                    </a:cubicBezTo>
                    <a:cubicBezTo>
                      <a:pt x="18" y="3916"/>
                      <a:pt x="1" y="5066"/>
                      <a:pt x="67" y="5699"/>
                    </a:cubicBezTo>
                    <a:cubicBezTo>
                      <a:pt x="201" y="6815"/>
                      <a:pt x="1217" y="8031"/>
                      <a:pt x="2134" y="8615"/>
                    </a:cubicBezTo>
                    <a:cubicBezTo>
                      <a:pt x="3067" y="9198"/>
                      <a:pt x="4300" y="9598"/>
                      <a:pt x="5383" y="9648"/>
                    </a:cubicBezTo>
                    <a:cubicBezTo>
                      <a:pt x="6899" y="9731"/>
                      <a:pt x="8649" y="9731"/>
                      <a:pt x="9765" y="8581"/>
                    </a:cubicBezTo>
                    <a:cubicBezTo>
                      <a:pt x="10448" y="7882"/>
                      <a:pt x="11182" y="6915"/>
                      <a:pt x="11248" y="5899"/>
                    </a:cubicBezTo>
                    <a:cubicBezTo>
                      <a:pt x="11298" y="4966"/>
                      <a:pt x="10648" y="4482"/>
                      <a:pt x="10398" y="4166"/>
                    </a:cubicBezTo>
                    <a:cubicBezTo>
                      <a:pt x="9715" y="3649"/>
                      <a:pt x="8899" y="3133"/>
                      <a:pt x="8049" y="286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0" name="Google Shape;3460;p36"/>
              <p:cNvSpPr/>
              <p:nvPr/>
            </p:nvSpPr>
            <p:spPr>
              <a:xfrm>
                <a:off x="8138350" y="4600"/>
                <a:ext cx="551125" cy="288300"/>
              </a:xfrm>
              <a:custGeom>
                <a:avLst/>
                <a:gdLst/>
                <a:ahLst/>
                <a:cxnLst/>
                <a:rect l="l" t="t" r="r" b="b"/>
                <a:pathLst>
                  <a:path w="22045" h="11532" extrusionOk="0">
                    <a:moveTo>
                      <a:pt x="19795" y="2884"/>
                    </a:moveTo>
                    <a:cubicBezTo>
                      <a:pt x="19062" y="2200"/>
                      <a:pt x="18396" y="1567"/>
                      <a:pt x="17463" y="1201"/>
                    </a:cubicBezTo>
                    <a:cubicBezTo>
                      <a:pt x="16446" y="801"/>
                      <a:pt x="15296" y="484"/>
                      <a:pt x="14213" y="368"/>
                    </a:cubicBezTo>
                    <a:cubicBezTo>
                      <a:pt x="11781" y="118"/>
                      <a:pt x="9315" y="1"/>
                      <a:pt x="6948" y="817"/>
                    </a:cubicBezTo>
                    <a:cubicBezTo>
                      <a:pt x="4482" y="1667"/>
                      <a:pt x="2150" y="3134"/>
                      <a:pt x="783" y="5366"/>
                    </a:cubicBezTo>
                    <a:cubicBezTo>
                      <a:pt x="483" y="5866"/>
                      <a:pt x="0" y="6599"/>
                      <a:pt x="33" y="7199"/>
                    </a:cubicBezTo>
                    <a:cubicBezTo>
                      <a:pt x="67" y="7866"/>
                      <a:pt x="1250" y="8399"/>
                      <a:pt x="1700" y="8799"/>
                    </a:cubicBezTo>
                    <a:cubicBezTo>
                      <a:pt x="2416" y="9432"/>
                      <a:pt x="3066" y="10149"/>
                      <a:pt x="3882" y="10682"/>
                    </a:cubicBezTo>
                    <a:cubicBezTo>
                      <a:pt x="5132" y="11498"/>
                      <a:pt x="6565" y="11532"/>
                      <a:pt x="7998" y="11515"/>
                    </a:cubicBezTo>
                    <a:cubicBezTo>
                      <a:pt x="9415" y="11515"/>
                      <a:pt x="10814" y="11432"/>
                      <a:pt x="12197" y="11182"/>
                    </a:cubicBezTo>
                    <a:cubicBezTo>
                      <a:pt x="13530" y="10932"/>
                      <a:pt x="14980" y="10748"/>
                      <a:pt x="16230" y="10265"/>
                    </a:cubicBezTo>
                    <a:cubicBezTo>
                      <a:pt x="17846" y="9615"/>
                      <a:pt x="19679" y="8865"/>
                      <a:pt x="20862" y="7516"/>
                    </a:cubicBezTo>
                    <a:cubicBezTo>
                      <a:pt x="22045" y="6166"/>
                      <a:pt x="22012" y="4083"/>
                      <a:pt x="19795" y="288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1" name="Google Shape;3461;p36"/>
              <p:cNvSpPr/>
              <p:nvPr/>
            </p:nvSpPr>
            <p:spPr>
              <a:xfrm>
                <a:off x="6592025" y="-191600"/>
                <a:ext cx="157500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6300" h="5733" extrusionOk="0">
                    <a:moveTo>
                      <a:pt x="5450" y="1"/>
                    </a:moveTo>
                    <a:cubicBezTo>
                      <a:pt x="4650" y="601"/>
                      <a:pt x="3817" y="984"/>
                      <a:pt x="2983" y="1517"/>
                    </a:cubicBezTo>
                    <a:cubicBezTo>
                      <a:pt x="2417" y="1884"/>
                      <a:pt x="1700" y="2217"/>
                      <a:pt x="1267" y="2717"/>
                    </a:cubicBezTo>
                    <a:cubicBezTo>
                      <a:pt x="884" y="3150"/>
                      <a:pt x="1" y="4566"/>
                      <a:pt x="434" y="5216"/>
                    </a:cubicBezTo>
                    <a:cubicBezTo>
                      <a:pt x="784" y="5733"/>
                      <a:pt x="2684" y="5549"/>
                      <a:pt x="3150" y="5433"/>
                    </a:cubicBezTo>
                    <a:cubicBezTo>
                      <a:pt x="5133" y="4950"/>
                      <a:pt x="6183" y="2983"/>
                      <a:pt x="6299" y="105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2" name="Google Shape;3462;p36"/>
              <p:cNvSpPr/>
              <p:nvPr/>
            </p:nvSpPr>
            <p:spPr>
              <a:xfrm>
                <a:off x="6213800" y="-32050"/>
                <a:ext cx="407425" cy="252875"/>
              </a:xfrm>
              <a:custGeom>
                <a:avLst/>
                <a:gdLst/>
                <a:ahLst/>
                <a:cxnLst/>
                <a:rect l="l" t="t" r="r" b="b"/>
                <a:pathLst>
                  <a:path w="16297" h="10115" extrusionOk="0">
                    <a:moveTo>
                      <a:pt x="12164" y="2250"/>
                    </a:moveTo>
                    <a:cubicBezTo>
                      <a:pt x="9948" y="1050"/>
                      <a:pt x="6648" y="1"/>
                      <a:pt x="4299" y="1450"/>
                    </a:cubicBezTo>
                    <a:cubicBezTo>
                      <a:pt x="3166" y="2133"/>
                      <a:pt x="2566" y="3200"/>
                      <a:pt x="1900" y="4300"/>
                    </a:cubicBezTo>
                    <a:cubicBezTo>
                      <a:pt x="1350" y="5233"/>
                      <a:pt x="866" y="5966"/>
                      <a:pt x="683" y="7066"/>
                    </a:cubicBezTo>
                    <a:cubicBezTo>
                      <a:pt x="617" y="7532"/>
                      <a:pt x="0" y="10115"/>
                      <a:pt x="1216" y="9798"/>
                    </a:cubicBezTo>
                    <a:cubicBezTo>
                      <a:pt x="1450" y="9732"/>
                      <a:pt x="1650" y="9382"/>
                      <a:pt x="1850" y="9232"/>
                    </a:cubicBezTo>
                    <a:cubicBezTo>
                      <a:pt x="2066" y="9082"/>
                      <a:pt x="2266" y="8932"/>
                      <a:pt x="2483" y="8765"/>
                    </a:cubicBezTo>
                    <a:cubicBezTo>
                      <a:pt x="2916" y="8432"/>
                      <a:pt x="3499" y="8382"/>
                      <a:pt x="3966" y="8099"/>
                    </a:cubicBezTo>
                    <a:cubicBezTo>
                      <a:pt x="4182" y="7949"/>
                      <a:pt x="4316" y="7782"/>
                      <a:pt x="4582" y="7715"/>
                    </a:cubicBezTo>
                    <a:cubicBezTo>
                      <a:pt x="4816" y="7632"/>
                      <a:pt x="5182" y="7599"/>
                      <a:pt x="5449" y="7549"/>
                    </a:cubicBezTo>
                    <a:cubicBezTo>
                      <a:pt x="5949" y="7449"/>
                      <a:pt x="6415" y="7316"/>
                      <a:pt x="6932" y="7182"/>
                    </a:cubicBezTo>
                    <a:cubicBezTo>
                      <a:pt x="8448" y="6799"/>
                      <a:pt x="9931" y="6466"/>
                      <a:pt x="11164" y="5416"/>
                    </a:cubicBezTo>
                    <a:cubicBezTo>
                      <a:pt x="11714" y="4949"/>
                      <a:pt x="12131" y="4350"/>
                      <a:pt x="12797" y="4083"/>
                    </a:cubicBezTo>
                    <a:cubicBezTo>
                      <a:pt x="13480" y="3800"/>
                      <a:pt x="14130" y="3733"/>
                      <a:pt x="14863" y="3733"/>
                    </a:cubicBezTo>
                    <a:cubicBezTo>
                      <a:pt x="15047" y="3716"/>
                      <a:pt x="16296" y="3566"/>
                      <a:pt x="15930" y="3117"/>
                    </a:cubicBezTo>
                    <a:cubicBezTo>
                      <a:pt x="15846" y="3017"/>
                      <a:pt x="15580" y="3100"/>
                      <a:pt x="15463" y="3083"/>
                    </a:cubicBezTo>
                    <a:cubicBezTo>
                      <a:pt x="14797" y="2933"/>
                      <a:pt x="14097" y="2650"/>
                      <a:pt x="12164" y="225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3" name="Google Shape;3463;p36"/>
              <p:cNvSpPr/>
              <p:nvPr/>
            </p:nvSpPr>
            <p:spPr>
              <a:xfrm>
                <a:off x="6744075" y="-255750"/>
                <a:ext cx="60025" cy="69175"/>
              </a:xfrm>
              <a:custGeom>
                <a:avLst/>
                <a:gdLst/>
                <a:ahLst/>
                <a:cxnLst/>
                <a:rect l="l" t="t" r="r" b="b"/>
                <a:pathLst>
                  <a:path w="2401" h="2767" extrusionOk="0">
                    <a:moveTo>
                      <a:pt x="217" y="2767"/>
                    </a:moveTo>
                    <a:cubicBezTo>
                      <a:pt x="67" y="2217"/>
                      <a:pt x="1" y="1634"/>
                      <a:pt x="17" y="1067"/>
                    </a:cubicBezTo>
                    <a:cubicBezTo>
                      <a:pt x="534" y="834"/>
                      <a:pt x="684" y="1"/>
                      <a:pt x="1384" y="51"/>
                    </a:cubicBezTo>
                    <a:cubicBezTo>
                      <a:pt x="1600" y="51"/>
                      <a:pt x="1950" y="267"/>
                      <a:pt x="2067" y="501"/>
                    </a:cubicBezTo>
                    <a:cubicBezTo>
                      <a:pt x="2400" y="1167"/>
                      <a:pt x="1234" y="2000"/>
                      <a:pt x="1067" y="256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4" name="Google Shape;3464;p36"/>
              <p:cNvSpPr/>
              <p:nvPr/>
            </p:nvSpPr>
            <p:spPr>
              <a:xfrm>
                <a:off x="7965875" y="-507350"/>
                <a:ext cx="241650" cy="90825"/>
              </a:xfrm>
              <a:custGeom>
                <a:avLst/>
                <a:gdLst/>
                <a:ahLst/>
                <a:cxnLst/>
                <a:rect l="l" t="t" r="r" b="b"/>
                <a:pathLst>
                  <a:path w="9666" h="3633" extrusionOk="0">
                    <a:moveTo>
                      <a:pt x="8799" y="0"/>
                    </a:moveTo>
                    <a:cubicBezTo>
                      <a:pt x="6982" y="234"/>
                      <a:pt x="5083" y="567"/>
                      <a:pt x="3350" y="1267"/>
                    </a:cubicBezTo>
                    <a:cubicBezTo>
                      <a:pt x="2750" y="1500"/>
                      <a:pt x="1" y="2483"/>
                      <a:pt x="1650" y="3250"/>
                    </a:cubicBezTo>
                    <a:cubicBezTo>
                      <a:pt x="2367" y="3583"/>
                      <a:pt x="3450" y="3566"/>
                      <a:pt x="4233" y="3600"/>
                    </a:cubicBezTo>
                    <a:cubicBezTo>
                      <a:pt x="5183" y="3633"/>
                      <a:pt x="6166" y="3550"/>
                      <a:pt x="7099" y="3383"/>
                    </a:cubicBezTo>
                    <a:cubicBezTo>
                      <a:pt x="7749" y="3266"/>
                      <a:pt x="9665" y="2883"/>
                      <a:pt x="9648" y="190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5" name="Google Shape;3465;p36"/>
              <p:cNvSpPr/>
              <p:nvPr/>
            </p:nvSpPr>
            <p:spPr>
              <a:xfrm>
                <a:off x="6844050" y="-760200"/>
                <a:ext cx="348275" cy="228300"/>
              </a:xfrm>
              <a:custGeom>
                <a:avLst/>
                <a:gdLst/>
                <a:ahLst/>
                <a:cxnLst/>
                <a:rect l="l" t="t" r="r" b="b"/>
                <a:pathLst>
                  <a:path w="13931" h="9132" extrusionOk="0">
                    <a:moveTo>
                      <a:pt x="217" y="9131"/>
                    </a:moveTo>
                    <a:cubicBezTo>
                      <a:pt x="117" y="8465"/>
                      <a:pt x="1" y="7848"/>
                      <a:pt x="101" y="7182"/>
                    </a:cubicBezTo>
                    <a:cubicBezTo>
                      <a:pt x="351" y="5516"/>
                      <a:pt x="1267" y="3916"/>
                      <a:pt x="2417" y="2733"/>
                    </a:cubicBezTo>
                    <a:cubicBezTo>
                      <a:pt x="3400" y="1700"/>
                      <a:pt x="4600" y="683"/>
                      <a:pt x="5983" y="300"/>
                    </a:cubicBezTo>
                    <a:cubicBezTo>
                      <a:pt x="7016" y="0"/>
                      <a:pt x="7982" y="167"/>
                      <a:pt x="8982" y="483"/>
                    </a:cubicBezTo>
                    <a:cubicBezTo>
                      <a:pt x="9815" y="767"/>
                      <a:pt x="10465" y="1250"/>
                      <a:pt x="11215" y="1683"/>
                    </a:cubicBezTo>
                    <a:cubicBezTo>
                      <a:pt x="11648" y="1933"/>
                      <a:pt x="12131" y="1900"/>
                      <a:pt x="12581" y="2116"/>
                    </a:cubicBezTo>
                    <a:cubicBezTo>
                      <a:pt x="12981" y="2300"/>
                      <a:pt x="13714" y="2533"/>
                      <a:pt x="13814" y="3033"/>
                    </a:cubicBezTo>
                    <a:cubicBezTo>
                      <a:pt x="13931" y="3533"/>
                      <a:pt x="13398" y="3983"/>
                      <a:pt x="13064" y="4266"/>
                    </a:cubicBezTo>
                    <a:cubicBezTo>
                      <a:pt x="12231" y="4949"/>
                      <a:pt x="11381" y="5732"/>
                      <a:pt x="10382" y="6149"/>
                    </a:cubicBezTo>
                    <a:cubicBezTo>
                      <a:pt x="8799" y="6799"/>
                      <a:pt x="7132" y="7165"/>
                      <a:pt x="5649" y="8015"/>
                    </a:cubicBezTo>
                    <a:cubicBezTo>
                      <a:pt x="4933" y="8432"/>
                      <a:pt x="4216" y="8781"/>
                      <a:pt x="3367" y="8848"/>
                    </a:cubicBezTo>
                    <a:cubicBezTo>
                      <a:pt x="2517" y="8915"/>
                      <a:pt x="1634" y="8848"/>
                      <a:pt x="217" y="913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6" name="Google Shape;3466;p36"/>
              <p:cNvSpPr/>
              <p:nvPr/>
            </p:nvSpPr>
            <p:spPr>
              <a:xfrm>
                <a:off x="5967200" y="-282825"/>
                <a:ext cx="2330750" cy="822325"/>
              </a:xfrm>
              <a:custGeom>
                <a:avLst/>
                <a:gdLst/>
                <a:ahLst/>
                <a:cxnLst/>
                <a:rect l="l" t="t" r="r" b="b"/>
                <a:pathLst>
                  <a:path w="93230" h="32893" extrusionOk="0">
                    <a:moveTo>
                      <a:pt x="27045" y="10665"/>
                    </a:moveTo>
                    <a:cubicBezTo>
                      <a:pt x="28361" y="10198"/>
                      <a:pt x="29611" y="9598"/>
                      <a:pt x="30927" y="9149"/>
                    </a:cubicBezTo>
                    <a:cubicBezTo>
                      <a:pt x="31993" y="8782"/>
                      <a:pt x="33110" y="8732"/>
                      <a:pt x="34176" y="8432"/>
                    </a:cubicBezTo>
                    <a:cubicBezTo>
                      <a:pt x="34693" y="8282"/>
                      <a:pt x="35209" y="8082"/>
                      <a:pt x="35726" y="7932"/>
                    </a:cubicBezTo>
                    <a:cubicBezTo>
                      <a:pt x="36093" y="7815"/>
                      <a:pt x="36476" y="7766"/>
                      <a:pt x="36776" y="7516"/>
                    </a:cubicBezTo>
                    <a:cubicBezTo>
                      <a:pt x="36926" y="7416"/>
                      <a:pt x="37126" y="7249"/>
                      <a:pt x="37209" y="7099"/>
                    </a:cubicBezTo>
                    <a:cubicBezTo>
                      <a:pt x="37309" y="6916"/>
                      <a:pt x="37292" y="6716"/>
                      <a:pt x="37376" y="6549"/>
                    </a:cubicBezTo>
                    <a:cubicBezTo>
                      <a:pt x="37542" y="6183"/>
                      <a:pt x="37709" y="5899"/>
                      <a:pt x="38009" y="5633"/>
                    </a:cubicBezTo>
                    <a:cubicBezTo>
                      <a:pt x="38142" y="5516"/>
                      <a:pt x="38392" y="5383"/>
                      <a:pt x="38425" y="5199"/>
                    </a:cubicBezTo>
                    <a:cubicBezTo>
                      <a:pt x="38492" y="4866"/>
                      <a:pt x="37875" y="4166"/>
                      <a:pt x="37592" y="4033"/>
                    </a:cubicBezTo>
                    <a:cubicBezTo>
                      <a:pt x="37642" y="3783"/>
                      <a:pt x="37809" y="3833"/>
                      <a:pt x="37992" y="3783"/>
                    </a:cubicBezTo>
                    <a:cubicBezTo>
                      <a:pt x="38159" y="3750"/>
                      <a:pt x="38309" y="3683"/>
                      <a:pt x="38475" y="3650"/>
                    </a:cubicBezTo>
                    <a:cubicBezTo>
                      <a:pt x="38592" y="3616"/>
                      <a:pt x="38725" y="3683"/>
                      <a:pt x="38842" y="3650"/>
                    </a:cubicBezTo>
                    <a:cubicBezTo>
                      <a:pt x="38942" y="3633"/>
                      <a:pt x="38942" y="3550"/>
                      <a:pt x="39009" y="3533"/>
                    </a:cubicBezTo>
                    <a:cubicBezTo>
                      <a:pt x="39292" y="3467"/>
                      <a:pt x="39558" y="3417"/>
                      <a:pt x="39825" y="3350"/>
                    </a:cubicBezTo>
                    <a:cubicBezTo>
                      <a:pt x="40425" y="3167"/>
                      <a:pt x="40958" y="2933"/>
                      <a:pt x="41575" y="2833"/>
                    </a:cubicBezTo>
                    <a:cubicBezTo>
                      <a:pt x="43108" y="2633"/>
                      <a:pt x="44624" y="2250"/>
                      <a:pt x="46157" y="2134"/>
                    </a:cubicBezTo>
                    <a:cubicBezTo>
                      <a:pt x="47407" y="2034"/>
                      <a:pt x="48656" y="2000"/>
                      <a:pt x="49889" y="1767"/>
                    </a:cubicBezTo>
                    <a:cubicBezTo>
                      <a:pt x="50689" y="1600"/>
                      <a:pt x="51489" y="1517"/>
                      <a:pt x="52289" y="1384"/>
                    </a:cubicBezTo>
                    <a:cubicBezTo>
                      <a:pt x="53755" y="1150"/>
                      <a:pt x="55205" y="784"/>
                      <a:pt x="56688" y="584"/>
                    </a:cubicBezTo>
                    <a:cubicBezTo>
                      <a:pt x="59304" y="217"/>
                      <a:pt x="62036" y="1"/>
                      <a:pt x="64669" y="51"/>
                    </a:cubicBezTo>
                    <a:cubicBezTo>
                      <a:pt x="66369" y="84"/>
                      <a:pt x="68118" y="217"/>
                      <a:pt x="69701" y="834"/>
                    </a:cubicBezTo>
                    <a:cubicBezTo>
                      <a:pt x="70135" y="1000"/>
                      <a:pt x="71201" y="1584"/>
                      <a:pt x="71384" y="2117"/>
                    </a:cubicBezTo>
                    <a:cubicBezTo>
                      <a:pt x="71418" y="2217"/>
                      <a:pt x="71368" y="2300"/>
                      <a:pt x="71384" y="2400"/>
                    </a:cubicBezTo>
                    <a:cubicBezTo>
                      <a:pt x="71418" y="2500"/>
                      <a:pt x="71534" y="2550"/>
                      <a:pt x="71551" y="2667"/>
                    </a:cubicBezTo>
                    <a:cubicBezTo>
                      <a:pt x="71584" y="2983"/>
                      <a:pt x="71118" y="3250"/>
                      <a:pt x="70968" y="3500"/>
                    </a:cubicBezTo>
                    <a:cubicBezTo>
                      <a:pt x="70718" y="3916"/>
                      <a:pt x="70451" y="4350"/>
                      <a:pt x="70251" y="4800"/>
                    </a:cubicBezTo>
                    <a:cubicBezTo>
                      <a:pt x="69851" y="5649"/>
                      <a:pt x="69168" y="6266"/>
                      <a:pt x="68202" y="6049"/>
                    </a:cubicBezTo>
                    <a:cubicBezTo>
                      <a:pt x="67768" y="5966"/>
                      <a:pt x="67335" y="5783"/>
                      <a:pt x="66902" y="5649"/>
                    </a:cubicBezTo>
                    <a:cubicBezTo>
                      <a:pt x="66019" y="5399"/>
                      <a:pt x="65119" y="5199"/>
                      <a:pt x="64219" y="5049"/>
                    </a:cubicBezTo>
                    <a:cubicBezTo>
                      <a:pt x="62920" y="4816"/>
                      <a:pt x="61620" y="4500"/>
                      <a:pt x="60320" y="4233"/>
                    </a:cubicBezTo>
                    <a:cubicBezTo>
                      <a:pt x="57421" y="3616"/>
                      <a:pt x="54188" y="4450"/>
                      <a:pt x="51889" y="6316"/>
                    </a:cubicBezTo>
                    <a:cubicBezTo>
                      <a:pt x="51139" y="6916"/>
                      <a:pt x="50406" y="7599"/>
                      <a:pt x="50123" y="8532"/>
                    </a:cubicBezTo>
                    <a:cubicBezTo>
                      <a:pt x="50006" y="8915"/>
                      <a:pt x="50039" y="9382"/>
                      <a:pt x="50056" y="9765"/>
                    </a:cubicBezTo>
                    <a:cubicBezTo>
                      <a:pt x="50089" y="10382"/>
                      <a:pt x="50706" y="10648"/>
                      <a:pt x="50872" y="11231"/>
                    </a:cubicBezTo>
                    <a:cubicBezTo>
                      <a:pt x="51072" y="11964"/>
                      <a:pt x="51022" y="12764"/>
                      <a:pt x="51306" y="13464"/>
                    </a:cubicBezTo>
                    <a:cubicBezTo>
                      <a:pt x="51756" y="14547"/>
                      <a:pt x="52889" y="14381"/>
                      <a:pt x="53855" y="14547"/>
                    </a:cubicBezTo>
                    <a:cubicBezTo>
                      <a:pt x="54955" y="14747"/>
                      <a:pt x="56221" y="15014"/>
                      <a:pt x="57054" y="15830"/>
                    </a:cubicBezTo>
                    <a:cubicBezTo>
                      <a:pt x="57671" y="16397"/>
                      <a:pt x="58404" y="17080"/>
                      <a:pt x="59170" y="17413"/>
                    </a:cubicBezTo>
                    <a:cubicBezTo>
                      <a:pt x="60187" y="17830"/>
                      <a:pt x="61770" y="17430"/>
                      <a:pt x="62686" y="16963"/>
                    </a:cubicBezTo>
                    <a:cubicBezTo>
                      <a:pt x="63020" y="16797"/>
                      <a:pt x="63336" y="16530"/>
                      <a:pt x="63636" y="16313"/>
                    </a:cubicBezTo>
                    <a:cubicBezTo>
                      <a:pt x="64169" y="15914"/>
                      <a:pt x="64736" y="15580"/>
                      <a:pt x="65302" y="15264"/>
                    </a:cubicBezTo>
                    <a:cubicBezTo>
                      <a:pt x="66652" y="14497"/>
                      <a:pt x="68102" y="14031"/>
                      <a:pt x="69651" y="13914"/>
                    </a:cubicBezTo>
                    <a:cubicBezTo>
                      <a:pt x="70435" y="13847"/>
                      <a:pt x="71501" y="13681"/>
                      <a:pt x="72251" y="14031"/>
                    </a:cubicBezTo>
                    <a:cubicBezTo>
                      <a:pt x="72417" y="14097"/>
                      <a:pt x="73167" y="14364"/>
                      <a:pt x="73201" y="14564"/>
                    </a:cubicBezTo>
                    <a:cubicBezTo>
                      <a:pt x="72817" y="14464"/>
                      <a:pt x="72384" y="14281"/>
                      <a:pt x="71951" y="14197"/>
                    </a:cubicBezTo>
                    <a:cubicBezTo>
                      <a:pt x="71251" y="14064"/>
                      <a:pt x="70435" y="14397"/>
                      <a:pt x="69735" y="14447"/>
                    </a:cubicBezTo>
                    <a:cubicBezTo>
                      <a:pt x="69251" y="14497"/>
                      <a:pt x="68818" y="14581"/>
                      <a:pt x="68318" y="14581"/>
                    </a:cubicBezTo>
                    <a:cubicBezTo>
                      <a:pt x="67585" y="14597"/>
                      <a:pt x="66985" y="14897"/>
                      <a:pt x="66335" y="15214"/>
                    </a:cubicBezTo>
                    <a:cubicBezTo>
                      <a:pt x="65986" y="15397"/>
                      <a:pt x="65336" y="15847"/>
                      <a:pt x="65236" y="16280"/>
                    </a:cubicBezTo>
                    <a:cubicBezTo>
                      <a:pt x="65152" y="16663"/>
                      <a:pt x="65469" y="16997"/>
                      <a:pt x="65786" y="17180"/>
                    </a:cubicBezTo>
                    <a:cubicBezTo>
                      <a:pt x="66652" y="17713"/>
                      <a:pt x="67768" y="17896"/>
                      <a:pt x="68768" y="17996"/>
                    </a:cubicBezTo>
                    <a:cubicBezTo>
                      <a:pt x="69985" y="18130"/>
                      <a:pt x="71034" y="18513"/>
                      <a:pt x="72217" y="18796"/>
                    </a:cubicBezTo>
                    <a:cubicBezTo>
                      <a:pt x="73434" y="19113"/>
                      <a:pt x="74650" y="19246"/>
                      <a:pt x="75867" y="19463"/>
                    </a:cubicBezTo>
                    <a:cubicBezTo>
                      <a:pt x="76600" y="19579"/>
                      <a:pt x="77266" y="19896"/>
                      <a:pt x="77983" y="20029"/>
                    </a:cubicBezTo>
                    <a:cubicBezTo>
                      <a:pt x="78899" y="20213"/>
                      <a:pt x="80032" y="19863"/>
                      <a:pt x="80799" y="19379"/>
                    </a:cubicBezTo>
                    <a:cubicBezTo>
                      <a:pt x="81249" y="19079"/>
                      <a:pt x="81715" y="18813"/>
                      <a:pt x="82165" y="18496"/>
                    </a:cubicBezTo>
                    <a:cubicBezTo>
                      <a:pt x="82465" y="18246"/>
                      <a:pt x="82765" y="17980"/>
                      <a:pt x="83048" y="17696"/>
                    </a:cubicBezTo>
                    <a:cubicBezTo>
                      <a:pt x="83298" y="17530"/>
                      <a:pt x="83531" y="17330"/>
                      <a:pt x="83731" y="17113"/>
                    </a:cubicBezTo>
                    <a:cubicBezTo>
                      <a:pt x="84065" y="16647"/>
                      <a:pt x="83915" y="15780"/>
                      <a:pt x="83581" y="15347"/>
                    </a:cubicBezTo>
                    <a:cubicBezTo>
                      <a:pt x="83148" y="14797"/>
                      <a:pt x="82548" y="14681"/>
                      <a:pt x="81915" y="14564"/>
                    </a:cubicBezTo>
                    <a:cubicBezTo>
                      <a:pt x="80732" y="14314"/>
                      <a:pt x="79532" y="13831"/>
                      <a:pt x="78299" y="13897"/>
                    </a:cubicBezTo>
                    <a:cubicBezTo>
                      <a:pt x="78616" y="13681"/>
                      <a:pt x="79099" y="13747"/>
                      <a:pt x="79449" y="13747"/>
                    </a:cubicBezTo>
                    <a:cubicBezTo>
                      <a:pt x="79932" y="13747"/>
                      <a:pt x="80432" y="13747"/>
                      <a:pt x="80915" y="13747"/>
                    </a:cubicBezTo>
                    <a:cubicBezTo>
                      <a:pt x="81532" y="13747"/>
                      <a:pt x="82082" y="13781"/>
                      <a:pt x="82682" y="13897"/>
                    </a:cubicBezTo>
                    <a:cubicBezTo>
                      <a:pt x="83598" y="14064"/>
                      <a:pt x="84448" y="14547"/>
                      <a:pt x="85431" y="14464"/>
                    </a:cubicBezTo>
                    <a:cubicBezTo>
                      <a:pt x="85748" y="14431"/>
                      <a:pt x="86231" y="14164"/>
                      <a:pt x="86547" y="14297"/>
                    </a:cubicBezTo>
                    <a:cubicBezTo>
                      <a:pt x="87064" y="14514"/>
                      <a:pt x="85748" y="15547"/>
                      <a:pt x="85598" y="15714"/>
                    </a:cubicBezTo>
                    <a:cubicBezTo>
                      <a:pt x="85098" y="16280"/>
                      <a:pt x="84231" y="16713"/>
                      <a:pt x="84148" y="17530"/>
                    </a:cubicBezTo>
                    <a:cubicBezTo>
                      <a:pt x="84031" y="18746"/>
                      <a:pt x="84698" y="19596"/>
                      <a:pt x="85531" y="20379"/>
                    </a:cubicBezTo>
                    <a:cubicBezTo>
                      <a:pt x="86631" y="21429"/>
                      <a:pt x="87880" y="22295"/>
                      <a:pt x="88930" y="23428"/>
                    </a:cubicBezTo>
                    <a:cubicBezTo>
                      <a:pt x="89547" y="24112"/>
                      <a:pt x="90063" y="24845"/>
                      <a:pt x="90763" y="25461"/>
                    </a:cubicBezTo>
                    <a:cubicBezTo>
                      <a:pt x="91163" y="25795"/>
                      <a:pt x="91646" y="26111"/>
                      <a:pt x="92013" y="26494"/>
                    </a:cubicBezTo>
                    <a:cubicBezTo>
                      <a:pt x="93229" y="27777"/>
                      <a:pt x="89847" y="28111"/>
                      <a:pt x="89313" y="28177"/>
                    </a:cubicBezTo>
                    <a:cubicBezTo>
                      <a:pt x="86597" y="28511"/>
                      <a:pt x="83815" y="28544"/>
                      <a:pt x="81082" y="28627"/>
                    </a:cubicBezTo>
                    <a:cubicBezTo>
                      <a:pt x="77300" y="28777"/>
                      <a:pt x="73500" y="28694"/>
                      <a:pt x="69701" y="28810"/>
                    </a:cubicBezTo>
                    <a:cubicBezTo>
                      <a:pt x="59254" y="29094"/>
                      <a:pt x="48990" y="31127"/>
                      <a:pt x="38609" y="32126"/>
                    </a:cubicBezTo>
                    <a:cubicBezTo>
                      <a:pt x="34959" y="32476"/>
                      <a:pt x="31277" y="32760"/>
                      <a:pt x="27611" y="32843"/>
                    </a:cubicBezTo>
                    <a:cubicBezTo>
                      <a:pt x="24645" y="32893"/>
                      <a:pt x="21729" y="32693"/>
                      <a:pt x="18763" y="32443"/>
                    </a:cubicBezTo>
                    <a:cubicBezTo>
                      <a:pt x="15881" y="32210"/>
                      <a:pt x="12981" y="32076"/>
                      <a:pt x="10099" y="31760"/>
                    </a:cubicBezTo>
                    <a:cubicBezTo>
                      <a:pt x="8449" y="31560"/>
                      <a:pt x="6766" y="31410"/>
                      <a:pt x="5150" y="31027"/>
                    </a:cubicBezTo>
                    <a:cubicBezTo>
                      <a:pt x="3950" y="30743"/>
                      <a:pt x="2734" y="30310"/>
                      <a:pt x="1617" y="29744"/>
                    </a:cubicBezTo>
                    <a:cubicBezTo>
                      <a:pt x="1151" y="29494"/>
                      <a:pt x="318" y="29110"/>
                      <a:pt x="1" y="28627"/>
                    </a:cubicBezTo>
                    <a:cubicBezTo>
                      <a:pt x="318" y="28011"/>
                      <a:pt x="1617" y="28127"/>
                      <a:pt x="2167" y="28061"/>
                    </a:cubicBezTo>
                    <a:cubicBezTo>
                      <a:pt x="3417" y="27894"/>
                      <a:pt x="4633" y="27727"/>
                      <a:pt x="5883" y="27494"/>
                    </a:cubicBezTo>
                    <a:cubicBezTo>
                      <a:pt x="7049" y="27294"/>
                      <a:pt x="8199" y="27094"/>
                      <a:pt x="9365" y="26878"/>
                    </a:cubicBezTo>
                    <a:cubicBezTo>
                      <a:pt x="10465" y="26661"/>
                      <a:pt x="11648" y="27028"/>
                      <a:pt x="12681" y="26528"/>
                    </a:cubicBezTo>
                    <a:cubicBezTo>
                      <a:pt x="13381" y="26178"/>
                      <a:pt x="13948" y="25695"/>
                      <a:pt x="14464" y="25111"/>
                    </a:cubicBezTo>
                    <a:cubicBezTo>
                      <a:pt x="14864" y="24645"/>
                      <a:pt x="15497" y="23878"/>
                      <a:pt x="16131" y="23728"/>
                    </a:cubicBezTo>
                    <a:cubicBezTo>
                      <a:pt x="16430" y="23662"/>
                      <a:pt x="16814" y="23678"/>
                      <a:pt x="17114" y="23645"/>
                    </a:cubicBezTo>
                    <a:cubicBezTo>
                      <a:pt x="17680" y="23578"/>
                      <a:pt x="18213" y="23562"/>
                      <a:pt x="18780" y="23595"/>
                    </a:cubicBezTo>
                    <a:cubicBezTo>
                      <a:pt x="20746" y="23745"/>
                      <a:pt x="22779" y="23828"/>
                      <a:pt x="24745" y="23678"/>
                    </a:cubicBezTo>
                    <a:cubicBezTo>
                      <a:pt x="27878" y="23428"/>
                      <a:pt x="30927" y="22779"/>
                      <a:pt x="33776" y="21396"/>
                    </a:cubicBezTo>
                    <a:cubicBezTo>
                      <a:pt x="35159" y="20712"/>
                      <a:pt x="37775" y="19696"/>
                      <a:pt x="37026" y="17680"/>
                    </a:cubicBezTo>
                    <a:cubicBezTo>
                      <a:pt x="36626" y="16597"/>
                      <a:pt x="35576" y="16147"/>
                      <a:pt x="34759" y="15430"/>
                    </a:cubicBezTo>
                    <a:cubicBezTo>
                      <a:pt x="34326" y="15030"/>
                      <a:pt x="33926" y="14597"/>
                      <a:pt x="33526" y="14181"/>
                    </a:cubicBezTo>
                    <a:cubicBezTo>
                      <a:pt x="32777" y="13431"/>
                      <a:pt x="31993" y="12731"/>
                      <a:pt x="30994" y="12331"/>
                    </a:cubicBezTo>
                    <a:cubicBezTo>
                      <a:pt x="29644" y="11781"/>
                      <a:pt x="28478" y="11798"/>
                      <a:pt x="27061" y="11898"/>
                    </a:cubicBezTo>
                    <a:cubicBezTo>
                      <a:pt x="25728" y="11981"/>
                      <a:pt x="24295" y="11981"/>
                      <a:pt x="22996" y="11615"/>
                    </a:cubicBezTo>
                    <a:cubicBezTo>
                      <a:pt x="23162" y="11415"/>
                      <a:pt x="24179" y="11381"/>
                      <a:pt x="24229" y="11365"/>
                    </a:cubicBezTo>
                    <a:cubicBezTo>
                      <a:pt x="25128" y="11231"/>
                      <a:pt x="26012" y="11115"/>
                      <a:pt x="27045" y="10665"/>
                    </a:cubicBezTo>
                    <a:close/>
                  </a:path>
                </a:pathLst>
              </a:custGeom>
              <a:solidFill>
                <a:srgbClr val="E8EC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7" name="Google Shape;3467;p36"/>
              <p:cNvSpPr/>
              <p:nvPr/>
            </p:nvSpPr>
            <p:spPr>
              <a:xfrm>
                <a:off x="7649275" y="-434875"/>
                <a:ext cx="1563850" cy="369950"/>
              </a:xfrm>
              <a:custGeom>
                <a:avLst/>
                <a:gdLst/>
                <a:ahLst/>
                <a:cxnLst/>
                <a:rect l="l" t="t" r="r" b="b"/>
                <a:pathLst>
                  <a:path w="62554" h="14798" extrusionOk="0">
                    <a:moveTo>
                      <a:pt x="9265" y="7482"/>
                    </a:moveTo>
                    <a:cubicBezTo>
                      <a:pt x="8816" y="8099"/>
                      <a:pt x="8116" y="8682"/>
                      <a:pt x="8899" y="9349"/>
                    </a:cubicBezTo>
                    <a:cubicBezTo>
                      <a:pt x="9382" y="9765"/>
                      <a:pt x="10032" y="9982"/>
                      <a:pt x="10232" y="10665"/>
                    </a:cubicBezTo>
                    <a:cubicBezTo>
                      <a:pt x="10415" y="11315"/>
                      <a:pt x="10682" y="11798"/>
                      <a:pt x="11282" y="12198"/>
                    </a:cubicBezTo>
                    <a:cubicBezTo>
                      <a:pt x="12298" y="12848"/>
                      <a:pt x="13331" y="12981"/>
                      <a:pt x="14514" y="13131"/>
                    </a:cubicBezTo>
                    <a:cubicBezTo>
                      <a:pt x="15881" y="13314"/>
                      <a:pt x="17264" y="13331"/>
                      <a:pt x="18630" y="13548"/>
                    </a:cubicBezTo>
                    <a:cubicBezTo>
                      <a:pt x="19363" y="13664"/>
                      <a:pt x="20080" y="13864"/>
                      <a:pt x="20829" y="13947"/>
                    </a:cubicBezTo>
                    <a:cubicBezTo>
                      <a:pt x="21829" y="14047"/>
                      <a:pt x="22812" y="14081"/>
                      <a:pt x="23829" y="14081"/>
                    </a:cubicBezTo>
                    <a:cubicBezTo>
                      <a:pt x="25412" y="14097"/>
                      <a:pt x="27078" y="13781"/>
                      <a:pt x="28611" y="13348"/>
                    </a:cubicBezTo>
                    <a:cubicBezTo>
                      <a:pt x="29994" y="12948"/>
                      <a:pt x="31410" y="12598"/>
                      <a:pt x="32843" y="12431"/>
                    </a:cubicBezTo>
                    <a:cubicBezTo>
                      <a:pt x="33377" y="12365"/>
                      <a:pt x="33943" y="12348"/>
                      <a:pt x="34443" y="12248"/>
                    </a:cubicBezTo>
                    <a:cubicBezTo>
                      <a:pt x="34610" y="12215"/>
                      <a:pt x="34760" y="12065"/>
                      <a:pt x="34943" y="12098"/>
                    </a:cubicBezTo>
                    <a:cubicBezTo>
                      <a:pt x="35109" y="12148"/>
                      <a:pt x="35126" y="12281"/>
                      <a:pt x="35259" y="12365"/>
                    </a:cubicBezTo>
                    <a:cubicBezTo>
                      <a:pt x="35359" y="12431"/>
                      <a:pt x="35459" y="12448"/>
                      <a:pt x="35576" y="12531"/>
                    </a:cubicBezTo>
                    <a:cubicBezTo>
                      <a:pt x="35693" y="12631"/>
                      <a:pt x="35759" y="12764"/>
                      <a:pt x="35893" y="12848"/>
                    </a:cubicBezTo>
                    <a:cubicBezTo>
                      <a:pt x="36276" y="13148"/>
                      <a:pt x="36759" y="13281"/>
                      <a:pt x="37109" y="13581"/>
                    </a:cubicBezTo>
                    <a:cubicBezTo>
                      <a:pt x="37875" y="14214"/>
                      <a:pt x="39009" y="14564"/>
                      <a:pt x="39975" y="14631"/>
                    </a:cubicBezTo>
                    <a:cubicBezTo>
                      <a:pt x="40325" y="14664"/>
                      <a:pt x="40641" y="14781"/>
                      <a:pt x="40975" y="14781"/>
                    </a:cubicBezTo>
                    <a:cubicBezTo>
                      <a:pt x="41458" y="14797"/>
                      <a:pt x="41941" y="14797"/>
                      <a:pt x="42408" y="14781"/>
                    </a:cubicBezTo>
                    <a:cubicBezTo>
                      <a:pt x="43657" y="14747"/>
                      <a:pt x="44990" y="14514"/>
                      <a:pt x="46224" y="14297"/>
                    </a:cubicBezTo>
                    <a:cubicBezTo>
                      <a:pt x="46657" y="14214"/>
                      <a:pt x="47123" y="14181"/>
                      <a:pt x="47540" y="14064"/>
                    </a:cubicBezTo>
                    <a:cubicBezTo>
                      <a:pt x="47940" y="13931"/>
                      <a:pt x="48306" y="13631"/>
                      <a:pt x="48673" y="13448"/>
                    </a:cubicBezTo>
                    <a:cubicBezTo>
                      <a:pt x="49056" y="13264"/>
                      <a:pt x="49373" y="13031"/>
                      <a:pt x="49739" y="12814"/>
                    </a:cubicBezTo>
                    <a:cubicBezTo>
                      <a:pt x="50223" y="12531"/>
                      <a:pt x="50722" y="12315"/>
                      <a:pt x="51222" y="12081"/>
                    </a:cubicBezTo>
                    <a:cubicBezTo>
                      <a:pt x="51689" y="11848"/>
                      <a:pt x="52072" y="11615"/>
                      <a:pt x="52605" y="11498"/>
                    </a:cubicBezTo>
                    <a:cubicBezTo>
                      <a:pt x="53055" y="11381"/>
                      <a:pt x="53538" y="11348"/>
                      <a:pt x="53988" y="11248"/>
                    </a:cubicBezTo>
                    <a:cubicBezTo>
                      <a:pt x="54388" y="11148"/>
                      <a:pt x="54772" y="10998"/>
                      <a:pt x="55138" y="10815"/>
                    </a:cubicBezTo>
                    <a:cubicBezTo>
                      <a:pt x="55838" y="10498"/>
                      <a:pt x="56571" y="10332"/>
                      <a:pt x="57254" y="9998"/>
                    </a:cubicBezTo>
                    <a:cubicBezTo>
                      <a:pt x="58354" y="9482"/>
                      <a:pt x="59454" y="9049"/>
                      <a:pt x="60320" y="8149"/>
                    </a:cubicBezTo>
                    <a:cubicBezTo>
                      <a:pt x="61037" y="7399"/>
                      <a:pt x="61637" y="6666"/>
                      <a:pt x="62020" y="5699"/>
                    </a:cubicBezTo>
                    <a:cubicBezTo>
                      <a:pt x="62303" y="5000"/>
                      <a:pt x="62553" y="4333"/>
                      <a:pt x="62436" y="3550"/>
                    </a:cubicBezTo>
                    <a:cubicBezTo>
                      <a:pt x="62320" y="2817"/>
                      <a:pt x="61837" y="2284"/>
                      <a:pt x="61187" y="1934"/>
                    </a:cubicBezTo>
                    <a:cubicBezTo>
                      <a:pt x="60387" y="1500"/>
                      <a:pt x="59437" y="1417"/>
                      <a:pt x="58621" y="1001"/>
                    </a:cubicBezTo>
                    <a:cubicBezTo>
                      <a:pt x="58137" y="751"/>
                      <a:pt x="57687" y="567"/>
                      <a:pt x="57171" y="401"/>
                    </a:cubicBezTo>
                    <a:cubicBezTo>
                      <a:pt x="56704" y="234"/>
                      <a:pt x="56221" y="1"/>
                      <a:pt x="55705" y="51"/>
                    </a:cubicBezTo>
                    <a:cubicBezTo>
                      <a:pt x="53355" y="217"/>
                      <a:pt x="51572" y="2150"/>
                      <a:pt x="49323" y="2617"/>
                    </a:cubicBezTo>
                    <a:cubicBezTo>
                      <a:pt x="48890" y="2700"/>
                      <a:pt x="48506" y="2850"/>
                      <a:pt x="48056" y="2867"/>
                    </a:cubicBezTo>
                    <a:cubicBezTo>
                      <a:pt x="47623" y="2867"/>
                      <a:pt x="47173" y="2850"/>
                      <a:pt x="46723" y="2850"/>
                    </a:cubicBezTo>
                    <a:cubicBezTo>
                      <a:pt x="45624" y="2850"/>
                      <a:pt x="44507" y="2917"/>
                      <a:pt x="43424" y="2783"/>
                    </a:cubicBezTo>
                    <a:cubicBezTo>
                      <a:pt x="42074" y="2617"/>
                      <a:pt x="40691" y="2634"/>
                      <a:pt x="39342" y="2567"/>
                    </a:cubicBezTo>
                    <a:cubicBezTo>
                      <a:pt x="37842" y="2484"/>
                      <a:pt x="36426" y="2384"/>
                      <a:pt x="34943" y="2534"/>
                    </a:cubicBezTo>
                    <a:cubicBezTo>
                      <a:pt x="34210" y="2617"/>
                      <a:pt x="33476" y="2534"/>
                      <a:pt x="32743" y="2600"/>
                    </a:cubicBezTo>
                    <a:cubicBezTo>
                      <a:pt x="31877" y="2684"/>
                      <a:pt x="31027" y="2767"/>
                      <a:pt x="30144" y="2684"/>
                    </a:cubicBezTo>
                    <a:cubicBezTo>
                      <a:pt x="29327" y="2617"/>
                      <a:pt x="28478" y="2567"/>
                      <a:pt x="27694" y="2400"/>
                    </a:cubicBezTo>
                    <a:cubicBezTo>
                      <a:pt x="27178" y="2300"/>
                      <a:pt x="26911" y="2034"/>
                      <a:pt x="26495" y="1767"/>
                    </a:cubicBezTo>
                    <a:cubicBezTo>
                      <a:pt x="25595" y="1184"/>
                      <a:pt x="24462" y="734"/>
                      <a:pt x="23395" y="634"/>
                    </a:cubicBezTo>
                    <a:cubicBezTo>
                      <a:pt x="22196" y="501"/>
                      <a:pt x="20896" y="1267"/>
                      <a:pt x="19796" y="1617"/>
                    </a:cubicBezTo>
                    <a:cubicBezTo>
                      <a:pt x="18230" y="2117"/>
                      <a:pt x="16730" y="2800"/>
                      <a:pt x="15147" y="3283"/>
                    </a:cubicBezTo>
                    <a:cubicBezTo>
                      <a:pt x="13581" y="3750"/>
                      <a:pt x="12098" y="4300"/>
                      <a:pt x="10449" y="4383"/>
                    </a:cubicBezTo>
                    <a:cubicBezTo>
                      <a:pt x="8732" y="4483"/>
                      <a:pt x="6999" y="4200"/>
                      <a:pt x="5283" y="4050"/>
                    </a:cubicBezTo>
                    <a:cubicBezTo>
                      <a:pt x="4183" y="3933"/>
                      <a:pt x="3067" y="3917"/>
                      <a:pt x="1967" y="4050"/>
                    </a:cubicBezTo>
                    <a:cubicBezTo>
                      <a:pt x="1584" y="4116"/>
                      <a:pt x="1201" y="4166"/>
                      <a:pt x="817" y="4233"/>
                    </a:cubicBezTo>
                    <a:cubicBezTo>
                      <a:pt x="567" y="4266"/>
                      <a:pt x="218" y="4266"/>
                      <a:pt x="1" y="4433"/>
                    </a:cubicBezTo>
                    <a:cubicBezTo>
                      <a:pt x="68" y="4616"/>
                      <a:pt x="584" y="4650"/>
                      <a:pt x="767" y="4716"/>
                    </a:cubicBezTo>
                    <a:cubicBezTo>
                      <a:pt x="1267" y="4866"/>
                      <a:pt x="1751" y="4983"/>
                      <a:pt x="2267" y="5100"/>
                    </a:cubicBezTo>
                    <a:cubicBezTo>
                      <a:pt x="3367" y="5350"/>
                      <a:pt x="4533" y="5350"/>
                      <a:pt x="5616" y="5616"/>
                    </a:cubicBezTo>
                    <a:cubicBezTo>
                      <a:pt x="6216" y="5783"/>
                      <a:pt x="6833" y="5949"/>
                      <a:pt x="7399" y="6183"/>
                    </a:cubicBezTo>
                    <a:cubicBezTo>
                      <a:pt x="7616" y="6266"/>
                      <a:pt x="7832" y="6349"/>
                      <a:pt x="7999" y="6499"/>
                    </a:cubicBezTo>
                    <a:cubicBezTo>
                      <a:pt x="8166" y="6633"/>
                      <a:pt x="8216" y="6866"/>
                      <a:pt x="9265" y="7482"/>
                    </a:cubicBezTo>
                    <a:close/>
                  </a:path>
                </a:pathLst>
              </a:custGeom>
              <a:solidFill>
                <a:srgbClr val="E8EC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8" name="Google Shape;3468;p36"/>
              <p:cNvSpPr/>
              <p:nvPr/>
            </p:nvSpPr>
            <p:spPr>
              <a:xfrm>
                <a:off x="6819900" y="-480275"/>
                <a:ext cx="624450" cy="250800"/>
              </a:xfrm>
              <a:custGeom>
                <a:avLst/>
                <a:gdLst/>
                <a:ahLst/>
                <a:cxnLst/>
                <a:rect l="l" t="t" r="r" b="b"/>
                <a:pathLst>
                  <a:path w="24978" h="10032" extrusionOk="0">
                    <a:moveTo>
                      <a:pt x="14797" y="8315"/>
                    </a:moveTo>
                    <a:cubicBezTo>
                      <a:pt x="14114" y="8532"/>
                      <a:pt x="13481" y="8715"/>
                      <a:pt x="12797" y="8832"/>
                    </a:cubicBezTo>
                    <a:cubicBezTo>
                      <a:pt x="11264" y="9098"/>
                      <a:pt x="9748" y="9532"/>
                      <a:pt x="8215" y="9698"/>
                    </a:cubicBezTo>
                    <a:cubicBezTo>
                      <a:pt x="6582" y="9865"/>
                      <a:pt x="4883" y="10032"/>
                      <a:pt x="3266" y="9732"/>
                    </a:cubicBezTo>
                    <a:cubicBezTo>
                      <a:pt x="2400" y="9565"/>
                      <a:pt x="817" y="9365"/>
                      <a:pt x="317" y="8465"/>
                    </a:cubicBezTo>
                    <a:cubicBezTo>
                      <a:pt x="0" y="7899"/>
                      <a:pt x="617" y="7332"/>
                      <a:pt x="1033" y="6982"/>
                    </a:cubicBezTo>
                    <a:cubicBezTo>
                      <a:pt x="1583" y="6532"/>
                      <a:pt x="2067" y="6232"/>
                      <a:pt x="2450" y="5616"/>
                    </a:cubicBezTo>
                    <a:cubicBezTo>
                      <a:pt x="2650" y="5316"/>
                      <a:pt x="2666" y="4999"/>
                      <a:pt x="2816" y="4683"/>
                    </a:cubicBezTo>
                    <a:cubicBezTo>
                      <a:pt x="3000" y="4266"/>
                      <a:pt x="3400" y="3850"/>
                      <a:pt x="3699" y="3533"/>
                    </a:cubicBezTo>
                    <a:cubicBezTo>
                      <a:pt x="4399" y="2850"/>
                      <a:pt x="5266" y="2400"/>
                      <a:pt x="6166" y="2067"/>
                    </a:cubicBezTo>
                    <a:cubicBezTo>
                      <a:pt x="8432" y="1234"/>
                      <a:pt x="10948" y="1434"/>
                      <a:pt x="13314" y="1017"/>
                    </a:cubicBezTo>
                    <a:cubicBezTo>
                      <a:pt x="14030" y="900"/>
                      <a:pt x="14747" y="867"/>
                      <a:pt x="15463" y="750"/>
                    </a:cubicBezTo>
                    <a:cubicBezTo>
                      <a:pt x="16230" y="634"/>
                      <a:pt x="16980" y="450"/>
                      <a:pt x="17746" y="350"/>
                    </a:cubicBezTo>
                    <a:cubicBezTo>
                      <a:pt x="19446" y="134"/>
                      <a:pt x="21212" y="1"/>
                      <a:pt x="22812" y="734"/>
                    </a:cubicBezTo>
                    <a:cubicBezTo>
                      <a:pt x="23911" y="1234"/>
                      <a:pt x="24711" y="1850"/>
                      <a:pt x="24878" y="3116"/>
                    </a:cubicBezTo>
                    <a:cubicBezTo>
                      <a:pt x="24978" y="4016"/>
                      <a:pt x="24845" y="5016"/>
                      <a:pt x="24311" y="5783"/>
                    </a:cubicBezTo>
                    <a:cubicBezTo>
                      <a:pt x="23628" y="6782"/>
                      <a:pt x="22445" y="6849"/>
                      <a:pt x="21362" y="6949"/>
                    </a:cubicBezTo>
                    <a:cubicBezTo>
                      <a:pt x="20379" y="7049"/>
                      <a:pt x="19379" y="7082"/>
                      <a:pt x="18396" y="7182"/>
                    </a:cubicBezTo>
                    <a:cubicBezTo>
                      <a:pt x="16313" y="7382"/>
                      <a:pt x="14297" y="7882"/>
                      <a:pt x="12264" y="8315"/>
                    </a:cubicBezTo>
                    <a:close/>
                  </a:path>
                </a:pathLst>
              </a:custGeom>
              <a:solidFill>
                <a:srgbClr val="E8EC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9" name="Google Shape;3469;p36"/>
              <p:cNvSpPr/>
              <p:nvPr/>
            </p:nvSpPr>
            <p:spPr>
              <a:xfrm>
                <a:off x="7940475" y="-586075"/>
                <a:ext cx="350350" cy="138325"/>
              </a:xfrm>
              <a:custGeom>
                <a:avLst/>
                <a:gdLst/>
                <a:ahLst/>
                <a:cxnLst/>
                <a:rect l="l" t="t" r="r" b="b"/>
                <a:pathLst>
                  <a:path w="14014" h="5533" extrusionOk="0">
                    <a:moveTo>
                      <a:pt x="0" y="5532"/>
                    </a:moveTo>
                    <a:cubicBezTo>
                      <a:pt x="1317" y="4516"/>
                      <a:pt x="2800" y="3749"/>
                      <a:pt x="4449" y="3416"/>
                    </a:cubicBezTo>
                    <a:cubicBezTo>
                      <a:pt x="5416" y="3216"/>
                      <a:pt x="6349" y="3133"/>
                      <a:pt x="7332" y="3149"/>
                    </a:cubicBezTo>
                    <a:cubicBezTo>
                      <a:pt x="8165" y="3149"/>
                      <a:pt x="9048" y="3233"/>
                      <a:pt x="9865" y="3133"/>
                    </a:cubicBezTo>
                    <a:cubicBezTo>
                      <a:pt x="10998" y="2983"/>
                      <a:pt x="12431" y="2566"/>
                      <a:pt x="13164" y="1667"/>
                    </a:cubicBezTo>
                    <a:cubicBezTo>
                      <a:pt x="13497" y="1283"/>
                      <a:pt x="14014" y="400"/>
                      <a:pt x="13197" y="200"/>
                    </a:cubicBezTo>
                    <a:cubicBezTo>
                      <a:pt x="12281" y="0"/>
                      <a:pt x="11248" y="817"/>
                      <a:pt x="10464" y="1183"/>
                    </a:cubicBezTo>
                    <a:cubicBezTo>
                      <a:pt x="9448" y="1650"/>
                      <a:pt x="8448" y="1966"/>
                      <a:pt x="7365" y="2216"/>
                    </a:cubicBezTo>
                    <a:cubicBezTo>
                      <a:pt x="6282" y="2466"/>
                      <a:pt x="5116" y="2616"/>
                      <a:pt x="4066" y="3016"/>
                    </a:cubicBezTo>
                    <a:cubicBezTo>
                      <a:pt x="3533" y="3233"/>
                      <a:pt x="2966" y="3416"/>
                      <a:pt x="2433" y="3633"/>
                    </a:cubicBezTo>
                    <a:cubicBezTo>
                      <a:pt x="1900" y="3849"/>
                      <a:pt x="967" y="4349"/>
                      <a:pt x="0" y="5532"/>
                    </a:cubicBezTo>
                    <a:close/>
                  </a:path>
                </a:pathLst>
              </a:custGeom>
              <a:solidFill>
                <a:srgbClr val="E8EC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0" name="Google Shape;3470;p36"/>
              <p:cNvSpPr/>
              <p:nvPr/>
            </p:nvSpPr>
            <p:spPr>
              <a:xfrm>
                <a:off x="7251875" y="-536500"/>
                <a:ext cx="66275" cy="57075"/>
              </a:xfrm>
              <a:custGeom>
                <a:avLst/>
                <a:gdLst/>
                <a:ahLst/>
                <a:cxnLst/>
                <a:rect l="l" t="t" r="r" b="b"/>
                <a:pathLst>
                  <a:path w="2651" h="2283" extrusionOk="0">
                    <a:moveTo>
                      <a:pt x="884" y="2283"/>
                    </a:moveTo>
                    <a:cubicBezTo>
                      <a:pt x="351" y="1733"/>
                      <a:pt x="1" y="1550"/>
                      <a:pt x="251" y="867"/>
                    </a:cubicBezTo>
                    <a:cubicBezTo>
                      <a:pt x="417" y="450"/>
                      <a:pt x="767" y="0"/>
                      <a:pt x="1267" y="17"/>
                    </a:cubicBezTo>
                    <a:cubicBezTo>
                      <a:pt x="1550" y="33"/>
                      <a:pt x="2133" y="367"/>
                      <a:pt x="2300" y="600"/>
                    </a:cubicBezTo>
                    <a:cubicBezTo>
                      <a:pt x="2650" y="1067"/>
                      <a:pt x="2367" y="1533"/>
                      <a:pt x="2000" y="186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1" name="Google Shape;3471;p36"/>
              <p:cNvSpPr/>
              <p:nvPr/>
            </p:nvSpPr>
            <p:spPr>
              <a:xfrm>
                <a:off x="7288950" y="-185750"/>
                <a:ext cx="432425" cy="207875"/>
              </a:xfrm>
              <a:custGeom>
                <a:avLst/>
                <a:gdLst/>
                <a:ahLst/>
                <a:cxnLst/>
                <a:rect l="l" t="t" r="r" b="b"/>
                <a:pathLst>
                  <a:path w="17297" h="8315" extrusionOk="0">
                    <a:moveTo>
                      <a:pt x="234" y="7348"/>
                    </a:moveTo>
                    <a:cubicBezTo>
                      <a:pt x="151" y="6698"/>
                      <a:pt x="1" y="6149"/>
                      <a:pt x="217" y="5532"/>
                    </a:cubicBezTo>
                    <a:cubicBezTo>
                      <a:pt x="467" y="4849"/>
                      <a:pt x="817" y="4099"/>
                      <a:pt x="1217" y="3499"/>
                    </a:cubicBezTo>
                    <a:cubicBezTo>
                      <a:pt x="1684" y="2799"/>
                      <a:pt x="2350" y="2383"/>
                      <a:pt x="3033" y="1933"/>
                    </a:cubicBezTo>
                    <a:cubicBezTo>
                      <a:pt x="3683" y="1500"/>
                      <a:pt x="4366" y="1000"/>
                      <a:pt x="5083" y="700"/>
                    </a:cubicBezTo>
                    <a:cubicBezTo>
                      <a:pt x="6632" y="33"/>
                      <a:pt x="8532" y="0"/>
                      <a:pt x="10198" y="33"/>
                    </a:cubicBezTo>
                    <a:cubicBezTo>
                      <a:pt x="11331" y="67"/>
                      <a:pt x="12498" y="150"/>
                      <a:pt x="13631" y="317"/>
                    </a:cubicBezTo>
                    <a:cubicBezTo>
                      <a:pt x="14614" y="467"/>
                      <a:pt x="15647" y="667"/>
                      <a:pt x="16463" y="1316"/>
                    </a:cubicBezTo>
                    <a:cubicBezTo>
                      <a:pt x="16780" y="1550"/>
                      <a:pt x="17163" y="1883"/>
                      <a:pt x="17230" y="2300"/>
                    </a:cubicBezTo>
                    <a:cubicBezTo>
                      <a:pt x="17297" y="2749"/>
                      <a:pt x="17047" y="3233"/>
                      <a:pt x="16880" y="3633"/>
                    </a:cubicBezTo>
                    <a:cubicBezTo>
                      <a:pt x="16314" y="4966"/>
                      <a:pt x="14814" y="5632"/>
                      <a:pt x="13581" y="6215"/>
                    </a:cubicBezTo>
                    <a:cubicBezTo>
                      <a:pt x="12698" y="6649"/>
                      <a:pt x="11698" y="6982"/>
                      <a:pt x="10765" y="7348"/>
                    </a:cubicBezTo>
                    <a:cubicBezTo>
                      <a:pt x="9815" y="7715"/>
                      <a:pt x="8699" y="8065"/>
                      <a:pt x="7682" y="8165"/>
                    </a:cubicBezTo>
                    <a:cubicBezTo>
                      <a:pt x="6399" y="8315"/>
                      <a:pt x="4999" y="8198"/>
                      <a:pt x="3733" y="7982"/>
                    </a:cubicBezTo>
                    <a:cubicBezTo>
                      <a:pt x="2767" y="7815"/>
                      <a:pt x="1934" y="7465"/>
                      <a:pt x="234" y="734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2" name="Google Shape;3472;p36"/>
              <p:cNvSpPr/>
              <p:nvPr/>
            </p:nvSpPr>
            <p:spPr>
              <a:xfrm>
                <a:off x="7484750" y="25025"/>
                <a:ext cx="104150" cy="88325"/>
              </a:xfrm>
              <a:custGeom>
                <a:avLst/>
                <a:gdLst/>
                <a:ahLst/>
                <a:cxnLst/>
                <a:rect l="l" t="t" r="r" b="b"/>
                <a:pathLst>
                  <a:path w="4166" h="3533" extrusionOk="0">
                    <a:moveTo>
                      <a:pt x="267" y="2700"/>
                    </a:moveTo>
                    <a:cubicBezTo>
                      <a:pt x="183" y="2183"/>
                      <a:pt x="0" y="1800"/>
                      <a:pt x="250" y="1417"/>
                    </a:cubicBezTo>
                    <a:cubicBezTo>
                      <a:pt x="517" y="1000"/>
                      <a:pt x="1033" y="700"/>
                      <a:pt x="1450" y="484"/>
                    </a:cubicBezTo>
                    <a:cubicBezTo>
                      <a:pt x="2383" y="0"/>
                      <a:pt x="3116" y="84"/>
                      <a:pt x="3799" y="867"/>
                    </a:cubicBezTo>
                    <a:cubicBezTo>
                      <a:pt x="4149" y="1283"/>
                      <a:pt x="4166" y="1900"/>
                      <a:pt x="3916" y="2383"/>
                    </a:cubicBezTo>
                    <a:cubicBezTo>
                      <a:pt x="3483" y="3183"/>
                      <a:pt x="2366" y="3483"/>
                      <a:pt x="1533" y="353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3" name="Google Shape;3473;p36"/>
              <p:cNvSpPr/>
              <p:nvPr/>
            </p:nvSpPr>
            <p:spPr>
              <a:xfrm>
                <a:off x="8885250" y="-181175"/>
                <a:ext cx="216225" cy="85425"/>
              </a:xfrm>
              <a:custGeom>
                <a:avLst/>
                <a:gdLst/>
                <a:ahLst/>
                <a:cxnLst/>
                <a:rect l="l" t="t" r="r" b="b"/>
                <a:pathLst>
                  <a:path w="8649" h="3417" extrusionOk="0">
                    <a:moveTo>
                      <a:pt x="8648" y="0"/>
                    </a:moveTo>
                    <a:cubicBezTo>
                      <a:pt x="7432" y="50"/>
                      <a:pt x="6249" y="350"/>
                      <a:pt x="5033" y="534"/>
                    </a:cubicBezTo>
                    <a:cubicBezTo>
                      <a:pt x="4383" y="634"/>
                      <a:pt x="3583" y="717"/>
                      <a:pt x="3033" y="1117"/>
                    </a:cubicBezTo>
                    <a:cubicBezTo>
                      <a:pt x="2616" y="1417"/>
                      <a:pt x="2283" y="1850"/>
                      <a:pt x="1833" y="2100"/>
                    </a:cubicBezTo>
                    <a:cubicBezTo>
                      <a:pt x="1183" y="2466"/>
                      <a:pt x="484" y="2783"/>
                      <a:pt x="0" y="3383"/>
                    </a:cubicBezTo>
                    <a:cubicBezTo>
                      <a:pt x="284" y="3416"/>
                      <a:pt x="584" y="3200"/>
                      <a:pt x="850" y="3100"/>
                    </a:cubicBezTo>
                    <a:cubicBezTo>
                      <a:pt x="1250" y="2916"/>
                      <a:pt x="1683" y="2650"/>
                      <a:pt x="2067" y="2416"/>
                    </a:cubicBezTo>
                    <a:cubicBezTo>
                      <a:pt x="2616" y="2083"/>
                      <a:pt x="3116" y="1517"/>
                      <a:pt x="3816" y="1750"/>
                    </a:cubicBezTo>
                    <a:cubicBezTo>
                      <a:pt x="4116" y="1850"/>
                      <a:pt x="4249" y="2050"/>
                      <a:pt x="4499" y="2217"/>
                    </a:cubicBezTo>
                    <a:cubicBezTo>
                      <a:pt x="4866" y="2450"/>
                      <a:pt x="5766" y="2533"/>
                      <a:pt x="6199" y="2550"/>
                    </a:cubicBezTo>
                    <a:cubicBezTo>
                      <a:pt x="6849" y="2566"/>
                      <a:pt x="7782" y="2183"/>
                      <a:pt x="8215" y="1683"/>
                    </a:cubicBezTo>
                    <a:cubicBezTo>
                      <a:pt x="8615" y="1217"/>
                      <a:pt x="8448" y="817"/>
                      <a:pt x="864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4" name="Google Shape;3474;p36"/>
              <p:cNvSpPr/>
              <p:nvPr/>
            </p:nvSpPr>
            <p:spPr>
              <a:xfrm>
                <a:off x="8572000" y="-23300"/>
                <a:ext cx="69175" cy="65000"/>
              </a:xfrm>
              <a:custGeom>
                <a:avLst/>
                <a:gdLst/>
                <a:ahLst/>
                <a:cxnLst/>
                <a:rect l="l" t="t" r="r" b="b"/>
                <a:pathLst>
                  <a:path w="2767" h="2600" extrusionOk="0">
                    <a:moveTo>
                      <a:pt x="0" y="2533"/>
                    </a:moveTo>
                    <a:cubicBezTo>
                      <a:pt x="850" y="2533"/>
                      <a:pt x="2016" y="2600"/>
                      <a:pt x="2533" y="1717"/>
                    </a:cubicBezTo>
                    <a:cubicBezTo>
                      <a:pt x="2733" y="1400"/>
                      <a:pt x="2766" y="750"/>
                      <a:pt x="2566" y="417"/>
                    </a:cubicBezTo>
                    <a:cubicBezTo>
                      <a:pt x="2316" y="1"/>
                      <a:pt x="2133" y="200"/>
                      <a:pt x="1816" y="417"/>
                    </a:cubicBezTo>
                    <a:cubicBezTo>
                      <a:pt x="1183" y="884"/>
                      <a:pt x="650" y="1400"/>
                      <a:pt x="283" y="210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5" name="Google Shape;3475;p36"/>
              <p:cNvSpPr/>
              <p:nvPr/>
            </p:nvSpPr>
            <p:spPr>
              <a:xfrm>
                <a:off x="7483500" y="-201600"/>
                <a:ext cx="62075" cy="40450"/>
              </a:xfrm>
              <a:custGeom>
                <a:avLst/>
                <a:gdLst/>
                <a:ahLst/>
                <a:cxnLst/>
                <a:rect l="l" t="t" r="r" b="b"/>
                <a:pathLst>
                  <a:path w="2483" h="1618" extrusionOk="0">
                    <a:moveTo>
                      <a:pt x="0" y="1451"/>
                    </a:moveTo>
                    <a:cubicBezTo>
                      <a:pt x="100" y="734"/>
                      <a:pt x="133" y="551"/>
                      <a:pt x="767" y="284"/>
                    </a:cubicBezTo>
                    <a:cubicBezTo>
                      <a:pt x="1050" y="168"/>
                      <a:pt x="1367" y="1"/>
                      <a:pt x="1683" y="101"/>
                    </a:cubicBezTo>
                    <a:cubicBezTo>
                      <a:pt x="1950" y="168"/>
                      <a:pt x="2483" y="434"/>
                      <a:pt x="2433" y="767"/>
                    </a:cubicBezTo>
                    <a:cubicBezTo>
                      <a:pt x="2316" y="1617"/>
                      <a:pt x="1033" y="1484"/>
                      <a:pt x="417" y="155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6" name="Google Shape;3476;p36"/>
              <p:cNvSpPr/>
              <p:nvPr/>
            </p:nvSpPr>
            <p:spPr>
              <a:xfrm>
                <a:off x="7583475" y="-228675"/>
                <a:ext cx="185800" cy="132925"/>
              </a:xfrm>
              <a:custGeom>
                <a:avLst/>
                <a:gdLst/>
                <a:ahLst/>
                <a:cxnLst/>
                <a:rect l="l" t="t" r="r" b="b"/>
                <a:pathLst>
                  <a:path w="7432" h="5317" extrusionOk="0">
                    <a:moveTo>
                      <a:pt x="0" y="2634"/>
                    </a:moveTo>
                    <a:cubicBezTo>
                      <a:pt x="200" y="2317"/>
                      <a:pt x="367" y="1950"/>
                      <a:pt x="583" y="1650"/>
                    </a:cubicBezTo>
                    <a:cubicBezTo>
                      <a:pt x="867" y="1251"/>
                      <a:pt x="1300" y="917"/>
                      <a:pt x="1683" y="617"/>
                    </a:cubicBezTo>
                    <a:cubicBezTo>
                      <a:pt x="2500" y="1"/>
                      <a:pt x="3333" y="67"/>
                      <a:pt x="4266" y="351"/>
                    </a:cubicBezTo>
                    <a:cubicBezTo>
                      <a:pt x="5466" y="701"/>
                      <a:pt x="7165" y="1301"/>
                      <a:pt x="7365" y="2750"/>
                    </a:cubicBezTo>
                    <a:cubicBezTo>
                      <a:pt x="7432" y="3300"/>
                      <a:pt x="7382" y="3883"/>
                      <a:pt x="7049" y="4333"/>
                    </a:cubicBezTo>
                    <a:cubicBezTo>
                      <a:pt x="6549" y="4983"/>
                      <a:pt x="5582" y="5233"/>
                      <a:pt x="4799" y="5266"/>
                    </a:cubicBezTo>
                    <a:cubicBezTo>
                      <a:pt x="3633" y="5316"/>
                      <a:pt x="2250" y="5150"/>
                      <a:pt x="1367" y="4316"/>
                    </a:cubicBezTo>
                    <a:cubicBezTo>
                      <a:pt x="683" y="3667"/>
                      <a:pt x="433" y="2883"/>
                      <a:pt x="0" y="263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7" name="Google Shape;3477;p36"/>
              <p:cNvSpPr/>
              <p:nvPr/>
            </p:nvSpPr>
            <p:spPr>
              <a:xfrm>
                <a:off x="7683450" y="-92875"/>
                <a:ext cx="62500" cy="32950"/>
              </a:xfrm>
              <a:custGeom>
                <a:avLst/>
                <a:gdLst/>
                <a:ahLst/>
                <a:cxnLst/>
                <a:rect l="l" t="t" r="r" b="b"/>
                <a:pathLst>
                  <a:path w="2500" h="1318" extrusionOk="0">
                    <a:moveTo>
                      <a:pt x="217" y="1001"/>
                    </a:moveTo>
                    <a:cubicBezTo>
                      <a:pt x="317" y="784"/>
                      <a:pt x="434" y="384"/>
                      <a:pt x="650" y="251"/>
                    </a:cubicBezTo>
                    <a:cubicBezTo>
                      <a:pt x="783" y="168"/>
                      <a:pt x="1167" y="134"/>
                      <a:pt x="1317" y="101"/>
                    </a:cubicBezTo>
                    <a:cubicBezTo>
                      <a:pt x="1567" y="51"/>
                      <a:pt x="1950" y="1"/>
                      <a:pt x="2100" y="284"/>
                    </a:cubicBezTo>
                    <a:cubicBezTo>
                      <a:pt x="2500" y="1101"/>
                      <a:pt x="350" y="1234"/>
                      <a:pt x="0" y="131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8" name="Google Shape;3478;p36"/>
              <p:cNvSpPr/>
              <p:nvPr/>
            </p:nvSpPr>
            <p:spPr>
              <a:xfrm>
                <a:off x="6408750" y="-64125"/>
                <a:ext cx="57075" cy="77500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3100" extrusionOk="0">
                    <a:moveTo>
                      <a:pt x="900" y="3100"/>
                    </a:moveTo>
                    <a:cubicBezTo>
                      <a:pt x="717" y="3000"/>
                      <a:pt x="383" y="2867"/>
                      <a:pt x="250" y="2683"/>
                    </a:cubicBezTo>
                    <a:cubicBezTo>
                      <a:pt x="183" y="2583"/>
                      <a:pt x="150" y="2333"/>
                      <a:pt x="117" y="2217"/>
                    </a:cubicBezTo>
                    <a:cubicBezTo>
                      <a:pt x="17" y="1833"/>
                      <a:pt x="0" y="1434"/>
                      <a:pt x="117" y="1050"/>
                    </a:cubicBezTo>
                    <a:cubicBezTo>
                      <a:pt x="333" y="351"/>
                      <a:pt x="867" y="1"/>
                      <a:pt x="1533" y="334"/>
                    </a:cubicBezTo>
                    <a:cubicBezTo>
                      <a:pt x="2066" y="584"/>
                      <a:pt x="2233" y="1067"/>
                      <a:pt x="2266" y="1634"/>
                    </a:cubicBezTo>
                    <a:cubicBezTo>
                      <a:pt x="2283" y="1883"/>
                      <a:pt x="2250" y="2233"/>
                      <a:pt x="2150" y="2450"/>
                    </a:cubicBezTo>
                    <a:cubicBezTo>
                      <a:pt x="2050" y="2650"/>
                      <a:pt x="1666" y="3083"/>
                      <a:pt x="1417" y="310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9" name="Google Shape;3479;p36"/>
              <p:cNvSpPr/>
              <p:nvPr/>
            </p:nvSpPr>
            <p:spPr>
              <a:xfrm>
                <a:off x="6217125" y="-17050"/>
                <a:ext cx="26275" cy="30425"/>
              </a:xfrm>
              <a:custGeom>
                <a:avLst/>
                <a:gdLst/>
                <a:ahLst/>
                <a:cxnLst/>
                <a:rect l="l" t="t" r="r" b="b"/>
                <a:pathLst>
                  <a:path w="1051" h="1217" extrusionOk="0">
                    <a:moveTo>
                      <a:pt x="767" y="1217"/>
                    </a:moveTo>
                    <a:cubicBezTo>
                      <a:pt x="484" y="1167"/>
                      <a:pt x="50" y="1200"/>
                      <a:pt x="34" y="834"/>
                    </a:cubicBezTo>
                    <a:cubicBezTo>
                      <a:pt x="0" y="600"/>
                      <a:pt x="217" y="284"/>
                      <a:pt x="400" y="167"/>
                    </a:cubicBezTo>
                    <a:cubicBezTo>
                      <a:pt x="650" y="0"/>
                      <a:pt x="1050" y="134"/>
                      <a:pt x="983" y="48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0" name="Google Shape;3480;p36"/>
              <p:cNvSpPr/>
              <p:nvPr/>
            </p:nvSpPr>
            <p:spPr>
              <a:xfrm>
                <a:off x="6744925" y="-559000"/>
                <a:ext cx="155400" cy="134575"/>
              </a:xfrm>
              <a:custGeom>
                <a:avLst/>
                <a:gdLst/>
                <a:ahLst/>
                <a:cxnLst/>
                <a:rect l="l" t="t" r="r" b="b"/>
                <a:pathLst>
                  <a:path w="6216" h="5383" extrusionOk="0">
                    <a:moveTo>
                      <a:pt x="717" y="4599"/>
                    </a:moveTo>
                    <a:cubicBezTo>
                      <a:pt x="533" y="4416"/>
                      <a:pt x="183" y="4116"/>
                      <a:pt x="83" y="3833"/>
                    </a:cubicBezTo>
                    <a:cubicBezTo>
                      <a:pt x="0" y="3566"/>
                      <a:pt x="117" y="3150"/>
                      <a:pt x="167" y="2916"/>
                    </a:cubicBezTo>
                    <a:cubicBezTo>
                      <a:pt x="383" y="2017"/>
                      <a:pt x="850" y="1400"/>
                      <a:pt x="1566" y="817"/>
                    </a:cubicBezTo>
                    <a:cubicBezTo>
                      <a:pt x="2549" y="0"/>
                      <a:pt x="4282" y="284"/>
                      <a:pt x="5182" y="1117"/>
                    </a:cubicBezTo>
                    <a:cubicBezTo>
                      <a:pt x="6099" y="1950"/>
                      <a:pt x="6215" y="3966"/>
                      <a:pt x="5249" y="4816"/>
                    </a:cubicBezTo>
                    <a:cubicBezTo>
                      <a:pt x="4599" y="5382"/>
                      <a:pt x="3533" y="5366"/>
                      <a:pt x="2733" y="5332"/>
                    </a:cubicBezTo>
                    <a:cubicBezTo>
                      <a:pt x="1683" y="5299"/>
                      <a:pt x="667" y="5116"/>
                      <a:pt x="717" y="459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481" name="Google Shape;3481;p36"/>
          <p:cNvGrpSpPr/>
          <p:nvPr/>
        </p:nvGrpSpPr>
        <p:grpSpPr>
          <a:xfrm flipH="1">
            <a:off x="5370375" y="654000"/>
            <a:ext cx="971875" cy="444925"/>
            <a:chOff x="5149875" y="-114525"/>
            <a:chExt cx="971875" cy="444925"/>
          </a:xfrm>
        </p:grpSpPr>
        <p:sp>
          <p:nvSpPr>
            <p:cNvPr id="3482" name="Google Shape;3482;p36"/>
            <p:cNvSpPr/>
            <p:nvPr/>
          </p:nvSpPr>
          <p:spPr>
            <a:xfrm>
              <a:off x="6044250" y="37100"/>
              <a:ext cx="51675" cy="48350"/>
            </a:xfrm>
            <a:custGeom>
              <a:avLst/>
              <a:gdLst/>
              <a:ahLst/>
              <a:cxnLst/>
              <a:rect l="l" t="t" r="r" b="b"/>
              <a:pathLst>
                <a:path w="2067" h="1934" extrusionOk="0">
                  <a:moveTo>
                    <a:pt x="0" y="1367"/>
                  </a:moveTo>
                  <a:cubicBezTo>
                    <a:pt x="67" y="1000"/>
                    <a:pt x="34" y="534"/>
                    <a:pt x="334" y="284"/>
                  </a:cubicBezTo>
                  <a:cubicBezTo>
                    <a:pt x="483" y="151"/>
                    <a:pt x="767" y="34"/>
                    <a:pt x="967" y="17"/>
                  </a:cubicBezTo>
                  <a:cubicBezTo>
                    <a:pt x="1300" y="1"/>
                    <a:pt x="1583" y="334"/>
                    <a:pt x="1700" y="617"/>
                  </a:cubicBezTo>
                  <a:cubicBezTo>
                    <a:pt x="2066" y="1584"/>
                    <a:pt x="1150" y="1934"/>
                    <a:pt x="317" y="19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483" name="Google Shape;3483;p36"/>
            <p:cNvGrpSpPr/>
            <p:nvPr/>
          </p:nvGrpSpPr>
          <p:grpSpPr>
            <a:xfrm>
              <a:off x="5149875" y="-114525"/>
              <a:ext cx="971875" cy="444925"/>
              <a:chOff x="5149875" y="-114525"/>
              <a:chExt cx="971875" cy="444925"/>
            </a:xfrm>
          </p:grpSpPr>
          <p:sp>
            <p:nvSpPr>
              <p:cNvPr id="3484" name="Google Shape;3484;p36"/>
              <p:cNvSpPr/>
              <p:nvPr/>
            </p:nvSpPr>
            <p:spPr>
              <a:xfrm>
                <a:off x="5149875" y="-40800"/>
                <a:ext cx="971875" cy="371200"/>
              </a:xfrm>
              <a:custGeom>
                <a:avLst/>
                <a:gdLst/>
                <a:ahLst/>
                <a:cxnLst/>
                <a:rect l="l" t="t" r="r" b="b"/>
                <a:pathLst>
                  <a:path w="38875" h="14848" extrusionOk="0">
                    <a:moveTo>
                      <a:pt x="9531" y="634"/>
                    </a:moveTo>
                    <a:cubicBezTo>
                      <a:pt x="7782" y="1700"/>
                      <a:pt x="5899" y="3183"/>
                      <a:pt x="5149" y="5099"/>
                    </a:cubicBezTo>
                    <a:lnTo>
                      <a:pt x="5149" y="5099"/>
                    </a:lnTo>
                    <a:cubicBezTo>
                      <a:pt x="4816" y="5966"/>
                      <a:pt x="4999" y="6649"/>
                      <a:pt x="4849" y="7549"/>
                    </a:cubicBezTo>
                    <a:lnTo>
                      <a:pt x="4849" y="7549"/>
                    </a:lnTo>
                    <a:cubicBezTo>
                      <a:pt x="4633" y="8882"/>
                      <a:pt x="3499" y="9298"/>
                      <a:pt x="2400" y="9748"/>
                    </a:cubicBezTo>
                    <a:lnTo>
                      <a:pt x="2400" y="9748"/>
                    </a:lnTo>
                    <a:cubicBezTo>
                      <a:pt x="1817" y="9982"/>
                      <a:pt x="1117" y="10182"/>
                      <a:pt x="717" y="10698"/>
                    </a:cubicBezTo>
                    <a:lnTo>
                      <a:pt x="717" y="10698"/>
                    </a:lnTo>
                    <a:cubicBezTo>
                      <a:pt x="0" y="11615"/>
                      <a:pt x="767" y="12814"/>
                      <a:pt x="1050" y="13864"/>
                    </a:cubicBezTo>
                    <a:lnTo>
                      <a:pt x="1050" y="13864"/>
                    </a:lnTo>
                    <a:cubicBezTo>
                      <a:pt x="4816" y="14847"/>
                      <a:pt x="8265" y="14497"/>
                      <a:pt x="11714" y="14481"/>
                    </a:cubicBezTo>
                    <a:lnTo>
                      <a:pt x="11714" y="14481"/>
                    </a:lnTo>
                    <a:cubicBezTo>
                      <a:pt x="14780" y="14447"/>
                      <a:pt x="17679" y="14247"/>
                      <a:pt x="20745" y="13931"/>
                    </a:cubicBezTo>
                    <a:lnTo>
                      <a:pt x="20745" y="13931"/>
                    </a:lnTo>
                    <a:cubicBezTo>
                      <a:pt x="23062" y="13697"/>
                      <a:pt x="25361" y="13414"/>
                      <a:pt x="27660" y="13131"/>
                    </a:cubicBezTo>
                    <a:lnTo>
                      <a:pt x="27660" y="13131"/>
                    </a:lnTo>
                    <a:cubicBezTo>
                      <a:pt x="28677" y="12998"/>
                      <a:pt x="29693" y="12948"/>
                      <a:pt x="30660" y="12681"/>
                    </a:cubicBezTo>
                    <a:lnTo>
                      <a:pt x="30660" y="12681"/>
                    </a:lnTo>
                    <a:cubicBezTo>
                      <a:pt x="32343" y="12231"/>
                      <a:pt x="33659" y="10965"/>
                      <a:pt x="35092" y="10048"/>
                    </a:cubicBezTo>
                    <a:lnTo>
                      <a:pt x="35092" y="10048"/>
                    </a:lnTo>
                    <a:cubicBezTo>
                      <a:pt x="36225" y="9332"/>
                      <a:pt x="37542" y="8349"/>
                      <a:pt x="38258" y="7216"/>
                    </a:cubicBezTo>
                    <a:lnTo>
                      <a:pt x="38258" y="7216"/>
                    </a:lnTo>
                    <a:cubicBezTo>
                      <a:pt x="38641" y="6599"/>
                      <a:pt x="38875" y="5683"/>
                      <a:pt x="38258" y="5233"/>
                    </a:cubicBezTo>
                    <a:lnTo>
                      <a:pt x="38258" y="5233"/>
                    </a:lnTo>
                    <a:cubicBezTo>
                      <a:pt x="37725" y="4833"/>
                      <a:pt x="36425" y="4916"/>
                      <a:pt x="35809" y="4716"/>
                    </a:cubicBezTo>
                    <a:lnTo>
                      <a:pt x="35809" y="4716"/>
                    </a:lnTo>
                    <a:cubicBezTo>
                      <a:pt x="34526" y="4333"/>
                      <a:pt x="33259" y="3866"/>
                      <a:pt x="31976" y="3433"/>
                    </a:cubicBezTo>
                    <a:lnTo>
                      <a:pt x="31976" y="3433"/>
                    </a:lnTo>
                    <a:cubicBezTo>
                      <a:pt x="31060" y="3117"/>
                      <a:pt x="30093" y="2900"/>
                      <a:pt x="29210" y="2500"/>
                    </a:cubicBezTo>
                    <a:lnTo>
                      <a:pt x="29210" y="2500"/>
                    </a:lnTo>
                    <a:cubicBezTo>
                      <a:pt x="28677" y="2250"/>
                      <a:pt x="28194" y="1867"/>
                      <a:pt x="27561" y="1834"/>
                    </a:cubicBezTo>
                    <a:lnTo>
                      <a:pt x="27561" y="1834"/>
                    </a:lnTo>
                    <a:cubicBezTo>
                      <a:pt x="26677" y="1800"/>
                      <a:pt x="25628" y="2267"/>
                      <a:pt x="24794" y="2567"/>
                    </a:cubicBezTo>
                    <a:lnTo>
                      <a:pt x="24794" y="2567"/>
                    </a:lnTo>
                    <a:cubicBezTo>
                      <a:pt x="24378" y="2717"/>
                      <a:pt x="24378" y="2850"/>
                      <a:pt x="23845" y="2733"/>
                    </a:cubicBezTo>
                    <a:lnTo>
                      <a:pt x="23845" y="2733"/>
                    </a:lnTo>
                    <a:cubicBezTo>
                      <a:pt x="23578" y="2667"/>
                      <a:pt x="23162" y="2333"/>
                      <a:pt x="22828" y="2250"/>
                    </a:cubicBezTo>
                    <a:lnTo>
                      <a:pt x="22828" y="2250"/>
                    </a:lnTo>
                    <a:cubicBezTo>
                      <a:pt x="21895" y="2017"/>
                      <a:pt x="20879" y="2200"/>
                      <a:pt x="19996" y="2417"/>
                    </a:cubicBezTo>
                    <a:lnTo>
                      <a:pt x="19996" y="2417"/>
                    </a:lnTo>
                    <a:cubicBezTo>
                      <a:pt x="19412" y="2567"/>
                      <a:pt x="19279" y="2417"/>
                      <a:pt x="18746" y="2250"/>
                    </a:cubicBezTo>
                    <a:lnTo>
                      <a:pt x="18746" y="2250"/>
                    </a:lnTo>
                    <a:cubicBezTo>
                      <a:pt x="17963" y="2017"/>
                      <a:pt x="17046" y="1967"/>
                      <a:pt x="16230" y="1800"/>
                    </a:cubicBezTo>
                    <a:lnTo>
                      <a:pt x="16230" y="1800"/>
                    </a:lnTo>
                    <a:cubicBezTo>
                      <a:pt x="14797" y="1500"/>
                      <a:pt x="13614" y="984"/>
                      <a:pt x="12314" y="317"/>
                    </a:cubicBezTo>
                    <a:lnTo>
                      <a:pt x="12314" y="317"/>
                    </a:lnTo>
                    <a:cubicBezTo>
                      <a:pt x="11864" y="101"/>
                      <a:pt x="11514" y="1"/>
                      <a:pt x="11181" y="1"/>
                    </a:cubicBezTo>
                    <a:lnTo>
                      <a:pt x="11181" y="1"/>
                    </a:lnTo>
                    <a:cubicBezTo>
                      <a:pt x="10631" y="1"/>
                      <a:pt x="10165" y="251"/>
                      <a:pt x="9531" y="634"/>
                    </a:cubicBezTo>
                  </a:path>
                </a:pathLst>
              </a:custGeom>
              <a:solidFill>
                <a:srgbClr val="F4F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5" name="Google Shape;3485;p36"/>
              <p:cNvSpPr/>
              <p:nvPr/>
            </p:nvSpPr>
            <p:spPr>
              <a:xfrm>
                <a:off x="5246100" y="-47450"/>
                <a:ext cx="502400" cy="242875"/>
              </a:xfrm>
              <a:custGeom>
                <a:avLst/>
                <a:gdLst/>
                <a:ahLst/>
                <a:cxnLst/>
                <a:rect l="l" t="t" r="r" b="b"/>
                <a:pathLst>
                  <a:path w="20096" h="9715" extrusionOk="0">
                    <a:moveTo>
                      <a:pt x="15797" y="2733"/>
                    </a:moveTo>
                    <a:cubicBezTo>
                      <a:pt x="15830" y="2516"/>
                      <a:pt x="15880" y="2266"/>
                      <a:pt x="15930" y="2016"/>
                    </a:cubicBezTo>
                    <a:cubicBezTo>
                      <a:pt x="14014" y="1400"/>
                      <a:pt x="11914" y="1133"/>
                      <a:pt x="9931" y="750"/>
                    </a:cubicBezTo>
                    <a:cubicBezTo>
                      <a:pt x="9132" y="600"/>
                      <a:pt x="8315" y="483"/>
                      <a:pt x="7515" y="283"/>
                    </a:cubicBezTo>
                    <a:cubicBezTo>
                      <a:pt x="6449" y="0"/>
                      <a:pt x="5582" y="400"/>
                      <a:pt x="4566" y="750"/>
                    </a:cubicBezTo>
                    <a:cubicBezTo>
                      <a:pt x="3050" y="1266"/>
                      <a:pt x="1867" y="2283"/>
                      <a:pt x="1117" y="3699"/>
                    </a:cubicBezTo>
                    <a:cubicBezTo>
                      <a:pt x="600" y="4666"/>
                      <a:pt x="417" y="5999"/>
                      <a:pt x="200" y="7065"/>
                    </a:cubicBezTo>
                    <a:cubicBezTo>
                      <a:pt x="0" y="8015"/>
                      <a:pt x="250" y="9481"/>
                      <a:pt x="1383" y="9614"/>
                    </a:cubicBezTo>
                    <a:cubicBezTo>
                      <a:pt x="2200" y="9714"/>
                      <a:pt x="3100" y="9415"/>
                      <a:pt x="3866" y="9181"/>
                    </a:cubicBezTo>
                    <a:cubicBezTo>
                      <a:pt x="4883" y="8881"/>
                      <a:pt x="5916" y="8781"/>
                      <a:pt x="6982" y="8748"/>
                    </a:cubicBezTo>
                    <a:cubicBezTo>
                      <a:pt x="8898" y="8698"/>
                      <a:pt x="11481" y="8465"/>
                      <a:pt x="13164" y="7448"/>
                    </a:cubicBezTo>
                    <a:cubicBezTo>
                      <a:pt x="14147" y="6848"/>
                      <a:pt x="15164" y="6282"/>
                      <a:pt x="15497" y="5099"/>
                    </a:cubicBezTo>
                    <a:cubicBezTo>
                      <a:pt x="15563" y="4832"/>
                      <a:pt x="15597" y="4549"/>
                      <a:pt x="15663" y="4282"/>
                    </a:cubicBezTo>
                    <a:cubicBezTo>
                      <a:pt x="15763" y="3833"/>
                      <a:pt x="15863" y="3383"/>
                      <a:pt x="16030" y="2966"/>
                    </a:cubicBezTo>
                    <a:cubicBezTo>
                      <a:pt x="16330" y="2250"/>
                      <a:pt x="16813" y="1716"/>
                      <a:pt x="17613" y="1616"/>
                    </a:cubicBezTo>
                    <a:cubicBezTo>
                      <a:pt x="18196" y="1550"/>
                      <a:pt x="20096" y="1916"/>
                      <a:pt x="19446" y="2899"/>
                    </a:cubicBezTo>
                    <a:cubicBezTo>
                      <a:pt x="19063" y="3466"/>
                      <a:pt x="17980" y="3283"/>
                      <a:pt x="17413" y="328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6" name="Google Shape;3486;p36"/>
              <p:cNvSpPr/>
              <p:nvPr/>
            </p:nvSpPr>
            <p:spPr>
              <a:xfrm>
                <a:off x="5773050" y="-9550"/>
                <a:ext cx="329950" cy="191650"/>
              </a:xfrm>
              <a:custGeom>
                <a:avLst/>
                <a:gdLst/>
                <a:ahLst/>
                <a:cxnLst/>
                <a:rect l="l" t="t" r="r" b="b"/>
                <a:pathLst>
                  <a:path w="13198" h="7666" extrusionOk="0">
                    <a:moveTo>
                      <a:pt x="534" y="1133"/>
                    </a:moveTo>
                    <a:cubicBezTo>
                      <a:pt x="1434" y="567"/>
                      <a:pt x="2134" y="117"/>
                      <a:pt x="3200" y="67"/>
                    </a:cubicBezTo>
                    <a:cubicBezTo>
                      <a:pt x="4300" y="17"/>
                      <a:pt x="5450" y="0"/>
                      <a:pt x="6516" y="184"/>
                    </a:cubicBezTo>
                    <a:cubicBezTo>
                      <a:pt x="7549" y="367"/>
                      <a:pt x="8682" y="834"/>
                      <a:pt x="9565" y="1400"/>
                    </a:cubicBezTo>
                    <a:cubicBezTo>
                      <a:pt x="9882" y="1600"/>
                      <a:pt x="10132" y="1883"/>
                      <a:pt x="10448" y="2083"/>
                    </a:cubicBezTo>
                    <a:cubicBezTo>
                      <a:pt x="10782" y="2300"/>
                      <a:pt x="11148" y="2400"/>
                      <a:pt x="11448" y="2650"/>
                    </a:cubicBezTo>
                    <a:cubicBezTo>
                      <a:pt x="12048" y="3166"/>
                      <a:pt x="13114" y="4183"/>
                      <a:pt x="13181" y="5033"/>
                    </a:cubicBezTo>
                    <a:cubicBezTo>
                      <a:pt x="13198" y="5382"/>
                      <a:pt x="13014" y="5466"/>
                      <a:pt x="12948" y="5749"/>
                    </a:cubicBezTo>
                    <a:cubicBezTo>
                      <a:pt x="12848" y="6166"/>
                      <a:pt x="12981" y="6216"/>
                      <a:pt x="12698" y="6549"/>
                    </a:cubicBezTo>
                    <a:cubicBezTo>
                      <a:pt x="11865" y="7499"/>
                      <a:pt x="10515" y="7665"/>
                      <a:pt x="9399" y="7115"/>
                    </a:cubicBezTo>
                    <a:cubicBezTo>
                      <a:pt x="7682" y="6282"/>
                      <a:pt x="6033" y="5332"/>
                      <a:pt x="4333" y="4449"/>
                    </a:cubicBezTo>
                    <a:cubicBezTo>
                      <a:pt x="3083" y="3783"/>
                      <a:pt x="1" y="3333"/>
                      <a:pt x="534" y="113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7" name="Google Shape;3487;p36"/>
              <p:cNvSpPr/>
              <p:nvPr/>
            </p:nvSpPr>
            <p:spPr>
              <a:xfrm>
                <a:off x="5886375" y="-78700"/>
                <a:ext cx="176225" cy="138325"/>
              </a:xfrm>
              <a:custGeom>
                <a:avLst/>
                <a:gdLst/>
                <a:ahLst/>
                <a:cxnLst/>
                <a:rect l="l" t="t" r="r" b="b"/>
                <a:pathLst>
                  <a:path w="7049" h="5533" extrusionOk="0">
                    <a:moveTo>
                      <a:pt x="317" y="3583"/>
                    </a:moveTo>
                    <a:cubicBezTo>
                      <a:pt x="183" y="3233"/>
                      <a:pt x="0" y="2966"/>
                      <a:pt x="150" y="2633"/>
                    </a:cubicBezTo>
                    <a:cubicBezTo>
                      <a:pt x="267" y="2333"/>
                      <a:pt x="583" y="2017"/>
                      <a:pt x="800" y="1767"/>
                    </a:cubicBezTo>
                    <a:cubicBezTo>
                      <a:pt x="1400" y="1083"/>
                      <a:pt x="2250" y="534"/>
                      <a:pt x="3149" y="300"/>
                    </a:cubicBezTo>
                    <a:cubicBezTo>
                      <a:pt x="4349" y="0"/>
                      <a:pt x="6082" y="317"/>
                      <a:pt x="6582" y="1583"/>
                    </a:cubicBezTo>
                    <a:cubicBezTo>
                      <a:pt x="7048" y="2750"/>
                      <a:pt x="6349" y="4166"/>
                      <a:pt x="5382" y="4866"/>
                    </a:cubicBezTo>
                    <a:cubicBezTo>
                      <a:pt x="4732" y="5332"/>
                      <a:pt x="4099" y="5532"/>
                      <a:pt x="3283" y="5399"/>
                    </a:cubicBezTo>
                    <a:cubicBezTo>
                      <a:pt x="2366" y="5266"/>
                      <a:pt x="1366" y="4833"/>
                      <a:pt x="317" y="358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8" name="Google Shape;3488;p36"/>
              <p:cNvSpPr/>
              <p:nvPr/>
            </p:nvSpPr>
            <p:spPr>
              <a:xfrm>
                <a:off x="5226925" y="-102875"/>
                <a:ext cx="191650" cy="172075"/>
              </a:xfrm>
              <a:custGeom>
                <a:avLst/>
                <a:gdLst/>
                <a:ahLst/>
                <a:cxnLst/>
                <a:rect l="l" t="t" r="r" b="b"/>
                <a:pathLst>
                  <a:path w="7666" h="6883" extrusionOk="0">
                    <a:moveTo>
                      <a:pt x="7649" y="3717"/>
                    </a:moveTo>
                    <a:cubicBezTo>
                      <a:pt x="7666" y="3017"/>
                      <a:pt x="7616" y="2500"/>
                      <a:pt x="7283" y="1867"/>
                    </a:cubicBezTo>
                    <a:cubicBezTo>
                      <a:pt x="6883" y="1134"/>
                      <a:pt x="6266" y="634"/>
                      <a:pt x="5450" y="451"/>
                    </a:cubicBezTo>
                    <a:cubicBezTo>
                      <a:pt x="3500" y="1"/>
                      <a:pt x="551" y="617"/>
                      <a:pt x="234" y="2967"/>
                    </a:cubicBezTo>
                    <a:cubicBezTo>
                      <a:pt x="1" y="4733"/>
                      <a:pt x="1284" y="6449"/>
                      <a:pt x="3034" y="6733"/>
                    </a:cubicBezTo>
                    <a:cubicBezTo>
                      <a:pt x="3917" y="6883"/>
                      <a:pt x="4866" y="6766"/>
                      <a:pt x="5666" y="6383"/>
                    </a:cubicBezTo>
                    <a:cubicBezTo>
                      <a:pt x="6349" y="6066"/>
                      <a:pt x="6883" y="5450"/>
                      <a:pt x="7649" y="371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9" name="Google Shape;3489;p36"/>
              <p:cNvSpPr/>
              <p:nvPr/>
            </p:nvSpPr>
            <p:spPr>
              <a:xfrm>
                <a:off x="5436475" y="-114525"/>
                <a:ext cx="67500" cy="88750"/>
              </a:xfrm>
              <a:custGeom>
                <a:avLst/>
                <a:gdLst/>
                <a:ahLst/>
                <a:cxnLst/>
                <a:rect l="l" t="t" r="r" b="b"/>
                <a:pathLst>
                  <a:path w="2700" h="3550" extrusionOk="0">
                    <a:moveTo>
                      <a:pt x="1267" y="3550"/>
                    </a:moveTo>
                    <a:cubicBezTo>
                      <a:pt x="933" y="3316"/>
                      <a:pt x="600" y="3166"/>
                      <a:pt x="400" y="2800"/>
                    </a:cubicBezTo>
                    <a:cubicBezTo>
                      <a:pt x="167" y="2400"/>
                      <a:pt x="0" y="2017"/>
                      <a:pt x="0" y="1533"/>
                    </a:cubicBezTo>
                    <a:cubicBezTo>
                      <a:pt x="34" y="734"/>
                      <a:pt x="550" y="0"/>
                      <a:pt x="1400" y="67"/>
                    </a:cubicBezTo>
                    <a:cubicBezTo>
                      <a:pt x="2133" y="117"/>
                      <a:pt x="2583" y="617"/>
                      <a:pt x="2650" y="1350"/>
                    </a:cubicBezTo>
                    <a:cubicBezTo>
                      <a:pt x="2700" y="2117"/>
                      <a:pt x="2100" y="2850"/>
                      <a:pt x="1483" y="323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490" name="Google Shape;3490;p36"/>
          <p:cNvGrpSpPr/>
          <p:nvPr/>
        </p:nvGrpSpPr>
        <p:grpSpPr>
          <a:xfrm>
            <a:off x="6576425" y="317038"/>
            <a:ext cx="971875" cy="444925"/>
            <a:chOff x="5149875" y="-114525"/>
            <a:chExt cx="971875" cy="444925"/>
          </a:xfrm>
        </p:grpSpPr>
        <p:sp>
          <p:nvSpPr>
            <p:cNvPr id="3491" name="Google Shape;3491;p36"/>
            <p:cNvSpPr/>
            <p:nvPr/>
          </p:nvSpPr>
          <p:spPr>
            <a:xfrm>
              <a:off x="6044250" y="37100"/>
              <a:ext cx="51675" cy="48350"/>
            </a:xfrm>
            <a:custGeom>
              <a:avLst/>
              <a:gdLst/>
              <a:ahLst/>
              <a:cxnLst/>
              <a:rect l="l" t="t" r="r" b="b"/>
              <a:pathLst>
                <a:path w="2067" h="1934" extrusionOk="0">
                  <a:moveTo>
                    <a:pt x="0" y="1367"/>
                  </a:moveTo>
                  <a:cubicBezTo>
                    <a:pt x="67" y="1000"/>
                    <a:pt x="34" y="534"/>
                    <a:pt x="334" y="284"/>
                  </a:cubicBezTo>
                  <a:cubicBezTo>
                    <a:pt x="483" y="151"/>
                    <a:pt x="767" y="34"/>
                    <a:pt x="967" y="17"/>
                  </a:cubicBezTo>
                  <a:cubicBezTo>
                    <a:pt x="1300" y="1"/>
                    <a:pt x="1583" y="334"/>
                    <a:pt x="1700" y="617"/>
                  </a:cubicBezTo>
                  <a:cubicBezTo>
                    <a:pt x="2066" y="1584"/>
                    <a:pt x="1150" y="1934"/>
                    <a:pt x="317" y="19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492" name="Google Shape;3492;p36"/>
            <p:cNvGrpSpPr/>
            <p:nvPr/>
          </p:nvGrpSpPr>
          <p:grpSpPr>
            <a:xfrm>
              <a:off x="5149875" y="-114525"/>
              <a:ext cx="971875" cy="444925"/>
              <a:chOff x="5149875" y="-114525"/>
              <a:chExt cx="971875" cy="444925"/>
            </a:xfrm>
          </p:grpSpPr>
          <p:sp>
            <p:nvSpPr>
              <p:cNvPr id="3493" name="Google Shape;3493;p36"/>
              <p:cNvSpPr/>
              <p:nvPr/>
            </p:nvSpPr>
            <p:spPr>
              <a:xfrm>
                <a:off x="5149875" y="-40800"/>
                <a:ext cx="971875" cy="371200"/>
              </a:xfrm>
              <a:custGeom>
                <a:avLst/>
                <a:gdLst/>
                <a:ahLst/>
                <a:cxnLst/>
                <a:rect l="l" t="t" r="r" b="b"/>
                <a:pathLst>
                  <a:path w="38875" h="14848" extrusionOk="0">
                    <a:moveTo>
                      <a:pt x="9531" y="634"/>
                    </a:moveTo>
                    <a:cubicBezTo>
                      <a:pt x="7782" y="1700"/>
                      <a:pt x="5899" y="3183"/>
                      <a:pt x="5149" y="5099"/>
                    </a:cubicBezTo>
                    <a:lnTo>
                      <a:pt x="5149" y="5099"/>
                    </a:lnTo>
                    <a:cubicBezTo>
                      <a:pt x="4816" y="5966"/>
                      <a:pt x="4999" y="6649"/>
                      <a:pt x="4849" y="7549"/>
                    </a:cubicBezTo>
                    <a:lnTo>
                      <a:pt x="4849" y="7549"/>
                    </a:lnTo>
                    <a:cubicBezTo>
                      <a:pt x="4633" y="8882"/>
                      <a:pt x="3499" y="9298"/>
                      <a:pt x="2400" y="9748"/>
                    </a:cubicBezTo>
                    <a:lnTo>
                      <a:pt x="2400" y="9748"/>
                    </a:lnTo>
                    <a:cubicBezTo>
                      <a:pt x="1817" y="9982"/>
                      <a:pt x="1117" y="10182"/>
                      <a:pt x="717" y="10698"/>
                    </a:cubicBezTo>
                    <a:lnTo>
                      <a:pt x="717" y="10698"/>
                    </a:lnTo>
                    <a:cubicBezTo>
                      <a:pt x="0" y="11615"/>
                      <a:pt x="767" y="12814"/>
                      <a:pt x="1050" y="13864"/>
                    </a:cubicBezTo>
                    <a:lnTo>
                      <a:pt x="1050" y="13864"/>
                    </a:lnTo>
                    <a:cubicBezTo>
                      <a:pt x="4816" y="14847"/>
                      <a:pt x="8265" y="14497"/>
                      <a:pt x="11714" y="14481"/>
                    </a:cubicBezTo>
                    <a:lnTo>
                      <a:pt x="11714" y="14481"/>
                    </a:lnTo>
                    <a:cubicBezTo>
                      <a:pt x="14780" y="14447"/>
                      <a:pt x="17679" y="14247"/>
                      <a:pt x="20745" y="13931"/>
                    </a:cubicBezTo>
                    <a:lnTo>
                      <a:pt x="20745" y="13931"/>
                    </a:lnTo>
                    <a:cubicBezTo>
                      <a:pt x="23062" y="13697"/>
                      <a:pt x="25361" y="13414"/>
                      <a:pt x="27660" y="13131"/>
                    </a:cubicBezTo>
                    <a:lnTo>
                      <a:pt x="27660" y="13131"/>
                    </a:lnTo>
                    <a:cubicBezTo>
                      <a:pt x="28677" y="12998"/>
                      <a:pt x="29693" y="12948"/>
                      <a:pt x="30660" y="12681"/>
                    </a:cubicBezTo>
                    <a:lnTo>
                      <a:pt x="30660" y="12681"/>
                    </a:lnTo>
                    <a:cubicBezTo>
                      <a:pt x="32343" y="12231"/>
                      <a:pt x="33659" y="10965"/>
                      <a:pt x="35092" y="10048"/>
                    </a:cubicBezTo>
                    <a:lnTo>
                      <a:pt x="35092" y="10048"/>
                    </a:lnTo>
                    <a:cubicBezTo>
                      <a:pt x="36225" y="9332"/>
                      <a:pt x="37542" y="8349"/>
                      <a:pt x="38258" y="7216"/>
                    </a:cubicBezTo>
                    <a:lnTo>
                      <a:pt x="38258" y="7216"/>
                    </a:lnTo>
                    <a:cubicBezTo>
                      <a:pt x="38641" y="6599"/>
                      <a:pt x="38875" y="5683"/>
                      <a:pt x="38258" y="5233"/>
                    </a:cubicBezTo>
                    <a:lnTo>
                      <a:pt x="38258" y="5233"/>
                    </a:lnTo>
                    <a:cubicBezTo>
                      <a:pt x="37725" y="4833"/>
                      <a:pt x="36425" y="4916"/>
                      <a:pt x="35809" y="4716"/>
                    </a:cubicBezTo>
                    <a:lnTo>
                      <a:pt x="35809" y="4716"/>
                    </a:lnTo>
                    <a:cubicBezTo>
                      <a:pt x="34526" y="4333"/>
                      <a:pt x="33259" y="3866"/>
                      <a:pt x="31976" y="3433"/>
                    </a:cubicBezTo>
                    <a:lnTo>
                      <a:pt x="31976" y="3433"/>
                    </a:lnTo>
                    <a:cubicBezTo>
                      <a:pt x="31060" y="3117"/>
                      <a:pt x="30093" y="2900"/>
                      <a:pt x="29210" y="2500"/>
                    </a:cubicBezTo>
                    <a:lnTo>
                      <a:pt x="29210" y="2500"/>
                    </a:lnTo>
                    <a:cubicBezTo>
                      <a:pt x="28677" y="2250"/>
                      <a:pt x="28194" y="1867"/>
                      <a:pt x="27561" y="1834"/>
                    </a:cubicBezTo>
                    <a:lnTo>
                      <a:pt x="27561" y="1834"/>
                    </a:lnTo>
                    <a:cubicBezTo>
                      <a:pt x="26677" y="1800"/>
                      <a:pt x="25628" y="2267"/>
                      <a:pt x="24794" y="2567"/>
                    </a:cubicBezTo>
                    <a:lnTo>
                      <a:pt x="24794" y="2567"/>
                    </a:lnTo>
                    <a:cubicBezTo>
                      <a:pt x="24378" y="2717"/>
                      <a:pt x="24378" y="2850"/>
                      <a:pt x="23845" y="2733"/>
                    </a:cubicBezTo>
                    <a:lnTo>
                      <a:pt x="23845" y="2733"/>
                    </a:lnTo>
                    <a:cubicBezTo>
                      <a:pt x="23578" y="2667"/>
                      <a:pt x="23162" y="2333"/>
                      <a:pt x="22828" y="2250"/>
                    </a:cubicBezTo>
                    <a:lnTo>
                      <a:pt x="22828" y="2250"/>
                    </a:lnTo>
                    <a:cubicBezTo>
                      <a:pt x="21895" y="2017"/>
                      <a:pt x="20879" y="2200"/>
                      <a:pt x="19996" y="2417"/>
                    </a:cubicBezTo>
                    <a:lnTo>
                      <a:pt x="19996" y="2417"/>
                    </a:lnTo>
                    <a:cubicBezTo>
                      <a:pt x="19412" y="2567"/>
                      <a:pt x="19279" y="2417"/>
                      <a:pt x="18746" y="2250"/>
                    </a:cubicBezTo>
                    <a:lnTo>
                      <a:pt x="18746" y="2250"/>
                    </a:lnTo>
                    <a:cubicBezTo>
                      <a:pt x="17963" y="2017"/>
                      <a:pt x="17046" y="1967"/>
                      <a:pt x="16230" y="1800"/>
                    </a:cubicBezTo>
                    <a:lnTo>
                      <a:pt x="16230" y="1800"/>
                    </a:lnTo>
                    <a:cubicBezTo>
                      <a:pt x="14797" y="1500"/>
                      <a:pt x="13614" y="984"/>
                      <a:pt x="12314" y="317"/>
                    </a:cubicBezTo>
                    <a:lnTo>
                      <a:pt x="12314" y="317"/>
                    </a:lnTo>
                    <a:cubicBezTo>
                      <a:pt x="11864" y="101"/>
                      <a:pt x="11514" y="1"/>
                      <a:pt x="11181" y="1"/>
                    </a:cubicBezTo>
                    <a:lnTo>
                      <a:pt x="11181" y="1"/>
                    </a:lnTo>
                    <a:cubicBezTo>
                      <a:pt x="10631" y="1"/>
                      <a:pt x="10165" y="251"/>
                      <a:pt x="9531" y="634"/>
                    </a:cubicBezTo>
                  </a:path>
                </a:pathLst>
              </a:custGeom>
              <a:solidFill>
                <a:srgbClr val="F4F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4" name="Google Shape;3494;p36"/>
              <p:cNvSpPr/>
              <p:nvPr/>
            </p:nvSpPr>
            <p:spPr>
              <a:xfrm>
                <a:off x="5246100" y="-47450"/>
                <a:ext cx="502400" cy="242875"/>
              </a:xfrm>
              <a:custGeom>
                <a:avLst/>
                <a:gdLst/>
                <a:ahLst/>
                <a:cxnLst/>
                <a:rect l="l" t="t" r="r" b="b"/>
                <a:pathLst>
                  <a:path w="20096" h="9715" extrusionOk="0">
                    <a:moveTo>
                      <a:pt x="15797" y="2733"/>
                    </a:moveTo>
                    <a:cubicBezTo>
                      <a:pt x="15830" y="2516"/>
                      <a:pt x="15880" y="2266"/>
                      <a:pt x="15930" y="2016"/>
                    </a:cubicBezTo>
                    <a:cubicBezTo>
                      <a:pt x="14014" y="1400"/>
                      <a:pt x="11914" y="1133"/>
                      <a:pt x="9931" y="750"/>
                    </a:cubicBezTo>
                    <a:cubicBezTo>
                      <a:pt x="9132" y="600"/>
                      <a:pt x="8315" y="483"/>
                      <a:pt x="7515" y="283"/>
                    </a:cubicBezTo>
                    <a:cubicBezTo>
                      <a:pt x="6449" y="0"/>
                      <a:pt x="5582" y="400"/>
                      <a:pt x="4566" y="750"/>
                    </a:cubicBezTo>
                    <a:cubicBezTo>
                      <a:pt x="3050" y="1266"/>
                      <a:pt x="1867" y="2283"/>
                      <a:pt x="1117" y="3699"/>
                    </a:cubicBezTo>
                    <a:cubicBezTo>
                      <a:pt x="600" y="4666"/>
                      <a:pt x="417" y="5999"/>
                      <a:pt x="200" y="7065"/>
                    </a:cubicBezTo>
                    <a:cubicBezTo>
                      <a:pt x="0" y="8015"/>
                      <a:pt x="250" y="9481"/>
                      <a:pt x="1383" y="9614"/>
                    </a:cubicBezTo>
                    <a:cubicBezTo>
                      <a:pt x="2200" y="9714"/>
                      <a:pt x="3100" y="9415"/>
                      <a:pt x="3866" y="9181"/>
                    </a:cubicBezTo>
                    <a:cubicBezTo>
                      <a:pt x="4883" y="8881"/>
                      <a:pt x="5916" y="8781"/>
                      <a:pt x="6982" y="8748"/>
                    </a:cubicBezTo>
                    <a:cubicBezTo>
                      <a:pt x="8898" y="8698"/>
                      <a:pt x="11481" y="8465"/>
                      <a:pt x="13164" y="7448"/>
                    </a:cubicBezTo>
                    <a:cubicBezTo>
                      <a:pt x="14147" y="6848"/>
                      <a:pt x="15164" y="6282"/>
                      <a:pt x="15497" y="5099"/>
                    </a:cubicBezTo>
                    <a:cubicBezTo>
                      <a:pt x="15563" y="4832"/>
                      <a:pt x="15597" y="4549"/>
                      <a:pt x="15663" y="4282"/>
                    </a:cubicBezTo>
                    <a:cubicBezTo>
                      <a:pt x="15763" y="3833"/>
                      <a:pt x="15863" y="3383"/>
                      <a:pt x="16030" y="2966"/>
                    </a:cubicBezTo>
                    <a:cubicBezTo>
                      <a:pt x="16330" y="2250"/>
                      <a:pt x="16813" y="1716"/>
                      <a:pt x="17613" y="1616"/>
                    </a:cubicBezTo>
                    <a:cubicBezTo>
                      <a:pt x="18196" y="1550"/>
                      <a:pt x="20096" y="1916"/>
                      <a:pt x="19446" y="2899"/>
                    </a:cubicBezTo>
                    <a:cubicBezTo>
                      <a:pt x="19063" y="3466"/>
                      <a:pt x="17980" y="3283"/>
                      <a:pt x="17413" y="328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5" name="Google Shape;3495;p36"/>
              <p:cNvSpPr/>
              <p:nvPr/>
            </p:nvSpPr>
            <p:spPr>
              <a:xfrm>
                <a:off x="5773050" y="-9550"/>
                <a:ext cx="329950" cy="191650"/>
              </a:xfrm>
              <a:custGeom>
                <a:avLst/>
                <a:gdLst/>
                <a:ahLst/>
                <a:cxnLst/>
                <a:rect l="l" t="t" r="r" b="b"/>
                <a:pathLst>
                  <a:path w="13198" h="7666" extrusionOk="0">
                    <a:moveTo>
                      <a:pt x="534" y="1133"/>
                    </a:moveTo>
                    <a:cubicBezTo>
                      <a:pt x="1434" y="567"/>
                      <a:pt x="2134" y="117"/>
                      <a:pt x="3200" y="67"/>
                    </a:cubicBezTo>
                    <a:cubicBezTo>
                      <a:pt x="4300" y="17"/>
                      <a:pt x="5450" y="0"/>
                      <a:pt x="6516" y="184"/>
                    </a:cubicBezTo>
                    <a:cubicBezTo>
                      <a:pt x="7549" y="367"/>
                      <a:pt x="8682" y="834"/>
                      <a:pt x="9565" y="1400"/>
                    </a:cubicBezTo>
                    <a:cubicBezTo>
                      <a:pt x="9882" y="1600"/>
                      <a:pt x="10132" y="1883"/>
                      <a:pt x="10448" y="2083"/>
                    </a:cubicBezTo>
                    <a:cubicBezTo>
                      <a:pt x="10782" y="2300"/>
                      <a:pt x="11148" y="2400"/>
                      <a:pt x="11448" y="2650"/>
                    </a:cubicBezTo>
                    <a:cubicBezTo>
                      <a:pt x="12048" y="3166"/>
                      <a:pt x="13114" y="4183"/>
                      <a:pt x="13181" y="5033"/>
                    </a:cubicBezTo>
                    <a:cubicBezTo>
                      <a:pt x="13198" y="5382"/>
                      <a:pt x="13014" y="5466"/>
                      <a:pt x="12948" y="5749"/>
                    </a:cubicBezTo>
                    <a:cubicBezTo>
                      <a:pt x="12848" y="6166"/>
                      <a:pt x="12981" y="6216"/>
                      <a:pt x="12698" y="6549"/>
                    </a:cubicBezTo>
                    <a:cubicBezTo>
                      <a:pt x="11865" y="7499"/>
                      <a:pt x="10515" y="7665"/>
                      <a:pt x="9399" y="7115"/>
                    </a:cubicBezTo>
                    <a:cubicBezTo>
                      <a:pt x="7682" y="6282"/>
                      <a:pt x="6033" y="5332"/>
                      <a:pt x="4333" y="4449"/>
                    </a:cubicBezTo>
                    <a:cubicBezTo>
                      <a:pt x="3083" y="3783"/>
                      <a:pt x="1" y="3333"/>
                      <a:pt x="534" y="113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6" name="Google Shape;3496;p36"/>
              <p:cNvSpPr/>
              <p:nvPr/>
            </p:nvSpPr>
            <p:spPr>
              <a:xfrm>
                <a:off x="5886375" y="-78700"/>
                <a:ext cx="176225" cy="138325"/>
              </a:xfrm>
              <a:custGeom>
                <a:avLst/>
                <a:gdLst/>
                <a:ahLst/>
                <a:cxnLst/>
                <a:rect l="l" t="t" r="r" b="b"/>
                <a:pathLst>
                  <a:path w="7049" h="5533" extrusionOk="0">
                    <a:moveTo>
                      <a:pt x="317" y="3583"/>
                    </a:moveTo>
                    <a:cubicBezTo>
                      <a:pt x="183" y="3233"/>
                      <a:pt x="0" y="2966"/>
                      <a:pt x="150" y="2633"/>
                    </a:cubicBezTo>
                    <a:cubicBezTo>
                      <a:pt x="267" y="2333"/>
                      <a:pt x="583" y="2017"/>
                      <a:pt x="800" y="1767"/>
                    </a:cubicBezTo>
                    <a:cubicBezTo>
                      <a:pt x="1400" y="1083"/>
                      <a:pt x="2250" y="534"/>
                      <a:pt x="3149" y="300"/>
                    </a:cubicBezTo>
                    <a:cubicBezTo>
                      <a:pt x="4349" y="0"/>
                      <a:pt x="6082" y="317"/>
                      <a:pt x="6582" y="1583"/>
                    </a:cubicBezTo>
                    <a:cubicBezTo>
                      <a:pt x="7048" y="2750"/>
                      <a:pt x="6349" y="4166"/>
                      <a:pt x="5382" y="4866"/>
                    </a:cubicBezTo>
                    <a:cubicBezTo>
                      <a:pt x="4732" y="5332"/>
                      <a:pt x="4099" y="5532"/>
                      <a:pt x="3283" y="5399"/>
                    </a:cubicBezTo>
                    <a:cubicBezTo>
                      <a:pt x="2366" y="5266"/>
                      <a:pt x="1366" y="4833"/>
                      <a:pt x="317" y="358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7" name="Google Shape;3497;p36"/>
              <p:cNvSpPr/>
              <p:nvPr/>
            </p:nvSpPr>
            <p:spPr>
              <a:xfrm>
                <a:off x="5226925" y="-102875"/>
                <a:ext cx="191650" cy="172075"/>
              </a:xfrm>
              <a:custGeom>
                <a:avLst/>
                <a:gdLst/>
                <a:ahLst/>
                <a:cxnLst/>
                <a:rect l="l" t="t" r="r" b="b"/>
                <a:pathLst>
                  <a:path w="7666" h="6883" extrusionOk="0">
                    <a:moveTo>
                      <a:pt x="7649" y="3717"/>
                    </a:moveTo>
                    <a:cubicBezTo>
                      <a:pt x="7666" y="3017"/>
                      <a:pt x="7616" y="2500"/>
                      <a:pt x="7283" y="1867"/>
                    </a:cubicBezTo>
                    <a:cubicBezTo>
                      <a:pt x="6883" y="1134"/>
                      <a:pt x="6266" y="634"/>
                      <a:pt x="5450" y="451"/>
                    </a:cubicBezTo>
                    <a:cubicBezTo>
                      <a:pt x="3500" y="1"/>
                      <a:pt x="551" y="617"/>
                      <a:pt x="234" y="2967"/>
                    </a:cubicBezTo>
                    <a:cubicBezTo>
                      <a:pt x="1" y="4733"/>
                      <a:pt x="1284" y="6449"/>
                      <a:pt x="3034" y="6733"/>
                    </a:cubicBezTo>
                    <a:cubicBezTo>
                      <a:pt x="3917" y="6883"/>
                      <a:pt x="4866" y="6766"/>
                      <a:pt x="5666" y="6383"/>
                    </a:cubicBezTo>
                    <a:cubicBezTo>
                      <a:pt x="6349" y="6066"/>
                      <a:pt x="6883" y="5450"/>
                      <a:pt x="7649" y="371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8" name="Google Shape;3498;p36"/>
              <p:cNvSpPr/>
              <p:nvPr/>
            </p:nvSpPr>
            <p:spPr>
              <a:xfrm>
                <a:off x="5436475" y="-114525"/>
                <a:ext cx="67500" cy="88750"/>
              </a:xfrm>
              <a:custGeom>
                <a:avLst/>
                <a:gdLst/>
                <a:ahLst/>
                <a:cxnLst/>
                <a:rect l="l" t="t" r="r" b="b"/>
                <a:pathLst>
                  <a:path w="2700" h="3550" extrusionOk="0">
                    <a:moveTo>
                      <a:pt x="1267" y="3550"/>
                    </a:moveTo>
                    <a:cubicBezTo>
                      <a:pt x="933" y="3316"/>
                      <a:pt x="600" y="3166"/>
                      <a:pt x="400" y="2800"/>
                    </a:cubicBezTo>
                    <a:cubicBezTo>
                      <a:pt x="167" y="2400"/>
                      <a:pt x="0" y="2017"/>
                      <a:pt x="0" y="1533"/>
                    </a:cubicBezTo>
                    <a:cubicBezTo>
                      <a:pt x="34" y="734"/>
                      <a:pt x="550" y="0"/>
                      <a:pt x="1400" y="67"/>
                    </a:cubicBezTo>
                    <a:cubicBezTo>
                      <a:pt x="2133" y="117"/>
                      <a:pt x="2583" y="617"/>
                      <a:pt x="2650" y="1350"/>
                    </a:cubicBezTo>
                    <a:cubicBezTo>
                      <a:pt x="2700" y="2117"/>
                      <a:pt x="2100" y="2850"/>
                      <a:pt x="1483" y="323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6"/>
        </a:solidFill>
        <a:effectLst/>
      </p:bgPr>
    </p:bg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"/>
          <p:cNvSpPr txBox="1">
            <a:spLocks noGrp="1"/>
          </p:cNvSpPr>
          <p:nvPr>
            <p:ph type="title"/>
          </p:nvPr>
        </p:nvSpPr>
        <p:spPr>
          <a:xfrm>
            <a:off x="713225" y="2263275"/>
            <a:ext cx="4768500" cy="110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7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64" name="Google Shape;164;p3"/>
          <p:cNvSpPr txBox="1">
            <a:spLocks noGrp="1"/>
          </p:cNvSpPr>
          <p:nvPr>
            <p:ph type="subTitle" idx="1"/>
          </p:nvPr>
        </p:nvSpPr>
        <p:spPr>
          <a:xfrm>
            <a:off x="713225" y="3296325"/>
            <a:ext cx="4768500" cy="65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3"/>
          <p:cNvSpPr txBox="1">
            <a:spLocks noGrp="1"/>
          </p:cNvSpPr>
          <p:nvPr>
            <p:ph type="title" idx="2" hasCustomPrompt="1"/>
          </p:nvPr>
        </p:nvSpPr>
        <p:spPr>
          <a:xfrm>
            <a:off x="713225" y="539500"/>
            <a:ext cx="19977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100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grpSp>
        <p:nvGrpSpPr>
          <p:cNvPr id="166" name="Google Shape;166;p3"/>
          <p:cNvGrpSpPr/>
          <p:nvPr/>
        </p:nvGrpSpPr>
        <p:grpSpPr>
          <a:xfrm>
            <a:off x="2710913" y="-202000"/>
            <a:ext cx="7501001" cy="2050549"/>
            <a:chOff x="1780675" y="1201000"/>
            <a:chExt cx="5423325" cy="1482575"/>
          </a:xfrm>
        </p:grpSpPr>
        <p:sp>
          <p:nvSpPr>
            <p:cNvPr id="167" name="Google Shape;167;p3"/>
            <p:cNvSpPr/>
            <p:nvPr/>
          </p:nvSpPr>
          <p:spPr>
            <a:xfrm>
              <a:off x="2635875" y="1252650"/>
              <a:ext cx="3303850" cy="1371375"/>
            </a:xfrm>
            <a:custGeom>
              <a:avLst/>
              <a:gdLst/>
              <a:ahLst/>
              <a:cxnLst/>
              <a:rect l="l" t="t" r="r" b="b"/>
              <a:pathLst>
                <a:path w="132154" h="54855" extrusionOk="0">
                  <a:moveTo>
                    <a:pt x="114208" y="67"/>
                  </a:moveTo>
                  <a:cubicBezTo>
                    <a:pt x="110192" y="334"/>
                    <a:pt x="106026" y="700"/>
                    <a:pt x="102060" y="1450"/>
                  </a:cubicBezTo>
                  <a:lnTo>
                    <a:pt x="102060" y="1450"/>
                  </a:lnTo>
                  <a:cubicBezTo>
                    <a:pt x="100144" y="1817"/>
                    <a:pt x="98278" y="2183"/>
                    <a:pt x="96328" y="2183"/>
                  </a:cubicBezTo>
                  <a:lnTo>
                    <a:pt x="96328" y="2183"/>
                  </a:lnTo>
                  <a:cubicBezTo>
                    <a:pt x="94629" y="2167"/>
                    <a:pt x="93063" y="1633"/>
                    <a:pt x="91396" y="1450"/>
                  </a:cubicBezTo>
                  <a:lnTo>
                    <a:pt x="91396" y="1450"/>
                  </a:lnTo>
                  <a:cubicBezTo>
                    <a:pt x="90363" y="1334"/>
                    <a:pt x="89447" y="1084"/>
                    <a:pt x="88380" y="1084"/>
                  </a:cubicBezTo>
                  <a:lnTo>
                    <a:pt x="88380" y="1084"/>
                  </a:lnTo>
                  <a:cubicBezTo>
                    <a:pt x="88097" y="1100"/>
                    <a:pt x="87797" y="1084"/>
                    <a:pt x="87514" y="1084"/>
                  </a:cubicBezTo>
                  <a:lnTo>
                    <a:pt x="87514" y="1084"/>
                  </a:lnTo>
                  <a:cubicBezTo>
                    <a:pt x="86781" y="1067"/>
                    <a:pt x="86031" y="1067"/>
                    <a:pt x="85298" y="1167"/>
                  </a:cubicBezTo>
                  <a:lnTo>
                    <a:pt x="85298" y="1167"/>
                  </a:lnTo>
                  <a:cubicBezTo>
                    <a:pt x="79199" y="1967"/>
                    <a:pt x="73151" y="3050"/>
                    <a:pt x="67052" y="3983"/>
                  </a:cubicBezTo>
                  <a:lnTo>
                    <a:pt x="67052" y="3983"/>
                  </a:lnTo>
                  <a:cubicBezTo>
                    <a:pt x="63370" y="4549"/>
                    <a:pt x="59687" y="4716"/>
                    <a:pt x="56005" y="5133"/>
                  </a:cubicBezTo>
                  <a:lnTo>
                    <a:pt x="56005" y="5133"/>
                  </a:lnTo>
                  <a:cubicBezTo>
                    <a:pt x="54355" y="5316"/>
                    <a:pt x="52839" y="5699"/>
                    <a:pt x="51289" y="6316"/>
                  </a:cubicBezTo>
                  <a:lnTo>
                    <a:pt x="51289" y="6316"/>
                  </a:lnTo>
                  <a:cubicBezTo>
                    <a:pt x="50206" y="6749"/>
                    <a:pt x="49073" y="7349"/>
                    <a:pt x="47940" y="7549"/>
                  </a:cubicBezTo>
                  <a:lnTo>
                    <a:pt x="47940" y="7549"/>
                  </a:lnTo>
                  <a:cubicBezTo>
                    <a:pt x="47407" y="7649"/>
                    <a:pt x="46840" y="7632"/>
                    <a:pt x="46274" y="7599"/>
                  </a:cubicBezTo>
                  <a:lnTo>
                    <a:pt x="46274" y="7599"/>
                  </a:lnTo>
                  <a:cubicBezTo>
                    <a:pt x="46024" y="7599"/>
                    <a:pt x="45774" y="7582"/>
                    <a:pt x="45540" y="7582"/>
                  </a:cubicBezTo>
                  <a:lnTo>
                    <a:pt x="45540" y="7582"/>
                  </a:lnTo>
                  <a:cubicBezTo>
                    <a:pt x="45340" y="7582"/>
                    <a:pt x="45140" y="7582"/>
                    <a:pt x="44957" y="7582"/>
                  </a:cubicBezTo>
                  <a:lnTo>
                    <a:pt x="44957" y="7582"/>
                  </a:lnTo>
                  <a:cubicBezTo>
                    <a:pt x="43441" y="7565"/>
                    <a:pt x="41891" y="7549"/>
                    <a:pt x="40508" y="8365"/>
                  </a:cubicBezTo>
                  <a:lnTo>
                    <a:pt x="40508" y="8365"/>
                  </a:lnTo>
                  <a:cubicBezTo>
                    <a:pt x="38709" y="9415"/>
                    <a:pt x="37342" y="11065"/>
                    <a:pt x="35926" y="12614"/>
                  </a:cubicBezTo>
                  <a:lnTo>
                    <a:pt x="35926" y="12614"/>
                  </a:lnTo>
                  <a:cubicBezTo>
                    <a:pt x="34976" y="13681"/>
                    <a:pt x="33693" y="14264"/>
                    <a:pt x="32443" y="14514"/>
                  </a:cubicBezTo>
                  <a:lnTo>
                    <a:pt x="32443" y="14514"/>
                  </a:lnTo>
                  <a:cubicBezTo>
                    <a:pt x="31444" y="14714"/>
                    <a:pt x="30361" y="14664"/>
                    <a:pt x="30061" y="15963"/>
                  </a:cubicBezTo>
                  <a:lnTo>
                    <a:pt x="30061" y="15963"/>
                  </a:lnTo>
                  <a:cubicBezTo>
                    <a:pt x="29861" y="16763"/>
                    <a:pt x="30211" y="17296"/>
                    <a:pt x="29427" y="17780"/>
                  </a:cubicBezTo>
                  <a:lnTo>
                    <a:pt x="29427" y="17780"/>
                  </a:lnTo>
                  <a:cubicBezTo>
                    <a:pt x="28861" y="18146"/>
                    <a:pt x="29044" y="17930"/>
                    <a:pt x="28494" y="17580"/>
                  </a:cubicBezTo>
                  <a:lnTo>
                    <a:pt x="28494" y="17580"/>
                  </a:lnTo>
                  <a:cubicBezTo>
                    <a:pt x="27928" y="17213"/>
                    <a:pt x="26145" y="17030"/>
                    <a:pt x="25428" y="17346"/>
                  </a:cubicBezTo>
                  <a:lnTo>
                    <a:pt x="25428" y="17346"/>
                  </a:lnTo>
                  <a:cubicBezTo>
                    <a:pt x="24562" y="17746"/>
                    <a:pt x="23962" y="19146"/>
                    <a:pt x="23979" y="20129"/>
                  </a:cubicBezTo>
                  <a:lnTo>
                    <a:pt x="23979" y="20129"/>
                  </a:lnTo>
                  <a:cubicBezTo>
                    <a:pt x="24012" y="22495"/>
                    <a:pt x="27211" y="22962"/>
                    <a:pt x="28678" y="23795"/>
                  </a:cubicBezTo>
                  <a:lnTo>
                    <a:pt x="28678" y="23795"/>
                  </a:lnTo>
                  <a:cubicBezTo>
                    <a:pt x="29711" y="24395"/>
                    <a:pt x="30677" y="25228"/>
                    <a:pt x="30327" y="26711"/>
                  </a:cubicBezTo>
                  <a:lnTo>
                    <a:pt x="30327" y="26711"/>
                  </a:lnTo>
                  <a:cubicBezTo>
                    <a:pt x="30111" y="27661"/>
                    <a:pt x="29177" y="28444"/>
                    <a:pt x="28444" y="28877"/>
                  </a:cubicBezTo>
                  <a:lnTo>
                    <a:pt x="28444" y="28877"/>
                  </a:lnTo>
                  <a:cubicBezTo>
                    <a:pt x="27128" y="29643"/>
                    <a:pt x="25978" y="29960"/>
                    <a:pt x="24962" y="31343"/>
                  </a:cubicBezTo>
                  <a:lnTo>
                    <a:pt x="24962" y="31343"/>
                  </a:lnTo>
                  <a:cubicBezTo>
                    <a:pt x="24262" y="32309"/>
                    <a:pt x="24195" y="32976"/>
                    <a:pt x="23995" y="34092"/>
                  </a:cubicBezTo>
                  <a:lnTo>
                    <a:pt x="23995" y="34092"/>
                  </a:lnTo>
                  <a:cubicBezTo>
                    <a:pt x="23662" y="36109"/>
                    <a:pt x="21013" y="36025"/>
                    <a:pt x="19563" y="36358"/>
                  </a:cubicBezTo>
                  <a:lnTo>
                    <a:pt x="19563" y="36358"/>
                  </a:lnTo>
                  <a:cubicBezTo>
                    <a:pt x="19213" y="36425"/>
                    <a:pt x="18880" y="36425"/>
                    <a:pt x="18530" y="36425"/>
                  </a:cubicBezTo>
                  <a:lnTo>
                    <a:pt x="18530" y="36425"/>
                  </a:lnTo>
                  <a:cubicBezTo>
                    <a:pt x="18163" y="36425"/>
                    <a:pt x="17780" y="36408"/>
                    <a:pt x="17430" y="36508"/>
                  </a:cubicBezTo>
                  <a:lnTo>
                    <a:pt x="17430" y="36508"/>
                  </a:lnTo>
                  <a:cubicBezTo>
                    <a:pt x="16897" y="36658"/>
                    <a:pt x="16214" y="37208"/>
                    <a:pt x="15697" y="37525"/>
                  </a:cubicBezTo>
                  <a:lnTo>
                    <a:pt x="15697" y="37525"/>
                  </a:lnTo>
                  <a:cubicBezTo>
                    <a:pt x="15097" y="37891"/>
                    <a:pt x="14514" y="38058"/>
                    <a:pt x="14048" y="38591"/>
                  </a:cubicBezTo>
                  <a:lnTo>
                    <a:pt x="14048" y="38591"/>
                  </a:lnTo>
                  <a:cubicBezTo>
                    <a:pt x="13648" y="39041"/>
                    <a:pt x="13681" y="39358"/>
                    <a:pt x="13431" y="39874"/>
                  </a:cubicBezTo>
                  <a:lnTo>
                    <a:pt x="13431" y="39874"/>
                  </a:lnTo>
                  <a:cubicBezTo>
                    <a:pt x="12898" y="40907"/>
                    <a:pt x="11598" y="40091"/>
                    <a:pt x="10732" y="40824"/>
                  </a:cubicBezTo>
                  <a:lnTo>
                    <a:pt x="10732" y="40824"/>
                  </a:lnTo>
                  <a:cubicBezTo>
                    <a:pt x="9965" y="41457"/>
                    <a:pt x="9632" y="42707"/>
                    <a:pt x="9232" y="43657"/>
                  </a:cubicBezTo>
                  <a:lnTo>
                    <a:pt x="9232" y="43657"/>
                  </a:lnTo>
                  <a:cubicBezTo>
                    <a:pt x="8999" y="44207"/>
                    <a:pt x="8882" y="44990"/>
                    <a:pt x="8566" y="45456"/>
                  </a:cubicBezTo>
                  <a:lnTo>
                    <a:pt x="8566" y="45456"/>
                  </a:lnTo>
                  <a:cubicBezTo>
                    <a:pt x="7683" y="46739"/>
                    <a:pt x="5600" y="46823"/>
                    <a:pt x="4383" y="47256"/>
                  </a:cubicBezTo>
                  <a:lnTo>
                    <a:pt x="4383" y="47256"/>
                  </a:lnTo>
                  <a:cubicBezTo>
                    <a:pt x="2917" y="47789"/>
                    <a:pt x="1451" y="48156"/>
                    <a:pt x="1" y="48689"/>
                  </a:cubicBezTo>
                  <a:lnTo>
                    <a:pt x="1" y="48689"/>
                  </a:lnTo>
                  <a:lnTo>
                    <a:pt x="2834" y="53738"/>
                  </a:lnTo>
                  <a:cubicBezTo>
                    <a:pt x="5883" y="53921"/>
                    <a:pt x="8899" y="54471"/>
                    <a:pt x="11965" y="54487"/>
                  </a:cubicBezTo>
                  <a:lnTo>
                    <a:pt x="11965" y="54487"/>
                  </a:lnTo>
                  <a:cubicBezTo>
                    <a:pt x="13498" y="54504"/>
                    <a:pt x="15047" y="54471"/>
                    <a:pt x="16597" y="54454"/>
                  </a:cubicBezTo>
                  <a:lnTo>
                    <a:pt x="16597" y="54454"/>
                  </a:lnTo>
                  <a:cubicBezTo>
                    <a:pt x="20729" y="54438"/>
                    <a:pt x="24845" y="54804"/>
                    <a:pt x="28978" y="54837"/>
                  </a:cubicBezTo>
                  <a:lnTo>
                    <a:pt x="28978" y="54837"/>
                  </a:lnTo>
                  <a:cubicBezTo>
                    <a:pt x="33393" y="54854"/>
                    <a:pt x="37892" y="54421"/>
                    <a:pt x="42274" y="53754"/>
                  </a:cubicBezTo>
                  <a:lnTo>
                    <a:pt x="42274" y="53754"/>
                  </a:lnTo>
                  <a:cubicBezTo>
                    <a:pt x="46573" y="53104"/>
                    <a:pt x="50906" y="52805"/>
                    <a:pt x="55238" y="52388"/>
                  </a:cubicBezTo>
                  <a:lnTo>
                    <a:pt x="55238" y="52388"/>
                  </a:lnTo>
                  <a:cubicBezTo>
                    <a:pt x="59104" y="52021"/>
                    <a:pt x="63020" y="51555"/>
                    <a:pt x="66902" y="51555"/>
                  </a:cubicBezTo>
                  <a:lnTo>
                    <a:pt x="66902" y="51555"/>
                  </a:lnTo>
                  <a:cubicBezTo>
                    <a:pt x="67669" y="51555"/>
                    <a:pt x="68452" y="51572"/>
                    <a:pt x="69218" y="51588"/>
                  </a:cubicBezTo>
                  <a:lnTo>
                    <a:pt x="69218" y="51588"/>
                  </a:lnTo>
                  <a:cubicBezTo>
                    <a:pt x="70251" y="51605"/>
                    <a:pt x="71301" y="51622"/>
                    <a:pt x="72334" y="51605"/>
                  </a:cubicBezTo>
                  <a:lnTo>
                    <a:pt x="72334" y="51605"/>
                  </a:lnTo>
                  <a:cubicBezTo>
                    <a:pt x="74834" y="51555"/>
                    <a:pt x="77316" y="51255"/>
                    <a:pt x="79816" y="51205"/>
                  </a:cubicBezTo>
                  <a:lnTo>
                    <a:pt x="79816" y="51205"/>
                  </a:lnTo>
                  <a:cubicBezTo>
                    <a:pt x="80782" y="51172"/>
                    <a:pt x="81765" y="51205"/>
                    <a:pt x="82732" y="51222"/>
                  </a:cubicBezTo>
                  <a:lnTo>
                    <a:pt x="82732" y="51222"/>
                  </a:lnTo>
                  <a:cubicBezTo>
                    <a:pt x="84198" y="51238"/>
                    <a:pt x="85681" y="51272"/>
                    <a:pt x="87147" y="51172"/>
                  </a:cubicBezTo>
                  <a:lnTo>
                    <a:pt x="87147" y="51172"/>
                  </a:lnTo>
                  <a:cubicBezTo>
                    <a:pt x="90930" y="50888"/>
                    <a:pt x="94846" y="50155"/>
                    <a:pt x="98478" y="48872"/>
                  </a:cubicBezTo>
                  <a:lnTo>
                    <a:pt x="98478" y="48872"/>
                  </a:lnTo>
                  <a:cubicBezTo>
                    <a:pt x="100727" y="48089"/>
                    <a:pt x="102810" y="47356"/>
                    <a:pt x="104510" y="45440"/>
                  </a:cubicBezTo>
                  <a:lnTo>
                    <a:pt x="104510" y="45440"/>
                  </a:lnTo>
                  <a:cubicBezTo>
                    <a:pt x="105843" y="43957"/>
                    <a:pt x="109109" y="41007"/>
                    <a:pt x="106759" y="38858"/>
                  </a:cubicBezTo>
                  <a:lnTo>
                    <a:pt x="106759" y="38858"/>
                  </a:lnTo>
                  <a:cubicBezTo>
                    <a:pt x="105626" y="37808"/>
                    <a:pt x="103377" y="37925"/>
                    <a:pt x="101994" y="37858"/>
                  </a:cubicBezTo>
                  <a:lnTo>
                    <a:pt x="101994" y="37858"/>
                  </a:lnTo>
                  <a:cubicBezTo>
                    <a:pt x="101377" y="37825"/>
                    <a:pt x="100744" y="37841"/>
                    <a:pt x="100111" y="37858"/>
                  </a:cubicBezTo>
                  <a:lnTo>
                    <a:pt x="100111" y="37858"/>
                  </a:lnTo>
                  <a:cubicBezTo>
                    <a:pt x="98611" y="37891"/>
                    <a:pt x="97078" y="37925"/>
                    <a:pt x="95695" y="37442"/>
                  </a:cubicBezTo>
                  <a:lnTo>
                    <a:pt x="95695" y="37442"/>
                  </a:lnTo>
                  <a:cubicBezTo>
                    <a:pt x="94979" y="37192"/>
                    <a:pt x="94446" y="36592"/>
                    <a:pt x="93712" y="36425"/>
                  </a:cubicBezTo>
                  <a:lnTo>
                    <a:pt x="93712" y="36425"/>
                  </a:lnTo>
                  <a:cubicBezTo>
                    <a:pt x="92746" y="36209"/>
                    <a:pt x="91730" y="36492"/>
                    <a:pt x="90930" y="35575"/>
                  </a:cubicBezTo>
                  <a:lnTo>
                    <a:pt x="90930" y="35575"/>
                  </a:lnTo>
                  <a:cubicBezTo>
                    <a:pt x="89597" y="34076"/>
                    <a:pt x="93529" y="33393"/>
                    <a:pt x="94379" y="33109"/>
                  </a:cubicBezTo>
                  <a:lnTo>
                    <a:pt x="94379" y="33109"/>
                  </a:lnTo>
                  <a:cubicBezTo>
                    <a:pt x="96528" y="32359"/>
                    <a:pt x="99961" y="29810"/>
                    <a:pt x="102210" y="31343"/>
                  </a:cubicBezTo>
                  <a:lnTo>
                    <a:pt x="102210" y="31343"/>
                  </a:lnTo>
                  <a:cubicBezTo>
                    <a:pt x="102977" y="31876"/>
                    <a:pt x="103477" y="32609"/>
                    <a:pt x="104327" y="33076"/>
                  </a:cubicBezTo>
                  <a:lnTo>
                    <a:pt x="104327" y="33076"/>
                  </a:lnTo>
                  <a:cubicBezTo>
                    <a:pt x="105360" y="33609"/>
                    <a:pt x="106343" y="33609"/>
                    <a:pt x="107476" y="33559"/>
                  </a:cubicBezTo>
                  <a:lnTo>
                    <a:pt x="107476" y="33559"/>
                  </a:lnTo>
                  <a:cubicBezTo>
                    <a:pt x="109642" y="33459"/>
                    <a:pt x="112125" y="33109"/>
                    <a:pt x="114241" y="32476"/>
                  </a:cubicBezTo>
                  <a:lnTo>
                    <a:pt x="114241" y="32476"/>
                  </a:lnTo>
                  <a:cubicBezTo>
                    <a:pt x="115524" y="32110"/>
                    <a:pt x="116757" y="31526"/>
                    <a:pt x="117857" y="30660"/>
                  </a:cubicBezTo>
                  <a:lnTo>
                    <a:pt x="117857" y="30660"/>
                  </a:lnTo>
                  <a:cubicBezTo>
                    <a:pt x="118707" y="29977"/>
                    <a:pt x="119190" y="29510"/>
                    <a:pt x="120273" y="29294"/>
                  </a:cubicBezTo>
                  <a:lnTo>
                    <a:pt x="120273" y="29294"/>
                  </a:lnTo>
                  <a:cubicBezTo>
                    <a:pt x="121456" y="29060"/>
                    <a:pt x="122556" y="28894"/>
                    <a:pt x="123739" y="28494"/>
                  </a:cubicBezTo>
                  <a:lnTo>
                    <a:pt x="123739" y="28494"/>
                  </a:lnTo>
                  <a:cubicBezTo>
                    <a:pt x="124972" y="28094"/>
                    <a:pt x="126571" y="28094"/>
                    <a:pt x="127421" y="26844"/>
                  </a:cubicBezTo>
                  <a:lnTo>
                    <a:pt x="127421" y="26844"/>
                  </a:lnTo>
                  <a:cubicBezTo>
                    <a:pt x="127888" y="26128"/>
                    <a:pt x="128154" y="25278"/>
                    <a:pt x="128638" y="24528"/>
                  </a:cubicBezTo>
                  <a:lnTo>
                    <a:pt x="128638" y="24528"/>
                  </a:lnTo>
                  <a:cubicBezTo>
                    <a:pt x="129121" y="23811"/>
                    <a:pt x="129554" y="22962"/>
                    <a:pt x="130137" y="22345"/>
                  </a:cubicBezTo>
                  <a:lnTo>
                    <a:pt x="130137" y="22345"/>
                  </a:lnTo>
                  <a:cubicBezTo>
                    <a:pt x="130787" y="21679"/>
                    <a:pt x="131620" y="21245"/>
                    <a:pt x="131920" y="20179"/>
                  </a:cubicBezTo>
                  <a:lnTo>
                    <a:pt x="131920" y="20179"/>
                  </a:lnTo>
                  <a:cubicBezTo>
                    <a:pt x="132153" y="19313"/>
                    <a:pt x="131837" y="18429"/>
                    <a:pt x="131654" y="17596"/>
                  </a:cubicBezTo>
                  <a:lnTo>
                    <a:pt x="131654" y="17596"/>
                  </a:lnTo>
                  <a:cubicBezTo>
                    <a:pt x="131437" y="16680"/>
                    <a:pt x="131454" y="15763"/>
                    <a:pt x="131270" y="14864"/>
                  </a:cubicBezTo>
                  <a:lnTo>
                    <a:pt x="131270" y="14864"/>
                  </a:lnTo>
                  <a:cubicBezTo>
                    <a:pt x="131104" y="14064"/>
                    <a:pt x="131020" y="13597"/>
                    <a:pt x="131020" y="12714"/>
                  </a:cubicBezTo>
                  <a:lnTo>
                    <a:pt x="131020" y="12714"/>
                  </a:lnTo>
                  <a:cubicBezTo>
                    <a:pt x="131020" y="11931"/>
                    <a:pt x="131187" y="10931"/>
                    <a:pt x="130954" y="10181"/>
                  </a:cubicBezTo>
                  <a:lnTo>
                    <a:pt x="130954" y="10181"/>
                  </a:lnTo>
                  <a:cubicBezTo>
                    <a:pt x="130720" y="9348"/>
                    <a:pt x="130154" y="8498"/>
                    <a:pt x="129837" y="7665"/>
                  </a:cubicBezTo>
                  <a:lnTo>
                    <a:pt x="129837" y="7665"/>
                  </a:lnTo>
                  <a:cubicBezTo>
                    <a:pt x="129454" y="6682"/>
                    <a:pt x="128988" y="5832"/>
                    <a:pt x="128504" y="4899"/>
                  </a:cubicBezTo>
                  <a:lnTo>
                    <a:pt x="128504" y="4899"/>
                  </a:lnTo>
                  <a:cubicBezTo>
                    <a:pt x="127521" y="2950"/>
                    <a:pt x="126122" y="2183"/>
                    <a:pt x="124305" y="1433"/>
                  </a:cubicBezTo>
                  <a:lnTo>
                    <a:pt x="124305" y="1433"/>
                  </a:lnTo>
                  <a:cubicBezTo>
                    <a:pt x="121723" y="367"/>
                    <a:pt x="119090" y="1"/>
                    <a:pt x="116390" y="1"/>
                  </a:cubicBezTo>
                  <a:lnTo>
                    <a:pt x="116390" y="1"/>
                  </a:lnTo>
                  <a:cubicBezTo>
                    <a:pt x="115674" y="1"/>
                    <a:pt x="114941" y="17"/>
                    <a:pt x="114208" y="67"/>
                  </a:cubicBezTo>
                </a:path>
              </a:pathLst>
            </a:custGeom>
            <a:solidFill>
              <a:srgbClr val="F4F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3"/>
            <p:cNvSpPr/>
            <p:nvPr/>
          </p:nvSpPr>
          <p:spPr>
            <a:xfrm>
              <a:off x="1780675" y="2103275"/>
              <a:ext cx="971875" cy="371200"/>
            </a:xfrm>
            <a:custGeom>
              <a:avLst/>
              <a:gdLst/>
              <a:ahLst/>
              <a:cxnLst/>
              <a:rect l="l" t="t" r="r" b="b"/>
              <a:pathLst>
                <a:path w="38875" h="14848" extrusionOk="0">
                  <a:moveTo>
                    <a:pt x="9531" y="634"/>
                  </a:moveTo>
                  <a:cubicBezTo>
                    <a:pt x="7782" y="1700"/>
                    <a:pt x="5899" y="3183"/>
                    <a:pt x="5149" y="5099"/>
                  </a:cubicBezTo>
                  <a:lnTo>
                    <a:pt x="5149" y="5099"/>
                  </a:lnTo>
                  <a:cubicBezTo>
                    <a:pt x="4816" y="5966"/>
                    <a:pt x="4999" y="6649"/>
                    <a:pt x="4849" y="7549"/>
                  </a:cubicBezTo>
                  <a:lnTo>
                    <a:pt x="4849" y="7549"/>
                  </a:lnTo>
                  <a:cubicBezTo>
                    <a:pt x="4633" y="8882"/>
                    <a:pt x="3499" y="9298"/>
                    <a:pt x="2400" y="9748"/>
                  </a:cubicBezTo>
                  <a:lnTo>
                    <a:pt x="2400" y="9748"/>
                  </a:lnTo>
                  <a:cubicBezTo>
                    <a:pt x="1817" y="9982"/>
                    <a:pt x="1117" y="10182"/>
                    <a:pt x="717" y="10698"/>
                  </a:cubicBezTo>
                  <a:lnTo>
                    <a:pt x="717" y="10698"/>
                  </a:lnTo>
                  <a:cubicBezTo>
                    <a:pt x="0" y="11615"/>
                    <a:pt x="767" y="12814"/>
                    <a:pt x="1050" y="13864"/>
                  </a:cubicBezTo>
                  <a:lnTo>
                    <a:pt x="1050" y="13864"/>
                  </a:lnTo>
                  <a:cubicBezTo>
                    <a:pt x="4816" y="14847"/>
                    <a:pt x="8265" y="14497"/>
                    <a:pt x="11714" y="14481"/>
                  </a:cubicBezTo>
                  <a:lnTo>
                    <a:pt x="11714" y="14481"/>
                  </a:lnTo>
                  <a:cubicBezTo>
                    <a:pt x="14780" y="14447"/>
                    <a:pt x="17679" y="14247"/>
                    <a:pt x="20745" y="13931"/>
                  </a:cubicBezTo>
                  <a:lnTo>
                    <a:pt x="20745" y="13931"/>
                  </a:lnTo>
                  <a:cubicBezTo>
                    <a:pt x="23062" y="13697"/>
                    <a:pt x="25361" y="13414"/>
                    <a:pt x="27660" y="13131"/>
                  </a:cubicBezTo>
                  <a:lnTo>
                    <a:pt x="27660" y="13131"/>
                  </a:lnTo>
                  <a:cubicBezTo>
                    <a:pt x="28677" y="12998"/>
                    <a:pt x="29693" y="12948"/>
                    <a:pt x="30660" y="12681"/>
                  </a:cubicBezTo>
                  <a:lnTo>
                    <a:pt x="30660" y="12681"/>
                  </a:lnTo>
                  <a:cubicBezTo>
                    <a:pt x="32343" y="12231"/>
                    <a:pt x="33659" y="10965"/>
                    <a:pt x="35092" y="10048"/>
                  </a:cubicBezTo>
                  <a:lnTo>
                    <a:pt x="35092" y="10048"/>
                  </a:lnTo>
                  <a:cubicBezTo>
                    <a:pt x="36225" y="9332"/>
                    <a:pt x="37542" y="8349"/>
                    <a:pt x="38258" y="7216"/>
                  </a:cubicBezTo>
                  <a:lnTo>
                    <a:pt x="38258" y="7216"/>
                  </a:lnTo>
                  <a:cubicBezTo>
                    <a:pt x="38641" y="6599"/>
                    <a:pt x="38875" y="5683"/>
                    <a:pt x="38258" y="5233"/>
                  </a:cubicBezTo>
                  <a:lnTo>
                    <a:pt x="38258" y="5233"/>
                  </a:lnTo>
                  <a:cubicBezTo>
                    <a:pt x="37725" y="4833"/>
                    <a:pt x="36425" y="4916"/>
                    <a:pt x="35809" y="4716"/>
                  </a:cubicBezTo>
                  <a:lnTo>
                    <a:pt x="35809" y="4716"/>
                  </a:lnTo>
                  <a:cubicBezTo>
                    <a:pt x="34526" y="4333"/>
                    <a:pt x="33259" y="3866"/>
                    <a:pt x="31976" y="3433"/>
                  </a:cubicBezTo>
                  <a:lnTo>
                    <a:pt x="31976" y="3433"/>
                  </a:lnTo>
                  <a:cubicBezTo>
                    <a:pt x="31060" y="3117"/>
                    <a:pt x="30093" y="2900"/>
                    <a:pt x="29210" y="2500"/>
                  </a:cubicBezTo>
                  <a:lnTo>
                    <a:pt x="29210" y="2500"/>
                  </a:lnTo>
                  <a:cubicBezTo>
                    <a:pt x="28677" y="2250"/>
                    <a:pt x="28194" y="1867"/>
                    <a:pt x="27561" y="1834"/>
                  </a:cubicBezTo>
                  <a:lnTo>
                    <a:pt x="27561" y="1834"/>
                  </a:lnTo>
                  <a:cubicBezTo>
                    <a:pt x="26677" y="1800"/>
                    <a:pt x="25628" y="2267"/>
                    <a:pt x="24794" y="2567"/>
                  </a:cubicBezTo>
                  <a:lnTo>
                    <a:pt x="24794" y="2567"/>
                  </a:lnTo>
                  <a:cubicBezTo>
                    <a:pt x="24378" y="2717"/>
                    <a:pt x="24378" y="2850"/>
                    <a:pt x="23845" y="2733"/>
                  </a:cubicBezTo>
                  <a:lnTo>
                    <a:pt x="23845" y="2733"/>
                  </a:lnTo>
                  <a:cubicBezTo>
                    <a:pt x="23578" y="2667"/>
                    <a:pt x="23162" y="2333"/>
                    <a:pt x="22828" y="2250"/>
                  </a:cubicBezTo>
                  <a:lnTo>
                    <a:pt x="22828" y="2250"/>
                  </a:lnTo>
                  <a:cubicBezTo>
                    <a:pt x="21895" y="2017"/>
                    <a:pt x="20879" y="2200"/>
                    <a:pt x="19996" y="2417"/>
                  </a:cubicBezTo>
                  <a:lnTo>
                    <a:pt x="19996" y="2417"/>
                  </a:lnTo>
                  <a:cubicBezTo>
                    <a:pt x="19412" y="2567"/>
                    <a:pt x="19279" y="2417"/>
                    <a:pt x="18746" y="2250"/>
                  </a:cubicBezTo>
                  <a:lnTo>
                    <a:pt x="18746" y="2250"/>
                  </a:lnTo>
                  <a:cubicBezTo>
                    <a:pt x="17963" y="2017"/>
                    <a:pt x="17046" y="1967"/>
                    <a:pt x="16230" y="1800"/>
                  </a:cubicBezTo>
                  <a:lnTo>
                    <a:pt x="16230" y="1800"/>
                  </a:lnTo>
                  <a:cubicBezTo>
                    <a:pt x="14797" y="1500"/>
                    <a:pt x="13614" y="984"/>
                    <a:pt x="12314" y="317"/>
                  </a:cubicBezTo>
                  <a:lnTo>
                    <a:pt x="12314" y="317"/>
                  </a:lnTo>
                  <a:cubicBezTo>
                    <a:pt x="11864" y="101"/>
                    <a:pt x="11514" y="1"/>
                    <a:pt x="11181" y="1"/>
                  </a:cubicBezTo>
                  <a:lnTo>
                    <a:pt x="11181" y="1"/>
                  </a:lnTo>
                  <a:cubicBezTo>
                    <a:pt x="10631" y="1"/>
                    <a:pt x="10165" y="251"/>
                    <a:pt x="9531" y="634"/>
                  </a:cubicBezTo>
                </a:path>
              </a:pathLst>
            </a:custGeom>
            <a:solidFill>
              <a:srgbClr val="F4F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3"/>
            <p:cNvSpPr/>
            <p:nvPr/>
          </p:nvSpPr>
          <p:spPr>
            <a:xfrm>
              <a:off x="5583125" y="2423200"/>
              <a:ext cx="1620875" cy="237050"/>
            </a:xfrm>
            <a:custGeom>
              <a:avLst/>
              <a:gdLst/>
              <a:ahLst/>
              <a:cxnLst/>
              <a:rect l="l" t="t" r="r" b="b"/>
              <a:pathLst>
                <a:path w="64835" h="9482" extrusionOk="0">
                  <a:moveTo>
                    <a:pt x="27910" y="34"/>
                  </a:moveTo>
                  <a:cubicBezTo>
                    <a:pt x="25428" y="384"/>
                    <a:pt x="23178" y="1617"/>
                    <a:pt x="21045" y="2917"/>
                  </a:cubicBezTo>
                  <a:lnTo>
                    <a:pt x="21045" y="2917"/>
                  </a:lnTo>
                  <a:cubicBezTo>
                    <a:pt x="19712" y="3716"/>
                    <a:pt x="18562" y="4683"/>
                    <a:pt x="17129" y="5316"/>
                  </a:cubicBezTo>
                  <a:lnTo>
                    <a:pt x="17129" y="5316"/>
                  </a:lnTo>
                  <a:cubicBezTo>
                    <a:pt x="15830" y="5866"/>
                    <a:pt x="15380" y="6716"/>
                    <a:pt x="14430" y="7899"/>
                  </a:cubicBezTo>
                  <a:lnTo>
                    <a:pt x="14430" y="7899"/>
                  </a:lnTo>
                  <a:cubicBezTo>
                    <a:pt x="11831" y="8015"/>
                    <a:pt x="7182" y="8132"/>
                    <a:pt x="2733" y="8849"/>
                  </a:cubicBezTo>
                  <a:lnTo>
                    <a:pt x="2733" y="8849"/>
                  </a:lnTo>
                  <a:cubicBezTo>
                    <a:pt x="1950" y="8965"/>
                    <a:pt x="717" y="9015"/>
                    <a:pt x="0" y="9482"/>
                  </a:cubicBezTo>
                  <a:lnTo>
                    <a:pt x="0" y="9482"/>
                  </a:lnTo>
                  <a:cubicBezTo>
                    <a:pt x="617" y="9448"/>
                    <a:pt x="1233" y="9465"/>
                    <a:pt x="1833" y="9465"/>
                  </a:cubicBezTo>
                  <a:lnTo>
                    <a:pt x="1833" y="9465"/>
                  </a:lnTo>
                  <a:cubicBezTo>
                    <a:pt x="3749" y="9482"/>
                    <a:pt x="5599" y="9198"/>
                    <a:pt x="7498" y="9132"/>
                  </a:cubicBezTo>
                  <a:lnTo>
                    <a:pt x="7498" y="9132"/>
                  </a:lnTo>
                  <a:cubicBezTo>
                    <a:pt x="8481" y="9098"/>
                    <a:pt x="9465" y="9132"/>
                    <a:pt x="10448" y="9148"/>
                  </a:cubicBezTo>
                  <a:lnTo>
                    <a:pt x="10448" y="9148"/>
                  </a:lnTo>
                  <a:cubicBezTo>
                    <a:pt x="11431" y="9182"/>
                    <a:pt x="12414" y="9198"/>
                    <a:pt x="13397" y="9165"/>
                  </a:cubicBezTo>
                  <a:lnTo>
                    <a:pt x="13397" y="9165"/>
                  </a:lnTo>
                  <a:cubicBezTo>
                    <a:pt x="15030" y="9115"/>
                    <a:pt x="16613" y="8832"/>
                    <a:pt x="18263" y="8832"/>
                  </a:cubicBezTo>
                  <a:lnTo>
                    <a:pt x="18263" y="8832"/>
                  </a:lnTo>
                  <a:cubicBezTo>
                    <a:pt x="24061" y="8865"/>
                    <a:pt x="29860" y="8832"/>
                    <a:pt x="35658" y="8832"/>
                  </a:cubicBezTo>
                  <a:lnTo>
                    <a:pt x="35658" y="8832"/>
                  </a:lnTo>
                  <a:cubicBezTo>
                    <a:pt x="38458" y="8832"/>
                    <a:pt x="41374" y="9082"/>
                    <a:pt x="44123" y="8599"/>
                  </a:cubicBezTo>
                  <a:lnTo>
                    <a:pt x="44123" y="8599"/>
                  </a:lnTo>
                  <a:cubicBezTo>
                    <a:pt x="44723" y="8482"/>
                    <a:pt x="45340" y="8499"/>
                    <a:pt x="45939" y="8515"/>
                  </a:cubicBezTo>
                  <a:lnTo>
                    <a:pt x="45939" y="8515"/>
                  </a:lnTo>
                  <a:cubicBezTo>
                    <a:pt x="46506" y="8532"/>
                    <a:pt x="47072" y="8532"/>
                    <a:pt x="47639" y="8449"/>
                  </a:cubicBezTo>
                  <a:lnTo>
                    <a:pt x="47639" y="8449"/>
                  </a:lnTo>
                  <a:cubicBezTo>
                    <a:pt x="49289" y="8199"/>
                    <a:pt x="50855" y="8215"/>
                    <a:pt x="52521" y="8199"/>
                  </a:cubicBezTo>
                  <a:lnTo>
                    <a:pt x="52521" y="8199"/>
                  </a:lnTo>
                  <a:cubicBezTo>
                    <a:pt x="53054" y="8199"/>
                    <a:pt x="53604" y="8215"/>
                    <a:pt x="54138" y="8215"/>
                  </a:cubicBezTo>
                  <a:lnTo>
                    <a:pt x="54138" y="8215"/>
                  </a:lnTo>
                  <a:cubicBezTo>
                    <a:pt x="55920" y="8232"/>
                    <a:pt x="57687" y="8265"/>
                    <a:pt x="59436" y="8049"/>
                  </a:cubicBezTo>
                  <a:lnTo>
                    <a:pt x="59436" y="8049"/>
                  </a:lnTo>
                  <a:cubicBezTo>
                    <a:pt x="60003" y="7982"/>
                    <a:pt x="60586" y="7982"/>
                    <a:pt x="61169" y="7999"/>
                  </a:cubicBezTo>
                  <a:lnTo>
                    <a:pt x="61169" y="7999"/>
                  </a:lnTo>
                  <a:cubicBezTo>
                    <a:pt x="62002" y="8015"/>
                    <a:pt x="62835" y="8015"/>
                    <a:pt x="63585" y="7815"/>
                  </a:cubicBezTo>
                  <a:lnTo>
                    <a:pt x="63585" y="7815"/>
                  </a:lnTo>
                  <a:cubicBezTo>
                    <a:pt x="64069" y="7699"/>
                    <a:pt x="64235" y="7566"/>
                    <a:pt x="64835" y="7582"/>
                  </a:cubicBezTo>
                  <a:lnTo>
                    <a:pt x="64835" y="7582"/>
                  </a:lnTo>
                  <a:cubicBezTo>
                    <a:pt x="64385" y="7232"/>
                    <a:pt x="64235" y="7066"/>
                    <a:pt x="63702" y="6866"/>
                  </a:cubicBezTo>
                  <a:lnTo>
                    <a:pt x="63702" y="6866"/>
                  </a:lnTo>
                  <a:cubicBezTo>
                    <a:pt x="62935" y="6582"/>
                    <a:pt x="62036" y="6582"/>
                    <a:pt x="61336" y="6133"/>
                  </a:cubicBezTo>
                  <a:lnTo>
                    <a:pt x="61336" y="6133"/>
                  </a:lnTo>
                  <a:cubicBezTo>
                    <a:pt x="60836" y="5799"/>
                    <a:pt x="60403" y="5266"/>
                    <a:pt x="59820" y="5116"/>
                  </a:cubicBezTo>
                  <a:lnTo>
                    <a:pt x="59820" y="5116"/>
                  </a:lnTo>
                  <a:cubicBezTo>
                    <a:pt x="59603" y="5066"/>
                    <a:pt x="59336" y="5083"/>
                    <a:pt x="59070" y="5099"/>
                  </a:cubicBezTo>
                  <a:lnTo>
                    <a:pt x="59070" y="5099"/>
                  </a:lnTo>
                  <a:cubicBezTo>
                    <a:pt x="58753" y="5116"/>
                    <a:pt x="58437" y="5133"/>
                    <a:pt x="58187" y="5033"/>
                  </a:cubicBezTo>
                  <a:lnTo>
                    <a:pt x="58187" y="5033"/>
                  </a:lnTo>
                  <a:cubicBezTo>
                    <a:pt x="57620" y="4766"/>
                    <a:pt x="57770" y="4350"/>
                    <a:pt x="57620" y="3850"/>
                  </a:cubicBezTo>
                  <a:lnTo>
                    <a:pt x="57620" y="3850"/>
                  </a:lnTo>
                  <a:cubicBezTo>
                    <a:pt x="57487" y="3466"/>
                    <a:pt x="57170" y="3133"/>
                    <a:pt x="56870" y="2850"/>
                  </a:cubicBezTo>
                  <a:lnTo>
                    <a:pt x="56870" y="2850"/>
                  </a:lnTo>
                  <a:cubicBezTo>
                    <a:pt x="56104" y="2100"/>
                    <a:pt x="54787" y="1250"/>
                    <a:pt x="53754" y="967"/>
                  </a:cubicBezTo>
                  <a:lnTo>
                    <a:pt x="53754" y="967"/>
                  </a:lnTo>
                  <a:cubicBezTo>
                    <a:pt x="52988" y="750"/>
                    <a:pt x="51688" y="884"/>
                    <a:pt x="50905" y="1017"/>
                  </a:cubicBezTo>
                  <a:lnTo>
                    <a:pt x="50905" y="1017"/>
                  </a:lnTo>
                  <a:cubicBezTo>
                    <a:pt x="49189" y="1317"/>
                    <a:pt x="47489" y="1217"/>
                    <a:pt x="45756" y="1484"/>
                  </a:cubicBezTo>
                  <a:lnTo>
                    <a:pt x="45756" y="1484"/>
                  </a:lnTo>
                  <a:cubicBezTo>
                    <a:pt x="42957" y="1934"/>
                    <a:pt x="39974" y="2183"/>
                    <a:pt x="37191" y="1650"/>
                  </a:cubicBezTo>
                  <a:lnTo>
                    <a:pt x="37191" y="1650"/>
                  </a:lnTo>
                  <a:cubicBezTo>
                    <a:pt x="35692" y="1367"/>
                    <a:pt x="34142" y="1450"/>
                    <a:pt x="32659" y="1200"/>
                  </a:cubicBezTo>
                  <a:lnTo>
                    <a:pt x="32659" y="1200"/>
                  </a:lnTo>
                  <a:cubicBezTo>
                    <a:pt x="31160" y="950"/>
                    <a:pt x="29910" y="1"/>
                    <a:pt x="28410" y="1"/>
                  </a:cubicBezTo>
                  <a:lnTo>
                    <a:pt x="28410" y="1"/>
                  </a:lnTo>
                  <a:cubicBezTo>
                    <a:pt x="28244" y="1"/>
                    <a:pt x="28077" y="17"/>
                    <a:pt x="27910" y="34"/>
                  </a:cubicBezTo>
                </a:path>
              </a:pathLst>
            </a:custGeom>
            <a:solidFill>
              <a:srgbClr val="F4F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3"/>
            <p:cNvSpPr/>
            <p:nvPr/>
          </p:nvSpPr>
          <p:spPr>
            <a:xfrm>
              <a:off x="1814825" y="1201000"/>
              <a:ext cx="1591750" cy="538225"/>
            </a:xfrm>
            <a:custGeom>
              <a:avLst/>
              <a:gdLst/>
              <a:ahLst/>
              <a:cxnLst/>
              <a:rect l="l" t="t" r="r" b="b"/>
              <a:pathLst>
                <a:path w="63670" h="21529" extrusionOk="0">
                  <a:moveTo>
                    <a:pt x="51305" y="50"/>
                  </a:moveTo>
                  <a:cubicBezTo>
                    <a:pt x="46623" y="84"/>
                    <a:pt x="41941" y="100"/>
                    <a:pt x="37275" y="50"/>
                  </a:cubicBezTo>
                  <a:lnTo>
                    <a:pt x="37275" y="50"/>
                  </a:lnTo>
                  <a:cubicBezTo>
                    <a:pt x="32043" y="0"/>
                    <a:pt x="26361" y="1650"/>
                    <a:pt x="21979" y="4483"/>
                  </a:cubicBezTo>
                  <a:lnTo>
                    <a:pt x="21979" y="4483"/>
                  </a:lnTo>
                  <a:cubicBezTo>
                    <a:pt x="21496" y="4783"/>
                    <a:pt x="20929" y="5182"/>
                    <a:pt x="20396" y="5282"/>
                  </a:cubicBezTo>
                  <a:lnTo>
                    <a:pt x="20396" y="5282"/>
                  </a:lnTo>
                  <a:cubicBezTo>
                    <a:pt x="19846" y="5382"/>
                    <a:pt x="19846" y="5299"/>
                    <a:pt x="19296" y="4966"/>
                  </a:cubicBezTo>
                  <a:lnTo>
                    <a:pt x="19296" y="4966"/>
                  </a:lnTo>
                  <a:cubicBezTo>
                    <a:pt x="18013" y="4133"/>
                    <a:pt x="15947" y="3549"/>
                    <a:pt x="14481" y="3283"/>
                  </a:cubicBezTo>
                  <a:lnTo>
                    <a:pt x="14481" y="3283"/>
                  </a:lnTo>
                  <a:cubicBezTo>
                    <a:pt x="13231" y="3066"/>
                    <a:pt x="11815" y="3166"/>
                    <a:pt x="10581" y="3400"/>
                  </a:cubicBezTo>
                  <a:lnTo>
                    <a:pt x="10581" y="3400"/>
                  </a:lnTo>
                  <a:cubicBezTo>
                    <a:pt x="8482" y="3816"/>
                    <a:pt x="6649" y="3883"/>
                    <a:pt x="4733" y="4916"/>
                  </a:cubicBezTo>
                  <a:lnTo>
                    <a:pt x="4733" y="4916"/>
                  </a:lnTo>
                  <a:cubicBezTo>
                    <a:pt x="3017" y="5849"/>
                    <a:pt x="1" y="8015"/>
                    <a:pt x="2050" y="10181"/>
                  </a:cubicBezTo>
                  <a:lnTo>
                    <a:pt x="2050" y="10181"/>
                  </a:lnTo>
                  <a:cubicBezTo>
                    <a:pt x="2950" y="11131"/>
                    <a:pt x="4450" y="11748"/>
                    <a:pt x="5516" y="12531"/>
                  </a:cubicBezTo>
                  <a:lnTo>
                    <a:pt x="5516" y="12531"/>
                  </a:lnTo>
                  <a:cubicBezTo>
                    <a:pt x="6832" y="13480"/>
                    <a:pt x="7782" y="14564"/>
                    <a:pt x="9398" y="15080"/>
                  </a:cubicBezTo>
                  <a:lnTo>
                    <a:pt x="9398" y="15080"/>
                  </a:lnTo>
                  <a:cubicBezTo>
                    <a:pt x="13348" y="16363"/>
                    <a:pt x="17663" y="15813"/>
                    <a:pt x="21646" y="16863"/>
                  </a:cubicBezTo>
                  <a:lnTo>
                    <a:pt x="21646" y="16863"/>
                  </a:lnTo>
                  <a:cubicBezTo>
                    <a:pt x="22095" y="16980"/>
                    <a:pt x="22945" y="17196"/>
                    <a:pt x="23279" y="17496"/>
                  </a:cubicBezTo>
                  <a:lnTo>
                    <a:pt x="23279" y="17496"/>
                  </a:lnTo>
                  <a:cubicBezTo>
                    <a:pt x="23512" y="17713"/>
                    <a:pt x="23545" y="17979"/>
                    <a:pt x="23728" y="18213"/>
                  </a:cubicBezTo>
                  <a:lnTo>
                    <a:pt x="23728" y="18213"/>
                  </a:lnTo>
                  <a:cubicBezTo>
                    <a:pt x="24295" y="18946"/>
                    <a:pt x="24895" y="19129"/>
                    <a:pt x="25778" y="19329"/>
                  </a:cubicBezTo>
                  <a:lnTo>
                    <a:pt x="25778" y="19329"/>
                  </a:lnTo>
                  <a:cubicBezTo>
                    <a:pt x="29044" y="20096"/>
                    <a:pt x="32710" y="20279"/>
                    <a:pt x="36042" y="20262"/>
                  </a:cubicBezTo>
                  <a:lnTo>
                    <a:pt x="36042" y="20262"/>
                  </a:lnTo>
                  <a:cubicBezTo>
                    <a:pt x="42207" y="20245"/>
                    <a:pt x="48556" y="19879"/>
                    <a:pt x="54488" y="21529"/>
                  </a:cubicBezTo>
                  <a:lnTo>
                    <a:pt x="54488" y="21529"/>
                  </a:lnTo>
                  <a:cubicBezTo>
                    <a:pt x="53471" y="20912"/>
                    <a:pt x="52772" y="20179"/>
                    <a:pt x="52888" y="19629"/>
                  </a:cubicBezTo>
                  <a:lnTo>
                    <a:pt x="52888" y="19629"/>
                  </a:lnTo>
                  <a:cubicBezTo>
                    <a:pt x="52972" y="19229"/>
                    <a:pt x="53455" y="18879"/>
                    <a:pt x="53621" y="18446"/>
                  </a:cubicBezTo>
                  <a:lnTo>
                    <a:pt x="53621" y="18446"/>
                  </a:lnTo>
                  <a:cubicBezTo>
                    <a:pt x="53821" y="17979"/>
                    <a:pt x="53871" y="17579"/>
                    <a:pt x="54255" y="17196"/>
                  </a:cubicBezTo>
                  <a:lnTo>
                    <a:pt x="54255" y="17196"/>
                  </a:lnTo>
                  <a:cubicBezTo>
                    <a:pt x="54671" y="16780"/>
                    <a:pt x="54954" y="16796"/>
                    <a:pt x="55371" y="16813"/>
                  </a:cubicBezTo>
                  <a:lnTo>
                    <a:pt x="55371" y="16813"/>
                  </a:lnTo>
                  <a:cubicBezTo>
                    <a:pt x="55554" y="16830"/>
                    <a:pt x="55754" y="16830"/>
                    <a:pt x="55988" y="16813"/>
                  </a:cubicBezTo>
                  <a:lnTo>
                    <a:pt x="55988" y="16813"/>
                  </a:lnTo>
                  <a:cubicBezTo>
                    <a:pt x="57437" y="16663"/>
                    <a:pt x="58337" y="15580"/>
                    <a:pt x="59470" y="14830"/>
                  </a:cubicBezTo>
                  <a:lnTo>
                    <a:pt x="59470" y="14830"/>
                  </a:lnTo>
                  <a:cubicBezTo>
                    <a:pt x="60037" y="14447"/>
                    <a:pt x="60703" y="13980"/>
                    <a:pt x="61053" y="13414"/>
                  </a:cubicBezTo>
                  <a:lnTo>
                    <a:pt x="61053" y="13414"/>
                  </a:lnTo>
                  <a:cubicBezTo>
                    <a:pt x="61453" y="12747"/>
                    <a:pt x="61720" y="11931"/>
                    <a:pt x="62069" y="11231"/>
                  </a:cubicBezTo>
                  <a:lnTo>
                    <a:pt x="62069" y="11231"/>
                  </a:lnTo>
                  <a:cubicBezTo>
                    <a:pt x="62519" y="10315"/>
                    <a:pt x="63086" y="9631"/>
                    <a:pt x="63303" y="8582"/>
                  </a:cubicBezTo>
                  <a:lnTo>
                    <a:pt x="63303" y="8582"/>
                  </a:lnTo>
                  <a:cubicBezTo>
                    <a:pt x="63469" y="7782"/>
                    <a:pt x="63669" y="7065"/>
                    <a:pt x="63652" y="6249"/>
                  </a:cubicBezTo>
                  <a:lnTo>
                    <a:pt x="63652" y="6249"/>
                  </a:lnTo>
                  <a:cubicBezTo>
                    <a:pt x="63636" y="4783"/>
                    <a:pt x="63619" y="3616"/>
                    <a:pt x="62386" y="2583"/>
                  </a:cubicBezTo>
                  <a:lnTo>
                    <a:pt x="62386" y="2583"/>
                  </a:lnTo>
                  <a:cubicBezTo>
                    <a:pt x="60986" y="1433"/>
                    <a:pt x="59054" y="967"/>
                    <a:pt x="57304" y="683"/>
                  </a:cubicBezTo>
                  <a:lnTo>
                    <a:pt x="57304" y="683"/>
                  </a:lnTo>
                  <a:cubicBezTo>
                    <a:pt x="55371" y="384"/>
                    <a:pt x="53372" y="50"/>
                    <a:pt x="51405" y="50"/>
                  </a:cubicBezTo>
                  <a:lnTo>
                    <a:pt x="51405" y="50"/>
                  </a:lnTo>
                  <a:cubicBezTo>
                    <a:pt x="51372" y="50"/>
                    <a:pt x="51339" y="50"/>
                    <a:pt x="51305" y="50"/>
                  </a:cubicBezTo>
                </a:path>
              </a:pathLst>
            </a:custGeom>
            <a:solidFill>
              <a:srgbClr val="F4F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3"/>
            <p:cNvSpPr/>
            <p:nvPr/>
          </p:nvSpPr>
          <p:spPr>
            <a:xfrm>
              <a:off x="4911600" y="1320550"/>
              <a:ext cx="739850" cy="471575"/>
            </a:xfrm>
            <a:custGeom>
              <a:avLst/>
              <a:gdLst/>
              <a:ahLst/>
              <a:cxnLst/>
              <a:rect l="l" t="t" r="r" b="b"/>
              <a:pathLst>
                <a:path w="29594" h="18863" extrusionOk="0">
                  <a:moveTo>
                    <a:pt x="1" y="10115"/>
                  </a:moveTo>
                  <a:cubicBezTo>
                    <a:pt x="551" y="8882"/>
                    <a:pt x="1100" y="7932"/>
                    <a:pt x="1934" y="6849"/>
                  </a:cubicBezTo>
                  <a:cubicBezTo>
                    <a:pt x="2983" y="5483"/>
                    <a:pt x="4416" y="3916"/>
                    <a:pt x="5999" y="3116"/>
                  </a:cubicBezTo>
                  <a:cubicBezTo>
                    <a:pt x="6782" y="2717"/>
                    <a:pt x="7749" y="2533"/>
                    <a:pt x="8599" y="2333"/>
                  </a:cubicBezTo>
                  <a:cubicBezTo>
                    <a:pt x="10365" y="1933"/>
                    <a:pt x="12115" y="1467"/>
                    <a:pt x="13881" y="1067"/>
                  </a:cubicBezTo>
                  <a:cubicBezTo>
                    <a:pt x="15814" y="617"/>
                    <a:pt x="17997" y="117"/>
                    <a:pt x="20013" y="34"/>
                  </a:cubicBezTo>
                  <a:cubicBezTo>
                    <a:pt x="21179" y="1"/>
                    <a:pt x="22379" y="134"/>
                    <a:pt x="23545" y="267"/>
                  </a:cubicBezTo>
                  <a:cubicBezTo>
                    <a:pt x="25611" y="500"/>
                    <a:pt x="28327" y="1600"/>
                    <a:pt x="28944" y="3800"/>
                  </a:cubicBezTo>
                  <a:cubicBezTo>
                    <a:pt x="29244" y="4883"/>
                    <a:pt x="29444" y="5999"/>
                    <a:pt x="29477" y="7115"/>
                  </a:cubicBezTo>
                  <a:cubicBezTo>
                    <a:pt x="29511" y="8449"/>
                    <a:pt x="29594" y="9865"/>
                    <a:pt x="29244" y="11165"/>
                  </a:cubicBezTo>
                  <a:cubicBezTo>
                    <a:pt x="28561" y="13614"/>
                    <a:pt x="27078" y="15697"/>
                    <a:pt x="24945" y="17096"/>
                  </a:cubicBezTo>
                  <a:cubicBezTo>
                    <a:pt x="23195" y="18246"/>
                    <a:pt x="20713" y="18613"/>
                    <a:pt x="18663" y="18729"/>
                  </a:cubicBezTo>
                  <a:cubicBezTo>
                    <a:pt x="16497" y="18863"/>
                    <a:pt x="14347" y="18763"/>
                    <a:pt x="12198" y="18513"/>
                  </a:cubicBezTo>
                  <a:cubicBezTo>
                    <a:pt x="9449" y="18196"/>
                    <a:pt x="6766" y="17713"/>
                    <a:pt x="4183" y="16663"/>
                  </a:cubicBezTo>
                  <a:cubicBezTo>
                    <a:pt x="2817" y="16080"/>
                    <a:pt x="1684" y="15297"/>
                    <a:pt x="417" y="1454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3"/>
            <p:cNvSpPr/>
            <p:nvPr/>
          </p:nvSpPr>
          <p:spPr>
            <a:xfrm>
              <a:off x="5654775" y="1500100"/>
              <a:ext cx="175800" cy="217050"/>
            </a:xfrm>
            <a:custGeom>
              <a:avLst/>
              <a:gdLst/>
              <a:ahLst/>
              <a:cxnLst/>
              <a:rect l="l" t="t" r="r" b="b"/>
              <a:pathLst>
                <a:path w="7032" h="8682" extrusionOk="0">
                  <a:moveTo>
                    <a:pt x="367" y="7782"/>
                  </a:moveTo>
                  <a:cubicBezTo>
                    <a:pt x="217" y="6732"/>
                    <a:pt x="0" y="6182"/>
                    <a:pt x="383" y="5266"/>
                  </a:cubicBezTo>
                  <a:cubicBezTo>
                    <a:pt x="883" y="4016"/>
                    <a:pt x="1516" y="2899"/>
                    <a:pt x="2633" y="2116"/>
                  </a:cubicBezTo>
                  <a:cubicBezTo>
                    <a:pt x="3733" y="1316"/>
                    <a:pt x="5732" y="0"/>
                    <a:pt x="6715" y="1733"/>
                  </a:cubicBezTo>
                  <a:cubicBezTo>
                    <a:pt x="7032" y="2283"/>
                    <a:pt x="6899" y="2816"/>
                    <a:pt x="6699" y="3399"/>
                  </a:cubicBezTo>
                  <a:cubicBezTo>
                    <a:pt x="6415" y="4249"/>
                    <a:pt x="6132" y="5066"/>
                    <a:pt x="5682" y="5849"/>
                  </a:cubicBezTo>
                  <a:cubicBezTo>
                    <a:pt x="5099" y="6865"/>
                    <a:pt x="3883" y="8681"/>
                    <a:pt x="367" y="778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3"/>
            <p:cNvSpPr/>
            <p:nvPr/>
          </p:nvSpPr>
          <p:spPr>
            <a:xfrm>
              <a:off x="3914350" y="1357625"/>
              <a:ext cx="941875" cy="329525"/>
            </a:xfrm>
            <a:custGeom>
              <a:avLst/>
              <a:gdLst/>
              <a:ahLst/>
              <a:cxnLst/>
              <a:rect l="l" t="t" r="r" b="b"/>
              <a:pathLst>
                <a:path w="37675" h="13181" extrusionOk="0">
                  <a:moveTo>
                    <a:pt x="36941" y="8632"/>
                  </a:moveTo>
                  <a:cubicBezTo>
                    <a:pt x="37125" y="8065"/>
                    <a:pt x="37408" y="7482"/>
                    <a:pt x="37558" y="6916"/>
                  </a:cubicBezTo>
                  <a:cubicBezTo>
                    <a:pt x="37675" y="6449"/>
                    <a:pt x="37575" y="5882"/>
                    <a:pt x="37591" y="5399"/>
                  </a:cubicBezTo>
                  <a:cubicBezTo>
                    <a:pt x="37591" y="4000"/>
                    <a:pt x="37491" y="2916"/>
                    <a:pt x="36342" y="1933"/>
                  </a:cubicBezTo>
                  <a:cubicBezTo>
                    <a:pt x="35308" y="1067"/>
                    <a:pt x="34242" y="634"/>
                    <a:pt x="32909" y="417"/>
                  </a:cubicBezTo>
                  <a:cubicBezTo>
                    <a:pt x="31176" y="117"/>
                    <a:pt x="29343" y="0"/>
                    <a:pt x="27594" y="0"/>
                  </a:cubicBezTo>
                  <a:cubicBezTo>
                    <a:pt x="22445" y="0"/>
                    <a:pt x="17313" y="934"/>
                    <a:pt x="12264" y="1783"/>
                  </a:cubicBezTo>
                  <a:cubicBezTo>
                    <a:pt x="9698" y="2217"/>
                    <a:pt x="7198" y="2866"/>
                    <a:pt x="4749" y="3733"/>
                  </a:cubicBezTo>
                  <a:cubicBezTo>
                    <a:pt x="3333" y="4233"/>
                    <a:pt x="1150" y="4916"/>
                    <a:pt x="633" y="6532"/>
                  </a:cubicBezTo>
                  <a:cubicBezTo>
                    <a:pt x="0" y="8582"/>
                    <a:pt x="2033" y="11081"/>
                    <a:pt x="3716" y="12031"/>
                  </a:cubicBezTo>
                  <a:cubicBezTo>
                    <a:pt x="4949" y="12714"/>
                    <a:pt x="6315" y="12814"/>
                    <a:pt x="7682" y="12964"/>
                  </a:cubicBezTo>
                  <a:cubicBezTo>
                    <a:pt x="9614" y="13181"/>
                    <a:pt x="11514" y="12914"/>
                    <a:pt x="13430" y="12797"/>
                  </a:cubicBezTo>
                  <a:cubicBezTo>
                    <a:pt x="17346" y="12531"/>
                    <a:pt x="21278" y="12114"/>
                    <a:pt x="25194" y="11998"/>
                  </a:cubicBezTo>
                  <a:cubicBezTo>
                    <a:pt x="27210" y="11931"/>
                    <a:pt x="28993" y="11348"/>
                    <a:pt x="30876" y="10748"/>
                  </a:cubicBezTo>
                  <a:cubicBezTo>
                    <a:pt x="31993" y="10398"/>
                    <a:pt x="33109" y="10098"/>
                    <a:pt x="34175" y="9582"/>
                  </a:cubicBezTo>
                  <a:cubicBezTo>
                    <a:pt x="35325" y="9032"/>
                    <a:pt x="36442" y="8382"/>
                    <a:pt x="36941" y="863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3"/>
            <p:cNvSpPr/>
            <p:nvPr/>
          </p:nvSpPr>
          <p:spPr>
            <a:xfrm>
              <a:off x="3629825" y="1538000"/>
              <a:ext cx="244975" cy="115825"/>
            </a:xfrm>
            <a:custGeom>
              <a:avLst/>
              <a:gdLst/>
              <a:ahLst/>
              <a:cxnLst/>
              <a:rect l="l" t="t" r="r" b="b"/>
              <a:pathLst>
                <a:path w="9799" h="4633" extrusionOk="0">
                  <a:moveTo>
                    <a:pt x="9798" y="4166"/>
                  </a:moveTo>
                  <a:cubicBezTo>
                    <a:pt x="9165" y="3500"/>
                    <a:pt x="8798" y="2816"/>
                    <a:pt x="8215" y="2167"/>
                  </a:cubicBezTo>
                  <a:cubicBezTo>
                    <a:pt x="7649" y="1517"/>
                    <a:pt x="6799" y="1134"/>
                    <a:pt x="6032" y="784"/>
                  </a:cubicBezTo>
                  <a:cubicBezTo>
                    <a:pt x="4316" y="0"/>
                    <a:pt x="2017" y="367"/>
                    <a:pt x="750" y="1833"/>
                  </a:cubicBezTo>
                  <a:cubicBezTo>
                    <a:pt x="517" y="2117"/>
                    <a:pt x="0" y="2833"/>
                    <a:pt x="84" y="3283"/>
                  </a:cubicBezTo>
                  <a:cubicBezTo>
                    <a:pt x="150" y="3750"/>
                    <a:pt x="534" y="3833"/>
                    <a:pt x="933" y="3966"/>
                  </a:cubicBezTo>
                  <a:cubicBezTo>
                    <a:pt x="3316" y="4633"/>
                    <a:pt x="6116" y="4366"/>
                    <a:pt x="9798" y="41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3"/>
            <p:cNvSpPr/>
            <p:nvPr/>
          </p:nvSpPr>
          <p:spPr>
            <a:xfrm>
              <a:off x="3220325" y="1611325"/>
              <a:ext cx="312875" cy="243300"/>
            </a:xfrm>
            <a:custGeom>
              <a:avLst/>
              <a:gdLst/>
              <a:ahLst/>
              <a:cxnLst/>
              <a:rect l="l" t="t" r="r" b="b"/>
              <a:pathLst>
                <a:path w="12515" h="9732" extrusionOk="0">
                  <a:moveTo>
                    <a:pt x="7249" y="1433"/>
                  </a:moveTo>
                  <a:cubicBezTo>
                    <a:pt x="7499" y="883"/>
                    <a:pt x="7866" y="433"/>
                    <a:pt x="8332" y="83"/>
                  </a:cubicBezTo>
                  <a:cubicBezTo>
                    <a:pt x="9049" y="383"/>
                    <a:pt x="9882" y="0"/>
                    <a:pt x="10632" y="200"/>
                  </a:cubicBezTo>
                  <a:cubicBezTo>
                    <a:pt x="11165" y="350"/>
                    <a:pt x="12515" y="1266"/>
                    <a:pt x="11931" y="1933"/>
                  </a:cubicBezTo>
                  <a:cubicBezTo>
                    <a:pt x="11481" y="2466"/>
                    <a:pt x="9915" y="2033"/>
                    <a:pt x="9299" y="2016"/>
                  </a:cubicBezTo>
                  <a:cubicBezTo>
                    <a:pt x="6916" y="2000"/>
                    <a:pt x="4966" y="3783"/>
                    <a:pt x="2600" y="3766"/>
                  </a:cubicBezTo>
                  <a:cubicBezTo>
                    <a:pt x="2034" y="3749"/>
                    <a:pt x="1284" y="3283"/>
                    <a:pt x="701" y="3566"/>
                  </a:cubicBezTo>
                  <a:cubicBezTo>
                    <a:pt x="18" y="3916"/>
                    <a:pt x="1" y="5066"/>
                    <a:pt x="67" y="5699"/>
                  </a:cubicBezTo>
                  <a:cubicBezTo>
                    <a:pt x="201" y="6815"/>
                    <a:pt x="1217" y="8031"/>
                    <a:pt x="2134" y="8615"/>
                  </a:cubicBezTo>
                  <a:cubicBezTo>
                    <a:pt x="3067" y="9198"/>
                    <a:pt x="4300" y="9598"/>
                    <a:pt x="5383" y="9648"/>
                  </a:cubicBezTo>
                  <a:cubicBezTo>
                    <a:pt x="6899" y="9731"/>
                    <a:pt x="8649" y="9731"/>
                    <a:pt x="9765" y="8581"/>
                  </a:cubicBezTo>
                  <a:cubicBezTo>
                    <a:pt x="10448" y="7882"/>
                    <a:pt x="11182" y="6915"/>
                    <a:pt x="11248" y="5899"/>
                  </a:cubicBezTo>
                  <a:cubicBezTo>
                    <a:pt x="11298" y="4966"/>
                    <a:pt x="10648" y="4482"/>
                    <a:pt x="10398" y="4166"/>
                  </a:cubicBezTo>
                  <a:cubicBezTo>
                    <a:pt x="9715" y="3649"/>
                    <a:pt x="8899" y="3133"/>
                    <a:pt x="8049" y="28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3"/>
            <p:cNvSpPr/>
            <p:nvPr/>
          </p:nvSpPr>
          <p:spPr>
            <a:xfrm>
              <a:off x="4769150" y="2148675"/>
              <a:ext cx="551125" cy="288300"/>
            </a:xfrm>
            <a:custGeom>
              <a:avLst/>
              <a:gdLst/>
              <a:ahLst/>
              <a:cxnLst/>
              <a:rect l="l" t="t" r="r" b="b"/>
              <a:pathLst>
                <a:path w="22045" h="11532" extrusionOk="0">
                  <a:moveTo>
                    <a:pt x="19795" y="2884"/>
                  </a:moveTo>
                  <a:cubicBezTo>
                    <a:pt x="19062" y="2200"/>
                    <a:pt x="18396" y="1567"/>
                    <a:pt x="17463" y="1201"/>
                  </a:cubicBezTo>
                  <a:cubicBezTo>
                    <a:pt x="16446" y="801"/>
                    <a:pt x="15296" y="484"/>
                    <a:pt x="14213" y="368"/>
                  </a:cubicBezTo>
                  <a:cubicBezTo>
                    <a:pt x="11781" y="118"/>
                    <a:pt x="9315" y="1"/>
                    <a:pt x="6948" y="817"/>
                  </a:cubicBezTo>
                  <a:cubicBezTo>
                    <a:pt x="4482" y="1667"/>
                    <a:pt x="2150" y="3134"/>
                    <a:pt x="783" y="5366"/>
                  </a:cubicBezTo>
                  <a:cubicBezTo>
                    <a:pt x="483" y="5866"/>
                    <a:pt x="0" y="6599"/>
                    <a:pt x="33" y="7199"/>
                  </a:cubicBezTo>
                  <a:cubicBezTo>
                    <a:pt x="67" y="7866"/>
                    <a:pt x="1250" y="8399"/>
                    <a:pt x="1700" y="8799"/>
                  </a:cubicBezTo>
                  <a:cubicBezTo>
                    <a:pt x="2416" y="9432"/>
                    <a:pt x="3066" y="10149"/>
                    <a:pt x="3882" y="10682"/>
                  </a:cubicBezTo>
                  <a:cubicBezTo>
                    <a:pt x="5132" y="11498"/>
                    <a:pt x="6565" y="11532"/>
                    <a:pt x="7998" y="11515"/>
                  </a:cubicBezTo>
                  <a:cubicBezTo>
                    <a:pt x="9415" y="11515"/>
                    <a:pt x="10814" y="11432"/>
                    <a:pt x="12197" y="11182"/>
                  </a:cubicBezTo>
                  <a:cubicBezTo>
                    <a:pt x="13530" y="10932"/>
                    <a:pt x="14980" y="10748"/>
                    <a:pt x="16230" y="10265"/>
                  </a:cubicBezTo>
                  <a:cubicBezTo>
                    <a:pt x="17846" y="9615"/>
                    <a:pt x="19679" y="8865"/>
                    <a:pt x="20862" y="7516"/>
                  </a:cubicBezTo>
                  <a:cubicBezTo>
                    <a:pt x="22045" y="6166"/>
                    <a:pt x="22012" y="4083"/>
                    <a:pt x="19795" y="28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3"/>
            <p:cNvSpPr/>
            <p:nvPr/>
          </p:nvSpPr>
          <p:spPr>
            <a:xfrm>
              <a:off x="3222825" y="1952475"/>
              <a:ext cx="157500" cy="143325"/>
            </a:xfrm>
            <a:custGeom>
              <a:avLst/>
              <a:gdLst/>
              <a:ahLst/>
              <a:cxnLst/>
              <a:rect l="l" t="t" r="r" b="b"/>
              <a:pathLst>
                <a:path w="6300" h="5733" extrusionOk="0">
                  <a:moveTo>
                    <a:pt x="5450" y="1"/>
                  </a:moveTo>
                  <a:cubicBezTo>
                    <a:pt x="4650" y="601"/>
                    <a:pt x="3817" y="984"/>
                    <a:pt x="2983" y="1517"/>
                  </a:cubicBezTo>
                  <a:cubicBezTo>
                    <a:pt x="2417" y="1884"/>
                    <a:pt x="1700" y="2217"/>
                    <a:pt x="1267" y="2717"/>
                  </a:cubicBezTo>
                  <a:cubicBezTo>
                    <a:pt x="884" y="3150"/>
                    <a:pt x="1" y="4566"/>
                    <a:pt x="434" y="5216"/>
                  </a:cubicBezTo>
                  <a:cubicBezTo>
                    <a:pt x="784" y="5733"/>
                    <a:pt x="2684" y="5549"/>
                    <a:pt x="3150" y="5433"/>
                  </a:cubicBezTo>
                  <a:cubicBezTo>
                    <a:pt x="5133" y="4950"/>
                    <a:pt x="6183" y="2983"/>
                    <a:pt x="6299" y="105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3"/>
            <p:cNvSpPr/>
            <p:nvPr/>
          </p:nvSpPr>
          <p:spPr>
            <a:xfrm>
              <a:off x="2844600" y="2112025"/>
              <a:ext cx="407425" cy="252875"/>
            </a:xfrm>
            <a:custGeom>
              <a:avLst/>
              <a:gdLst/>
              <a:ahLst/>
              <a:cxnLst/>
              <a:rect l="l" t="t" r="r" b="b"/>
              <a:pathLst>
                <a:path w="16297" h="10115" extrusionOk="0">
                  <a:moveTo>
                    <a:pt x="12164" y="2250"/>
                  </a:moveTo>
                  <a:cubicBezTo>
                    <a:pt x="9948" y="1050"/>
                    <a:pt x="6648" y="1"/>
                    <a:pt x="4299" y="1450"/>
                  </a:cubicBezTo>
                  <a:cubicBezTo>
                    <a:pt x="3166" y="2133"/>
                    <a:pt x="2566" y="3200"/>
                    <a:pt x="1900" y="4300"/>
                  </a:cubicBezTo>
                  <a:cubicBezTo>
                    <a:pt x="1350" y="5233"/>
                    <a:pt x="866" y="5966"/>
                    <a:pt x="683" y="7066"/>
                  </a:cubicBezTo>
                  <a:cubicBezTo>
                    <a:pt x="617" y="7532"/>
                    <a:pt x="0" y="10115"/>
                    <a:pt x="1216" y="9798"/>
                  </a:cubicBezTo>
                  <a:cubicBezTo>
                    <a:pt x="1450" y="9732"/>
                    <a:pt x="1650" y="9382"/>
                    <a:pt x="1850" y="9232"/>
                  </a:cubicBezTo>
                  <a:cubicBezTo>
                    <a:pt x="2066" y="9082"/>
                    <a:pt x="2266" y="8932"/>
                    <a:pt x="2483" y="8765"/>
                  </a:cubicBezTo>
                  <a:cubicBezTo>
                    <a:pt x="2916" y="8432"/>
                    <a:pt x="3499" y="8382"/>
                    <a:pt x="3966" y="8099"/>
                  </a:cubicBezTo>
                  <a:cubicBezTo>
                    <a:pt x="4182" y="7949"/>
                    <a:pt x="4316" y="7782"/>
                    <a:pt x="4582" y="7715"/>
                  </a:cubicBezTo>
                  <a:cubicBezTo>
                    <a:pt x="4816" y="7632"/>
                    <a:pt x="5182" y="7599"/>
                    <a:pt x="5449" y="7549"/>
                  </a:cubicBezTo>
                  <a:cubicBezTo>
                    <a:pt x="5949" y="7449"/>
                    <a:pt x="6415" y="7316"/>
                    <a:pt x="6932" y="7182"/>
                  </a:cubicBezTo>
                  <a:cubicBezTo>
                    <a:pt x="8448" y="6799"/>
                    <a:pt x="9931" y="6466"/>
                    <a:pt x="11164" y="5416"/>
                  </a:cubicBezTo>
                  <a:cubicBezTo>
                    <a:pt x="11714" y="4949"/>
                    <a:pt x="12131" y="4350"/>
                    <a:pt x="12797" y="4083"/>
                  </a:cubicBezTo>
                  <a:cubicBezTo>
                    <a:pt x="13480" y="3800"/>
                    <a:pt x="14130" y="3733"/>
                    <a:pt x="14863" y="3733"/>
                  </a:cubicBezTo>
                  <a:cubicBezTo>
                    <a:pt x="15047" y="3716"/>
                    <a:pt x="16296" y="3566"/>
                    <a:pt x="15930" y="3117"/>
                  </a:cubicBezTo>
                  <a:cubicBezTo>
                    <a:pt x="15846" y="3017"/>
                    <a:pt x="15580" y="3100"/>
                    <a:pt x="15463" y="3083"/>
                  </a:cubicBezTo>
                  <a:cubicBezTo>
                    <a:pt x="14797" y="2933"/>
                    <a:pt x="14097" y="2650"/>
                    <a:pt x="12164" y="225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3"/>
            <p:cNvSpPr/>
            <p:nvPr/>
          </p:nvSpPr>
          <p:spPr>
            <a:xfrm>
              <a:off x="2865425" y="1261825"/>
              <a:ext cx="521550" cy="340350"/>
            </a:xfrm>
            <a:custGeom>
              <a:avLst/>
              <a:gdLst/>
              <a:ahLst/>
              <a:cxnLst/>
              <a:rect l="l" t="t" r="r" b="b"/>
              <a:pathLst>
                <a:path w="20862" h="13614" extrusionOk="0">
                  <a:moveTo>
                    <a:pt x="18279" y="683"/>
                  </a:moveTo>
                  <a:cubicBezTo>
                    <a:pt x="17663" y="383"/>
                    <a:pt x="17113" y="0"/>
                    <a:pt x="16430" y="33"/>
                  </a:cubicBezTo>
                  <a:cubicBezTo>
                    <a:pt x="15896" y="50"/>
                    <a:pt x="15313" y="250"/>
                    <a:pt x="14797" y="367"/>
                  </a:cubicBezTo>
                  <a:cubicBezTo>
                    <a:pt x="12930" y="750"/>
                    <a:pt x="11048" y="1033"/>
                    <a:pt x="9181" y="1466"/>
                  </a:cubicBezTo>
                  <a:cubicBezTo>
                    <a:pt x="7065" y="1950"/>
                    <a:pt x="4782" y="2499"/>
                    <a:pt x="2916" y="3666"/>
                  </a:cubicBezTo>
                  <a:cubicBezTo>
                    <a:pt x="1866" y="4332"/>
                    <a:pt x="633" y="5465"/>
                    <a:pt x="283" y="6715"/>
                  </a:cubicBezTo>
                  <a:cubicBezTo>
                    <a:pt x="0" y="7698"/>
                    <a:pt x="500" y="8148"/>
                    <a:pt x="1416" y="8481"/>
                  </a:cubicBezTo>
                  <a:cubicBezTo>
                    <a:pt x="2616" y="8931"/>
                    <a:pt x="3899" y="9048"/>
                    <a:pt x="5116" y="9431"/>
                  </a:cubicBezTo>
                  <a:cubicBezTo>
                    <a:pt x="6249" y="9798"/>
                    <a:pt x="7215" y="10364"/>
                    <a:pt x="8198" y="10997"/>
                  </a:cubicBezTo>
                  <a:cubicBezTo>
                    <a:pt x="8931" y="11481"/>
                    <a:pt x="9698" y="12214"/>
                    <a:pt x="10498" y="12597"/>
                  </a:cubicBezTo>
                  <a:cubicBezTo>
                    <a:pt x="11731" y="13164"/>
                    <a:pt x="12897" y="13613"/>
                    <a:pt x="14280" y="13530"/>
                  </a:cubicBezTo>
                  <a:cubicBezTo>
                    <a:pt x="15680" y="13447"/>
                    <a:pt x="17296" y="12747"/>
                    <a:pt x="18229" y="11681"/>
                  </a:cubicBezTo>
                  <a:cubicBezTo>
                    <a:pt x="19262" y="10531"/>
                    <a:pt x="19779" y="9198"/>
                    <a:pt x="20295" y="7765"/>
                  </a:cubicBezTo>
                  <a:cubicBezTo>
                    <a:pt x="20579" y="6915"/>
                    <a:pt x="20862" y="5965"/>
                    <a:pt x="20795" y="5066"/>
                  </a:cubicBezTo>
                  <a:cubicBezTo>
                    <a:pt x="20662" y="3466"/>
                    <a:pt x="19846" y="2483"/>
                    <a:pt x="18279" y="68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3"/>
            <p:cNvSpPr/>
            <p:nvPr/>
          </p:nvSpPr>
          <p:spPr>
            <a:xfrm>
              <a:off x="1876900" y="2096625"/>
              <a:ext cx="502400" cy="242875"/>
            </a:xfrm>
            <a:custGeom>
              <a:avLst/>
              <a:gdLst/>
              <a:ahLst/>
              <a:cxnLst/>
              <a:rect l="l" t="t" r="r" b="b"/>
              <a:pathLst>
                <a:path w="20096" h="9715" extrusionOk="0">
                  <a:moveTo>
                    <a:pt x="15797" y="2733"/>
                  </a:moveTo>
                  <a:cubicBezTo>
                    <a:pt x="15830" y="2516"/>
                    <a:pt x="15880" y="2266"/>
                    <a:pt x="15930" y="2016"/>
                  </a:cubicBezTo>
                  <a:cubicBezTo>
                    <a:pt x="14014" y="1400"/>
                    <a:pt x="11914" y="1133"/>
                    <a:pt x="9931" y="750"/>
                  </a:cubicBezTo>
                  <a:cubicBezTo>
                    <a:pt x="9132" y="600"/>
                    <a:pt x="8315" y="483"/>
                    <a:pt x="7515" y="283"/>
                  </a:cubicBezTo>
                  <a:cubicBezTo>
                    <a:pt x="6449" y="0"/>
                    <a:pt x="5582" y="400"/>
                    <a:pt x="4566" y="750"/>
                  </a:cubicBezTo>
                  <a:cubicBezTo>
                    <a:pt x="3050" y="1266"/>
                    <a:pt x="1867" y="2283"/>
                    <a:pt x="1117" y="3699"/>
                  </a:cubicBezTo>
                  <a:cubicBezTo>
                    <a:pt x="600" y="4666"/>
                    <a:pt x="417" y="5999"/>
                    <a:pt x="200" y="7065"/>
                  </a:cubicBezTo>
                  <a:cubicBezTo>
                    <a:pt x="0" y="8015"/>
                    <a:pt x="250" y="9481"/>
                    <a:pt x="1383" y="9614"/>
                  </a:cubicBezTo>
                  <a:cubicBezTo>
                    <a:pt x="2200" y="9714"/>
                    <a:pt x="3100" y="9415"/>
                    <a:pt x="3866" y="9181"/>
                  </a:cubicBezTo>
                  <a:cubicBezTo>
                    <a:pt x="4883" y="8881"/>
                    <a:pt x="5916" y="8781"/>
                    <a:pt x="6982" y="8748"/>
                  </a:cubicBezTo>
                  <a:cubicBezTo>
                    <a:pt x="8898" y="8698"/>
                    <a:pt x="11481" y="8465"/>
                    <a:pt x="13164" y="7448"/>
                  </a:cubicBezTo>
                  <a:cubicBezTo>
                    <a:pt x="14147" y="6848"/>
                    <a:pt x="15164" y="6282"/>
                    <a:pt x="15497" y="5099"/>
                  </a:cubicBezTo>
                  <a:cubicBezTo>
                    <a:pt x="15563" y="4832"/>
                    <a:pt x="15597" y="4549"/>
                    <a:pt x="15663" y="4282"/>
                  </a:cubicBezTo>
                  <a:cubicBezTo>
                    <a:pt x="15763" y="3833"/>
                    <a:pt x="15863" y="3383"/>
                    <a:pt x="16030" y="2966"/>
                  </a:cubicBezTo>
                  <a:cubicBezTo>
                    <a:pt x="16330" y="2250"/>
                    <a:pt x="16813" y="1716"/>
                    <a:pt x="17613" y="1616"/>
                  </a:cubicBezTo>
                  <a:cubicBezTo>
                    <a:pt x="18196" y="1550"/>
                    <a:pt x="20096" y="1916"/>
                    <a:pt x="19446" y="2899"/>
                  </a:cubicBezTo>
                  <a:cubicBezTo>
                    <a:pt x="19063" y="3466"/>
                    <a:pt x="17980" y="3283"/>
                    <a:pt x="17413" y="328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3"/>
            <p:cNvSpPr/>
            <p:nvPr/>
          </p:nvSpPr>
          <p:spPr>
            <a:xfrm>
              <a:off x="2403850" y="2134525"/>
              <a:ext cx="329950" cy="191650"/>
            </a:xfrm>
            <a:custGeom>
              <a:avLst/>
              <a:gdLst/>
              <a:ahLst/>
              <a:cxnLst/>
              <a:rect l="l" t="t" r="r" b="b"/>
              <a:pathLst>
                <a:path w="13198" h="7666" extrusionOk="0">
                  <a:moveTo>
                    <a:pt x="534" y="1133"/>
                  </a:moveTo>
                  <a:cubicBezTo>
                    <a:pt x="1434" y="567"/>
                    <a:pt x="2134" y="117"/>
                    <a:pt x="3200" y="67"/>
                  </a:cubicBezTo>
                  <a:cubicBezTo>
                    <a:pt x="4300" y="17"/>
                    <a:pt x="5450" y="0"/>
                    <a:pt x="6516" y="184"/>
                  </a:cubicBezTo>
                  <a:cubicBezTo>
                    <a:pt x="7549" y="367"/>
                    <a:pt x="8682" y="834"/>
                    <a:pt x="9565" y="1400"/>
                  </a:cubicBezTo>
                  <a:cubicBezTo>
                    <a:pt x="9882" y="1600"/>
                    <a:pt x="10132" y="1883"/>
                    <a:pt x="10448" y="2083"/>
                  </a:cubicBezTo>
                  <a:cubicBezTo>
                    <a:pt x="10782" y="2300"/>
                    <a:pt x="11148" y="2400"/>
                    <a:pt x="11448" y="2650"/>
                  </a:cubicBezTo>
                  <a:cubicBezTo>
                    <a:pt x="12048" y="3166"/>
                    <a:pt x="13114" y="4183"/>
                    <a:pt x="13181" y="5033"/>
                  </a:cubicBezTo>
                  <a:cubicBezTo>
                    <a:pt x="13198" y="5382"/>
                    <a:pt x="13014" y="5466"/>
                    <a:pt x="12948" y="5749"/>
                  </a:cubicBezTo>
                  <a:cubicBezTo>
                    <a:pt x="12848" y="6166"/>
                    <a:pt x="12981" y="6216"/>
                    <a:pt x="12698" y="6549"/>
                  </a:cubicBezTo>
                  <a:cubicBezTo>
                    <a:pt x="11865" y="7499"/>
                    <a:pt x="10515" y="7665"/>
                    <a:pt x="9399" y="7115"/>
                  </a:cubicBezTo>
                  <a:cubicBezTo>
                    <a:pt x="7682" y="6282"/>
                    <a:pt x="6033" y="5332"/>
                    <a:pt x="4333" y="4449"/>
                  </a:cubicBezTo>
                  <a:cubicBezTo>
                    <a:pt x="3083" y="3783"/>
                    <a:pt x="1" y="3333"/>
                    <a:pt x="534" y="11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3"/>
            <p:cNvSpPr/>
            <p:nvPr/>
          </p:nvSpPr>
          <p:spPr>
            <a:xfrm>
              <a:off x="3374875" y="1888325"/>
              <a:ext cx="60025" cy="69175"/>
            </a:xfrm>
            <a:custGeom>
              <a:avLst/>
              <a:gdLst/>
              <a:ahLst/>
              <a:cxnLst/>
              <a:rect l="l" t="t" r="r" b="b"/>
              <a:pathLst>
                <a:path w="2401" h="2767" extrusionOk="0">
                  <a:moveTo>
                    <a:pt x="217" y="2767"/>
                  </a:moveTo>
                  <a:cubicBezTo>
                    <a:pt x="67" y="2217"/>
                    <a:pt x="1" y="1634"/>
                    <a:pt x="17" y="1067"/>
                  </a:cubicBezTo>
                  <a:cubicBezTo>
                    <a:pt x="534" y="834"/>
                    <a:pt x="684" y="1"/>
                    <a:pt x="1384" y="51"/>
                  </a:cubicBezTo>
                  <a:cubicBezTo>
                    <a:pt x="1600" y="51"/>
                    <a:pt x="1950" y="267"/>
                    <a:pt x="2067" y="501"/>
                  </a:cubicBezTo>
                  <a:cubicBezTo>
                    <a:pt x="2400" y="1167"/>
                    <a:pt x="1234" y="2000"/>
                    <a:pt x="1067" y="256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3"/>
            <p:cNvSpPr/>
            <p:nvPr/>
          </p:nvSpPr>
          <p:spPr>
            <a:xfrm>
              <a:off x="4596675" y="1636725"/>
              <a:ext cx="241650" cy="90825"/>
            </a:xfrm>
            <a:custGeom>
              <a:avLst/>
              <a:gdLst/>
              <a:ahLst/>
              <a:cxnLst/>
              <a:rect l="l" t="t" r="r" b="b"/>
              <a:pathLst>
                <a:path w="9666" h="3633" extrusionOk="0">
                  <a:moveTo>
                    <a:pt x="8799" y="0"/>
                  </a:moveTo>
                  <a:cubicBezTo>
                    <a:pt x="6982" y="234"/>
                    <a:pt x="5083" y="567"/>
                    <a:pt x="3350" y="1267"/>
                  </a:cubicBezTo>
                  <a:cubicBezTo>
                    <a:pt x="2750" y="1500"/>
                    <a:pt x="1" y="2483"/>
                    <a:pt x="1650" y="3250"/>
                  </a:cubicBezTo>
                  <a:cubicBezTo>
                    <a:pt x="2367" y="3583"/>
                    <a:pt x="3450" y="3566"/>
                    <a:pt x="4233" y="3600"/>
                  </a:cubicBezTo>
                  <a:cubicBezTo>
                    <a:pt x="5183" y="3633"/>
                    <a:pt x="6166" y="3550"/>
                    <a:pt x="7099" y="3383"/>
                  </a:cubicBezTo>
                  <a:cubicBezTo>
                    <a:pt x="7749" y="3266"/>
                    <a:pt x="9665" y="2883"/>
                    <a:pt x="9648" y="19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3"/>
            <p:cNvSpPr/>
            <p:nvPr/>
          </p:nvSpPr>
          <p:spPr>
            <a:xfrm>
              <a:off x="1869825" y="1311800"/>
              <a:ext cx="371175" cy="256225"/>
            </a:xfrm>
            <a:custGeom>
              <a:avLst/>
              <a:gdLst/>
              <a:ahLst/>
              <a:cxnLst/>
              <a:rect l="l" t="t" r="r" b="b"/>
              <a:pathLst>
                <a:path w="14847" h="10249" extrusionOk="0">
                  <a:moveTo>
                    <a:pt x="12081" y="650"/>
                  </a:moveTo>
                  <a:cubicBezTo>
                    <a:pt x="11347" y="384"/>
                    <a:pt x="10814" y="184"/>
                    <a:pt x="10031" y="117"/>
                  </a:cubicBezTo>
                  <a:cubicBezTo>
                    <a:pt x="8731" y="1"/>
                    <a:pt x="7398" y="117"/>
                    <a:pt x="6132" y="401"/>
                  </a:cubicBezTo>
                  <a:cubicBezTo>
                    <a:pt x="4616" y="734"/>
                    <a:pt x="2749" y="1167"/>
                    <a:pt x="1533" y="2217"/>
                  </a:cubicBezTo>
                  <a:cubicBezTo>
                    <a:pt x="600" y="3017"/>
                    <a:pt x="0" y="4383"/>
                    <a:pt x="833" y="5466"/>
                  </a:cubicBezTo>
                  <a:cubicBezTo>
                    <a:pt x="1216" y="5949"/>
                    <a:pt x="1733" y="6316"/>
                    <a:pt x="2116" y="6799"/>
                  </a:cubicBezTo>
                  <a:cubicBezTo>
                    <a:pt x="2400" y="7116"/>
                    <a:pt x="2666" y="7399"/>
                    <a:pt x="2883" y="7749"/>
                  </a:cubicBezTo>
                  <a:cubicBezTo>
                    <a:pt x="4232" y="9965"/>
                    <a:pt x="7015" y="10248"/>
                    <a:pt x="9365" y="9698"/>
                  </a:cubicBezTo>
                  <a:cubicBezTo>
                    <a:pt x="11347" y="9232"/>
                    <a:pt x="12980" y="8149"/>
                    <a:pt x="13897" y="6266"/>
                  </a:cubicBezTo>
                  <a:cubicBezTo>
                    <a:pt x="14847" y="4300"/>
                    <a:pt x="14063" y="2300"/>
                    <a:pt x="12081" y="65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3"/>
            <p:cNvSpPr/>
            <p:nvPr/>
          </p:nvSpPr>
          <p:spPr>
            <a:xfrm>
              <a:off x="2083925" y="1555500"/>
              <a:ext cx="255800" cy="66675"/>
            </a:xfrm>
            <a:custGeom>
              <a:avLst/>
              <a:gdLst/>
              <a:ahLst/>
              <a:cxnLst/>
              <a:rect l="l" t="t" r="r" b="b"/>
              <a:pathLst>
                <a:path w="10232" h="2667" extrusionOk="0">
                  <a:moveTo>
                    <a:pt x="1" y="1417"/>
                  </a:moveTo>
                  <a:cubicBezTo>
                    <a:pt x="2517" y="217"/>
                    <a:pt x="5566" y="0"/>
                    <a:pt x="8249" y="717"/>
                  </a:cubicBezTo>
                  <a:cubicBezTo>
                    <a:pt x="8815" y="867"/>
                    <a:pt x="9299" y="1150"/>
                    <a:pt x="9699" y="1567"/>
                  </a:cubicBezTo>
                  <a:cubicBezTo>
                    <a:pt x="9798" y="1667"/>
                    <a:pt x="10215" y="2083"/>
                    <a:pt x="10232" y="2233"/>
                  </a:cubicBezTo>
                  <a:cubicBezTo>
                    <a:pt x="10065" y="2250"/>
                    <a:pt x="9982" y="2366"/>
                    <a:pt x="9832" y="2416"/>
                  </a:cubicBezTo>
                  <a:cubicBezTo>
                    <a:pt x="9665" y="2466"/>
                    <a:pt x="9449" y="2516"/>
                    <a:pt x="9265" y="2550"/>
                  </a:cubicBezTo>
                  <a:cubicBezTo>
                    <a:pt x="8765" y="2666"/>
                    <a:pt x="8099" y="2550"/>
                    <a:pt x="7599" y="2550"/>
                  </a:cubicBezTo>
                  <a:cubicBezTo>
                    <a:pt x="6599" y="2550"/>
                    <a:pt x="5583" y="2633"/>
                    <a:pt x="4616" y="2416"/>
                  </a:cubicBezTo>
                  <a:cubicBezTo>
                    <a:pt x="3867" y="2233"/>
                    <a:pt x="3100" y="2150"/>
                    <a:pt x="2350" y="1983"/>
                  </a:cubicBezTo>
                  <a:cubicBezTo>
                    <a:pt x="1817" y="1866"/>
                    <a:pt x="1250" y="1633"/>
                    <a:pt x="1" y="141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3"/>
            <p:cNvSpPr/>
            <p:nvPr/>
          </p:nvSpPr>
          <p:spPr>
            <a:xfrm>
              <a:off x="2357625" y="1606725"/>
              <a:ext cx="38350" cy="33775"/>
            </a:xfrm>
            <a:custGeom>
              <a:avLst/>
              <a:gdLst/>
              <a:ahLst/>
              <a:cxnLst/>
              <a:rect l="l" t="t" r="r" b="b"/>
              <a:pathLst>
                <a:path w="1534" h="1351" extrusionOk="0">
                  <a:moveTo>
                    <a:pt x="0" y="784"/>
                  </a:moveTo>
                  <a:cubicBezTo>
                    <a:pt x="483" y="551"/>
                    <a:pt x="1183" y="1"/>
                    <a:pt x="1450" y="751"/>
                  </a:cubicBezTo>
                  <a:cubicBezTo>
                    <a:pt x="1533" y="967"/>
                    <a:pt x="1317" y="1350"/>
                    <a:pt x="983" y="133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3"/>
            <p:cNvSpPr/>
            <p:nvPr/>
          </p:nvSpPr>
          <p:spPr>
            <a:xfrm>
              <a:off x="3115350" y="1652150"/>
              <a:ext cx="84600" cy="90400"/>
            </a:xfrm>
            <a:custGeom>
              <a:avLst/>
              <a:gdLst/>
              <a:ahLst/>
              <a:cxnLst/>
              <a:rect l="l" t="t" r="r" b="b"/>
              <a:pathLst>
                <a:path w="3384" h="3616" extrusionOk="0">
                  <a:moveTo>
                    <a:pt x="567" y="650"/>
                  </a:moveTo>
                  <a:cubicBezTo>
                    <a:pt x="1417" y="383"/>
                    <a:pt x="1917" y="0"/>
                    <a:pt x="2684" y="600"/>
                  </a:cubicBezTo>
                  <a:cubicBezTo>
                    <a:pt x="3200" y="1000"/>
                    <a:pt x="3383" y="1566"/>
                    <a:pt x="3383" y="2199"/>
                  </a:cubicBezTo>
                  <a:cubicBezTo>
                    <a:pt x="3367" y="2749"/>
                    <a:pt x="3267" y="3566"/>
                    <a:pt x="2600" y="3599"/>
                  </a:cubicBezTo>
                  <a:cubicBezTo>
                    <a:pt x="2134" y="3616"/>
                    <a:pt x="1800" y="3383"/>
                    <a:pt x="1417" y="3149"/>
                  </a:cubicBezTo>
                  <a:cubicBezTo>
                    <a:pt x="1067" y="2933"/>
                    <a:pt x="667" y="2683"/>
                    <a:pt x="417" y="2333"/>
                  </a:cubicBezTo>
                  <a:cubicBezTo>
                    <a:pt x="1" y="1766"/>
                    <a:pt x="234" y="1350"/>
                    <a:pt x="567" y="78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3"/>
            <p:cNvSpPr/>
            <p:nvPr/>
          </p:nvSpPr>
          <p:spPr>
            <a:xfrm>
              <a:off x="3224075" y="1540075"/>
              <a:ext cx="114600" cy="86250"/>
            </a:xfrm>
            <a:custGeom>
              <a:avLst/>
              <a:gdLst/>
              <a:ahLst/>
              <a:cxnLst/>
              <a:rect l="l" t="t" r="r" b="b"/>
              <a:pathLst>
                <a:path w="4584" h="3450" extrusionOk="0">
                  <a:moveTo>
                    <a:pt x="1" y="2883"/>
                  </a:moveTo>
                  <a:cubicBezTo>
                    <a:pt x="351" y="3067"/>
                    <a:pt x="701" y="3267"/>
                    <a:pt x="1034" y="3450"/>
                  </a:cubicBezTo>
                  <a:cubicBezTo>
                    <a:pt x="1301" y="3450"/>
                    <a:pt x="1550" y="3417"/>
                    <a:pt x="1800" y="3317"/>
                  </a:cubicBezTo>
                  <a:cubicBezTo>
                    <a:pt x="2550" y="3133"/>
                    <a:pt x="3283" y="3000"/>
                    <a:pt x="3850" y="2434"/>
                  </a:cubicBezTo>
                  <a:cubicBezTo>
                    <a:pt x="4583" y="1717"/>
                    <a:pt x="4450" y="967"/>
                    <a:pt x="3733" y="284"/>
                  </a:cubicBezTo>
                  <a:cubicBezTo>
                    <a:pt x="3600" y="151"/>
                    <a:pt x="3467" y="1"/>
                    <a:pt x="3267" y="101"/>
                  </a:cubicBezTo>
                  <a:cubicBezTo>
                    <a:pt x="3100" y="184"/>
                    <a:pt x="3150" y="351"/>
                    <a:pt x="3067" y="467"/>
                  </a:cubicBezTo>
                  <a:cubicBezTo>
                    <a:pt x="2900" y="667"/>
                    <a:pt x="2567" y="751"/>
                    <a:pt x="2384" y="884"/>
                  </a:cubicBezTo>
                  <a:cubicBezTo>
                    <a:pt x="1934" y="1217"/>
                    <a:pt x="1517" y="1884"/>
                    <a:pt x="984" y="203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3"/>
            <p:cNvSpPr/>
            <p:nvPr/>
          </p:nvSpPr>
          <p:spPr>
            <a:xfrm>
              <a:off x="3474850" y="1383875"/>
              <a:ext cx="348275" cy="228300"/>
            </a:xfrm>
            <a:custGeom>
              <a:avLst/>
              <a:gdLst/>
              <a:ahLst/>
              <a:cxnLst/>
              <a:rect l="l" t="t" r="r" b="b"/>
              <a:pathLst>
                <a:path w="13931" h="9132" extrusionOk="0">
                  <a:moveTo>
                    <a:pt x="217" y="9131"/>
                  </a:moveTo>
                  <a:cubicBezTo>
                    <a:pt x="117" y="8465"/>
                    <a:pt x="1" y="7848"/>
                    <a:pt x="101" y="7182"/>
                  </a:cubicBezTo>
                  <a:cubicBezTo>
                    <a:pt x="351" y="5516"/>
                    <a:pt x="1267" y="3916"/>
                    <a:pt x="2417" y="2733"/>
                  </a:cubicBezTo>
                  <a:cubicBezTo>
                    <a:pt x="3400" y="1700"/>
                    <a:pt x="4600" y="683"/>
                    <a:pt x="5983" y="300"/>
                  </a:cubicBezTo>
                  <a:cubicBezTo>
                    <a:pt x="7016" y="0"/>
                    <a:pt x="7982" y="167"/>
                    <a:pt x="8982" y="483"/>
                  </a:cubicBezTo>
                  <a:cubicBezTo>
                    <a:pt x="9815" y="767"/>
                    <a:pt x="10465" y="1250"/>
                    <a:pt x="11215" y="1683"/>
                  </a:cubicBezTo>
                  <a:cubicBezTo>
                    <a:pt x="11648" y="1933"/>
                    <a:pt x="12131" y="1900"/>
                    <a:pt x="12581" y="2116"/>
                  </a:cubicBezTo>
                  <a:cubicBezTo>
                    <a:pt x="12981" y="2300"/>
                    <a:pt x="13714" y="2533"/>
                    <a:pt x="13814" y="3033"/>
                  </a:cubicBezTo>
                  <a:cubicBezTo>
                    <a:pt x="13931" y="3533"/>
                    <a:pt x="13398" y="3983"/>
                    <a:pt x="13064" y="4266"/>
                  </a:cubicBezTo>
                  <a:cubicBezTo>
                    <a:pt x="12231" y="4949"/>
                    <a:pt x="11381" y="5732"/>
                    <a:pt x="10382" y="6149"/>
                  </a:cubicBezTo>
                  <a:cubicBezTo>
                    <a:pt x="8799" y="6799"/>
                    <a:pt x="7132" y="7165"/>
                    <a:pt x="5649" y="8015"/>
                  </a:cubicBezTo>
                  <a:cubicBezTo>
                    <a:pt x="4933" y="8432"/>
                    <a:pt x="4216" y="8781"/>
                    <a:pt x="3367" y="8848"/>
                  </a:cubicBezTo>
                  <a:cubicBezTo>
                    <a:pt x="2517" y="8915"/>
                    <a:pt x="1634" y="8848"/>
                    <a:pt x="217" y="913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3"/>
            <p:cNvSpPr/>
            <p:nvPr/>
          </p:nvSpPr>
          <p:spPr>
            <a:xfrm>
              <a:off x="3232425" y="1649650"/>
              <a:ext cx="170800" cy="79575"/>
            </a:xfrm>
            <a:custGeom>
              <a:avLst/>
              <a:gdLst/>
              <a:ahLst/>
              <a:cxnLst/>
              <a:rect l="l" t="t" r="r" b="b"/>
              <a:pathLst>
                <a:path w="6832" h="3183" extrusionOk="0">
                  <a:moveTo>
                    <a:pt x="6832" y="1300"/>
                  </a:moveTo>
                  <a:cubicBezTo>
                    <a:pt x="5715" y="733"/>
                    <a:pt x="4766" y="100"/>
                    <a:pt x="3483" y="33"/>
                  </a:cubicBezTo>
                  <a:cubicBezTo>
                    <a:pt x="2649" y="0"/>
                    <a:pt x="1200" y="483"/>
                    <a:pt x="733" y="1250"/>
                  </a:cubicBezTo>
                  <a:cubicBezTo>
                    <a:pt x="583" y="1500"/>
                    <a:pt x="467" y="1800"/>
                    <a:pt x="350" y="2066"/>
                  </a:cubicBezTo>
                  <a:cubicBezTo>
                    <a:pt x="283" y="2233"/>
                    <a:pt x="133" y="2383"/>
                    <a:pt x="83" y="2566"/>
                  </a:cubicBezTo>
                  <a:cubicBezTo>
                    <a:pt x="0" y="2866"/>
                    <a:pt x="117" y="2916"/>
                    <a:pt x="317" y="3033"/>
                  </a:cubicBezTo>
                  <a:cubicBezTo>
                    <a:pt x="617" y="3183"/>
                    <a:pt x="800" y="3149"/>
                    <a:pt x="1200" y="3149"/>
                  </a:cubicBezTo>
                  <a:cubicBezTo>
                    <a:pt x="2383" y="3116"/>
                    <a:pt x="3549" y="2983"/>
                    <a:pt x="4716" y="284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3"/>
            <p:cNvSpPr/>
            <p:nvPr/>
          </p:nvSpPr>
          <p:spPr>
            <a:xfrm>
              <a:off x="2598000" y="1861250"/>
              <a:ext cx="2330750" cy="822325"/>
            </a:xfrm>
            <a:custGeom>
              <a:avLst/>
              <a:gdLst/>
              <a:ahLst/>
              <a:cxnLst/>
              <a:rect l="l" t="t" r="r" b="b"/>
              <a:pathLst>
                <a:path w="93230" h="32893" extrusionOk="0">
                  <a:moveTo>
                    <a:pt x="27045" y="10665"/>
                  </a:moveTo>
                  <a:cubicBezTo>
                    <a:pt x="28361" y="10198"/>
                    <a:pt x="29611" y="9598"/>
                    <a:pt x="30927" y="9149"/>
                  </a:cubicBezTo>
                  <a:cubicBezTo>
                    <a:pt x="31993" y="8782"/>
                    <a:pt x="33110" y="8732"/>
                    <a:pt x="34176" y="8432"/>
                  </a:cubicBezTo>
                  <a:cubicBezTo>
                    <a:pt x="34693" y="8282"/>
                    <a:pt x="35209" y="8082"/>
                    <a:pt x="35726" y="7932"/>
                  </a:cubicBezTo>
                  <a:cubicBezTo>
                    <a:pt x="36093" y="7815"/>
                    <a:pt x="36476" y="7766"/>
                    <a:pt x="36776" y="7516"/>
                  </a:cubicBezTo>
                  <a:cubicBezTo>
                    <a:pt x="36926" y="7416"/>
                    <a:pt x="37126" y="7249"/>
                    <a:pt x="37209" y="7099"/>
                  </a:cubicBezTo>
                  <a:cubicBezTo>
                    <a:pt x="37309" y="6916"/>
                    <a:pt x="37292" y="6716"/>
                    <a:pt x="37376" y="6549"/>
                  </a:cubicBezTo>
                  <a:cubicBezTo>
                    <a:pt x="37542" y="6183"/>
                    <a:pt x="37709" y="5899"/>
                    <a:pt x="38009" y="5633"/>
                  </a:cubicBezTo>
                  <a:cubicBezTo>
                    <a:pt x="38142" y="5516"/>
                    <a:pt x="38392" y="5383"/>
                    <a:pt x="38425" y="5199"/>
                  </a:cubicBezTo>
                  <a:cubicBezTo>
                    <a:pt x="38492" y="4866"/>
                    <a:pt x="37875" y="4166"/>
                    <a:pt x="37592" y="4033"/>
                  </a:cubicBezTo>
                  <a:cubicBezTo>
                    <a:pt x="37642" y="3783"/>
                    <a:pt x="37809" y="3833"/>
                    <a:pt x="37992" y="3783"/>
                  </a:cubicBezTo>
                  <a:cubicBezTo>
                    <a:pt x="38159" y="3750"/>
                    <a:pt x="38309" y="3683"/>
                    <a:pt x="38475" y="3650"/>
                  </a:cubicBezTo>
                  <a:cubicBezTo>
                    <a:pt x="38592" y="3616"/>
                    <a:pt x="38725" y="3683"/>
                    <a:pt x="38842" y="3650"/>
                  </a:cubicBezTo>
                  <a:cubicBezTo>
                    <a:pt x="38942" y="3633"/>
                    <a:pt x="38942" y="3550"/>
                    <a:pt x="39009" y="3533"/>
                  </a:cubicBezTo>
                  <a:cubicBezTo>
                    <a:pt x="39292" y="3467"/>
                    <a:pt x="39558" y="3417"/>
                    <a:pt x="39825" y="3350"/>
                  </a:cubicBezTo>
                  <a:cubicBezTo>
                    <a:pt x="40425" y="3167"/>
                    <a:pt x="40958" y="2933"/>
                    <a:pt x="41575" y="2833"/>
                  </a:cubicBezTo>
                  <a:cubicBezTo>
                    <a:pt x="43108" y="2633"/>
                    <a:pt x="44624" y="2250"/>
                    <a:pt x="46157" y="2134"/>
                  </a:cubicBezTo>
                  <a:cubicBezTo>
                    <a:pt x="47407" y="2034"/>
                    <a:pt x="48656" y="2000"/>
                    <a:pt x="49889" y="1767"/>
                  </a:cubicBezTo>
                  <a:cubicBezTo>
                    <a:pt x="50689" y="1600"/>
                    <a:pt x="51489" y="1517"/>
                    <a:pt x="52289" y="1384"/>
                  </a:cubicBezTo>
                  <a:cubicBezTo>
                    <a:pt x="53755" y="1150"/>
                    <a:pt x="55205" y="784"/>
                    <a:pt x="56688" y="584"/>
                  </a:cubicBezTo>
                  <a:cubicBezTo>
                    <a:pt x="59304" y="217"/>
                    <a:pt x="62036" y="1"/>
                    <a:pt x="64669" y="51"/>
                  </a:cubicBezTo>
                  <a:cubicBezTo>
                    <a:pt x="66369" y="84"/>
                    <a:pt x="68118" y="217"/>
                    <a:pt x="69701" y="834"/>
                  </a:cubicBezTo>
                  <a:cubicBezTo>
                    <a:pt x="70135" y="1000"/>
                    <a:pt x="71201" y="1584"/>
                    <a:pt x="71384" y="2117"/>
                  </a:cubicBezTo>
                  <a:cubicBezTo>
                    <a:pt x="71418" y="2217"/>
                    <a:pt x="71368" y="2300"/>
                    <a:pt x="71384" y="2400"/>
                  </a:cubicBezTo>
                  <a:cubicBezTo>
                    <a:pt x="71418" y="2500"/>
                    <a:pt x="71534" y="2550"/>
                    <a:pt x="71551" y="2667"/>
                  </a:cubicBezTo>
                  <a:cubicBezTo>
                    <a:pt x="71584" y="2983"/>
                    <a:pt x="71118" y="3250"/>
                    <a:pt x="70968" y="3500"/>
                  </a:cubicBezTo>
                  <a:cubicBezTo>
                    <a:pt x="70718" y="3916"/>
                    <a:pt x="70451" y="4350"/>
                    <a:pt x="70251" y="4800"/>
                  </a:cubicBezTo>
                  <a:cubicBezTo>
                    <a:pt x="69851" y="5649"/>
                    <a:pt x="69168" y="6266"/>
                    <a:pt x="68202" y="6049"/>
                  </a:cubicBezTo>
                  <a:cubicBezTo>
                    <a:pt x="67768" y="5966"/>
                    <a:pt x="67335" y="5783"/>
                    <a:pt x="66902" y="5649"/>
                  </a:cubicBezTo>
                  <a:cubicBezTo>
                    <a:pt x="66019" y="5399"/>
                    <a:pt x="65119" y="5199"/>
                    <a:pt x="64219" y="5049"/>
                  </a:cubicBezTo>
                  <a:cubicBezTo>
                    <a:pt x="62920" y="4816"/>
                    <a:pt x="61620" y="4500"/>
                    <a:pt x="60320" y="4233"/>
                  </a:cubicBezTo>
                  <a:cubicBezTo>
                    <a:pt x="57421" y="3616"/>
                    <a:pt x="54188" y="4450"/>
                    <a:pt x="51889" y="6316"/>
                  </a:cubicBezTo>
                  <a:cubicBezTo>
                    <a:pt x="51139" y="6916"/>
                    <a:pt x="50406" y="7599"/>
                    <a:pt x="50123" y="8532"/>
                  </a:cubicBezTo>
                  <a:cubicBezTo>
                    <a:pt x="50006" y="8915"/>
                    <a:pt x="50039" y="9382"/>
                    <a:pt x="50056" y="9765"/>
                  </a:cubicBezTo>
                  <a:cubicBezTo>
                    <a:pt x="50089" y="10382"/>
                    <a:pt x="50706" y="10648"/>
                    <a:pt x="50872" y="11231"/>
                  </a:cubicBezTo>
                  <a:cubicBezTo>
                    <a:pt x="51072" y="11964"/>
                    <a:pt x="51022" y="12764"/>
                    <a:pt x="51306" y="13464"/>
                  </a:cubicBezTo>
                  <a:cubicBezTo>
                    <a:pt x="51756" y="14547"/>
                    <a:pt x="52889" y="14381"/>
                    <a:pt x="53855" y="14547"/>
                  </a:cubicBezTo>
                  <a:cubicBezTo>
                    <a:pt x="54955" y="14747"/>
                    <a:pt x="56221" y="15014"/>
                    <a:pt x="57054" y="15830"/>
                  </a:cubicBezTo>
                  <a:cubicBezTo>
                    <a:pt x="57671" y="16397"/>
                    <a:pt x="58404" y="17080"/>
                    <a:pt x="59170" y="17413"/>
                  </a:cubicBezTo>
                  <a:cubicBezTo>
                    <a:pt x="60187" y="17830"/>
                    <a:pt x="61770" y="17430"/>
                    <a:pt x="62686" y="16963"/>
                  </a:cubicBezTo>
                  <a:cubicBezTo>
                    <a:pt x="63020" y="16797"/>
                    <a:pt x="63336" y="16530"/>
                    <a:pt x="63636" y="16313"/>
                  </a:cubicBezTo>
                  <a:cubicBezTo>
                    <a:pt x="64169" y="15914"/>
                    <a:pt x="64736" y="15580"/>
                    <a:pt x="65302" y="15264"/>
                  </a:cubicBezTo>
                  <a:cubicBezTo>
                    <a:pt x="66652" y="14497"/>
                    <a:pt x="68102" y="14031"/>
                    <a:pt x="69651" y="13914"/>
                  </a:cubicBezTo>
                  <a:cubicBezTo>
                    <a:pt x="70435" y="13847"/>
                    <a:pt x="71501" y="13681"/>
                    <a:pt x="72251" y="14031"/>
                  </a:cubicBezTo>
                  <a:cubicBezTo>
                    <a:pt x="72417" y="14097"/>
                    <a:pt x="73167" y="14364"/>
                    <a:pt x="73201" y="14564"/>
                  </a:cubicBezTo>
                  <a:cubicBezTo>
                    <a:pt x="72817" y="14464"/>
                    <a:pt x="72384" y="14281"/>
                    <a:pt x="71951" y="14197"/>
                  </a:cubicBezTo>
                  <a:cubicBezTo>
                    <a:pt x="71251" y="14064"/>
                    <a:pt x="70435" y="14397"/>
                    <a:pt x="69735" y="14447"/>
                  </a:cubicBezTo>
                  <a:cubicBezTo>
                    <a:pt x="69251" y="14497"/>
                    <a:pt x="68818" y="14581"/>
                    <a:pt x="68318" y="14581"/>
                  </a:cubicBezTo>
                  <a:cubicBezTo>
                    <a:pt x="67585" y="14597"/>
                    <a:pt x="66985" y="14897"/>
                    <a:pt x="66335" y="15214"/>
                  </a:cubicBezTo>
                  <a:cubicBezTo>
                    <a:pt x="65986" y="15397"/>
                    <a:pt x="65336" y="15847"/>
                    <a:pt x="65236" y="16280"/>
                  </a:cubicBezTo>
                  <a:cubicBezTo>
                    <a:pt x="65152" y="16663"/>
                    <a:pt x="65469" y="16997"/>
                    <a:pt x="65786" y="17180"/>
                  </a:cubicBezTo>
                  <a:cubicBezTo>
                    <a:pt x="66652" y="17713"/>
                    <a:pt x="67768" y="17896"/>
                    <a:pt x="68768" y="17996"/>
                  </a:cubicBezTo>
                  <a:cubicBezTo>
                    <a:pt x="69985" y="18130"/>
                    <a:pt x="71034" y="18513"/>
                    <a:pt x="72217" y="18796"/>
                  </a:cubicBezTo>
                  <a:cubicBezTo>
                    <a:pt x="73434" y="19113"/>
                    <a:pt x="74650" y="19246"/>
                    <a:pt x="75867" y="19463"/>
                  </a:cubicBezTo>
                  <a:cubicBezTo>
                    <a:pt x="76600" y="19579"/>
                    <a:pt x="77266" y="19896"/>
                    <a:pt x="77983" y="20029"/>
                  </a:cubicBezTo>
                  <a:cubicBezTo>
                    <a:pt x="78899" y="20213"/>
                    <a:pt x="80032" y="19863"/>
                    <a:pt x="80799" y="19379"/>
                  </a:cubicBezTo>
                  <a:cubicBezTo>
                    <a:pt x="81249" y="19079"/>
                    <a:pt x="81715" y="18813"/>
                    <a:pt x="82165" y="18496"/>
                  </a:cubicBezTo>
                  <a:cubicBezTo>
                    <a:pt x="82465" y="18246"/>
                    <a:pt x="82765" y="17980"/>
                    <a:pt x="83048" y="17696"/>
                  </a:cubicBezTo>
                  <a:cubicBezTo>
                    <a:pt x="83298" y="17530"/>
                    <a:pt x="83531" y="17330"/>
                    <a:pt x="83731" y="17113"/>
                  </a:cubicBezTo>
                  <a:cubicBezTo>
                    <a:pt x="84065" y="16647"/>
                    <a:pt x="83915" y="15780"/>
                    <a:pt x="83581" y="15347"/>
                  </a:cubicBezTo>
                  <a:cubicBezTo>
                    <a:pt x="83148" y="14797"/>
                    <a:pt x="82548" y="14681"/>
                    <a:pt x="81915" y="14564"/>
                  </a:cubicBezTo>
                  <a:cubicBezTo>
                    <a:pt x="80732" y="14314"/>
                    <a:pt x="79532" y="13831"/>
                    <a:pt x="78299" y="13897"/>
                  </a:cubicBezTo>
                  <a:cubicBezTo>
                    <a:pt x="78616" y="13681"/>
                    <a:pt x="79099" y="13747"/>
                    <a:pt x="79449" y="13747"/>
                  </a:cubicBezTo>
                  <a:cubicBezTo>
                    <a:pt x="79932" y="13747"/>
                    <a:pt x="80432" y="13747"/>
                    <a:pt x="80915" y="13747"/>
                  </a:cubicBezTo>
                  <a:cubicBezTo>
                    <a:pt x="81532" y="13747"/>
                    <a:pt x="82082" y="13781"/>
                    <a:pt x="82682" y="13897"/>
                  </a:cubicBezTo>
                  <a:cubicBezTo>
                    <a:pt x="83598" y="14064"/>
                    <a:pt x="84448" y="14547"/>
                    <a:pt x="85431" y="14464"/>
                  </a:cubicBezTo>
                  <a:cubicBezTo>
                    <a:pt x="85748" y="14431"/>
                    <a:pt x="86231" y="14164"/>
                    <a:pt x="86547" y="14297"/>
                  </a:cubicBezTo>
                  <a:cubicBezTo>
                    <a:pt x="87064" y="14514"/>
                    <a:pt x="85748" y="15547"/>
                    <a:pt x="85598" y="15714"/>
                  </a:cubicBezTo>
                  <a:cubicBezTo>
                    <a:pt x="85098" y="16280"/>
                    <a:pt x="84231" y="16713"/>
                    <a:pt x="84148" y="17530"/>
                  </a:cubicBezTo>
                  <a:cubicBezTo>
                    <a:pt x="84031" y="18746"/>
                    <a:pt x="84698" y="19596"/>
                    <a:pt x="85531" y="20379"/>
                  </a:cubicBezTo>
                  <a:cubicBezTo>
                    <a:pt x="86631" y="21429"/>
                    <a:pt x="87880" y="22295"/>
                    <a:pt x="88930" y="23428"/>
                  </a:cubicBezTo>
                  <a:cubicBezTo>
                    <a:pt x="89547" y="24112"/>
                    <a:pt x="90063" y="24845"/>
                    <a:pt x="90763" y="25461"/>
                  </a:cubicBezTo>
                  <a:cubicBezTo>
                    <a:pt x="91163" y="25795"/>
                    <a:pt x="91646" y="26111"/>
                    <a:pt x="92013" y="26494"/>
                  </a:cubicBezTo>
                  <a:cubicBezTo>
                    <a:pt x="93229" y="27777"/>
                    <a:pt x="89847" y="28111"/>
                    <a:pt x="89313" y="28177"/>
                  </a:cubicBezTo>
                  <a:cubicBezTo>
                    <a:pt x="86597" y="28511"/>
                    <a:pt x="83815" y="28544"/>
                    <a:pt x="81082" y="28627"/>
                  </a:cubicBezTo>
                  <a:cubicBezTo>
                    <a:pt x="77300" y="28777"/>
                    <a:pt x="73500" y="28694"/>
                    <a:pt x="69701" y="28810"/>
                  </a:cubicBezTo>
                  <a:cubicBezTo>
                    <a:pt x="59254" y="29094"/>
                    <a:pt x="48990" y="31127"/>
                    <a:pt x="38609" y="32126"/>
                  </a:cubicBezTo>
                  <a:cubicBezTo>
                    <a:pt x="34959" y="32476"/>
                    <a:pt x="31277" y="32760"/>
                    <a:pt x="27611" y="32843"/>
                  </a:cubicBezTo>
                  <a:cubicBezTo>
                    <a:pt x="24645" y="32893"/>
                    <a:pt x="21729" y="32693"/>
                    <a:pt x="18763" y="32443"/>
                  </a:cubicBezTo>
                  <a:cubicBezTo>
                    <a:pt x="15881" y="32210"/>
                    <a:pt x="12981" y="32076"/>
                    <a:pt x="10099" y="31760"/>
                  </a:cubicBezTo>
                  <a:cubicBezTo>
                    <a:pt x="8449" y="31560"/>
                    <a:pt x="6766" y="31410"/>
                    <a:pt x="5150" y="31027"/>
                  </a:cubicBezTo>
                  <a:cubicBezTo>
                    <a:pt x="3950" y="30743"/>
                    <a:pt x="2734" y="30310"/>
                    <a:pt x="1617" y="29744"/>
                  </a:cubicBezTo>
                  <a:cubicBezTo>
                    <a:pt x="1151" y="29494"/>
                    <a:pt x="318" y="29110"/>
                    <a:pt x="1" y="28627"/>
                  </a:cubicBezTo>
                  <a:cubicBezTo>
                    <a:pt x="318" y="28011"/>
                    <a:pt x="1617" y="28127"/>
                    <a:pt x="2167" y="28061"/>
                  </a:cubicBezTo>
                  <a:cubicBezTo>
                    <a:pt x="3417" y="27894"/>
                    <a:pt x="4633" y="27727"/>
                    <a:pt x="5883" y="27494"/>
                  </a:cubicBezTo>
                  <a:cubicBezTo>
                    <a:pt x="7049" y="27294"/>
                    <a:pt x="8199" y="27094"/>
                    <a:pt x="9365" y="26878"/>
                  </a:cubicBezTo>
                  <a:cubicBezTo>
                    <a:pt x="10465" y="26661"/>
                    <a:pt x="11648" y="27028"/>
                    <a:pt x="12681" y="26528"/>
                  </a:cubicBezTo>
                  <a:cubicBezTo>
                    <a:pt x="13381" y="26178"/>
                    <a:pt x="13948" y="25695"/>
                    <a:pt x="14464" y="25111"/>
                  </a:cubicBezTo>
                  <a:cubicBezTo>
                    <a:pt x="14864" y="24645"/>
                    <a:pt x="15497" y="23878"/>
                    <a:pt x="16131" y="23728"/>
                  </a:cubicBezTo>
                  <a:cubicBezTo>
                    <a:pt x="16430" y="23662"/>
                    <a:pt x="16814" y="23678"/>
                    <a:pt x="17114" y="23645"/>
                  </a:cubicBezTo>
                  <a:cubicBezTo>
                    <a:pt x="17680" y="23578"/>
                    <a:pt x="18213" y="23562"/>
                    <a:pt x="18780" y="23595"/>
                  </a:cubicBezTo>
                  <a:cubicBezTo>
                    <a:pt x="20746" y="23745"/>
                    <a:pt x="22779" y="23828"/>
                    <a:pt x="24745" y="23678"/>
                  </a:cubicBezTo>
                  <a:cubicBezTo>
                    <a:pt x="27878" y="23428"/>
                    <a:pt x="30927" y="22779"/>
                    <a:pt x="33776" y="21396"/>
                  </a:cubicBezTo>
                  <a:cubicBezTo>
                    <a:pt x="35159" y="20712"/>
                    <a:pt x="37775" y="19696"/>
                    <a:pt x="37026" y="17680"/>
                  </a:cubicBezTo>
                  <a:cubicBezTo>
                    <a:pt x="36626" y="16597"/>
                    <a:pt x="35576" y="16147"/>
                    <a:pt x="34759" y="15430"/>
                  </a:cubicBezTo>
                  <a:cubicBezTo>
                    <a:pt x="34326" y="15030"/>
                    <a:pt x="33926" y="14597"/>
                    <a:pt x="33526" y="14181"/>
                  </a:cubicBezTo>
                  <a:cubicBezTo>
                    <a:pt x="32777" y="13431"/>
                    <a:pt x="31993" y="12731"/>
                    <a:pt x="30994" y="12331"/>
                  </a:cubicBezTo>
                  <a:cubicBezTo>
                    <a:pt x="29644" y="11781"/>
                    <a:pt x="28478" y="11798"/>
                    <a:pt x="27061" y="11898"/>
                  </a:cubicBezTo>
                  <a:cubicBezTo>
                    <a:pt x="25728" y="11981"/>
                    <a:pt x="24295" y="11981"/>
                    <a:pt x="22996" y="11615"/>
                  </a:cubicBezTo>
                  <a:cubicBezTo>
                    <a:pt x="23162" y="11415"/>
                    <a:pt x="24179" y="11381"/>
                    <a:pt x="24229" y="11365"/>
                  </a:cubicBezTo>
                  <a:cubicBezTo>
                    <a:pt x="25128" y="11231"/>
                    <a:pt x="26012" y="11115"/>
                    <a:pt x="27045" y="10665"/>
                  </a:cubicBezTo>
                  <a:close/>
                </a:path>
              </a:pathLst>
            </a:custGeom>
            <a:solidFill>
              <a:srgbClr val="E8E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3"/>
            <p:cNvSpPr/>
            <p:nvPr/>
          </p:nvSpPr>
          <p:spPr>
            <a:xfrm>
              <a:off x="4280075" y="1709200"/>
              <a:ext cx="1563850" cy="369950"/>
            </a:xfrm>
            <a:custGeom>
              <a:avLst/>
              <a:gdLst/>
              <a:ahLst/>
              <a:cxnLst/>
              <a:rect l="l" t="t" r="r" b="b"/>
              <a:pathLst>
                <a:path w="62554" h="14798" extrusionOk="0">
                  <a:moveTo>
                    <a:pt x="9265" y="7482"/>
                  </a:moveTo>
                  <a:cubicBezTo>
                    <a:pt x="8816" y="8099"/>
                    <a:pt x="8116" y="8682"/>
                    <a:pt x="8899" y="9349"/>
                  </a:cubicBezTo>
                  <a:cubicBezTo>
                    <a:pt x="9382" y="9765"/>
                    <a:pt x="10032" y="9982"/>
                    <a:pt x="10232" y="10665"/>
                  </a:cubicBezTo>
                  <a:cubicBezTo>
                    <a:pt x="10415" y="11315"/>
                    <a:pt x="10682" y="11798"/>
                    <a:pt x="11282" y="12198"/>
                  </a:cubicBezTo>
                  <a:cubicBezTo>
                    <a:pt x="12298" y="12848"/>
                    <a:pt x="13331" y="12981"/>
                    <a:pt x="14514" y="13131"/>
                  </a:cubicBezTo>
                  <a:cubicBezTo>
                    <a:pt x="15881" y="13314"/>
                    <a:pt x="17264" y="13331"/>
                    <a:pt x="18630" y="13548"/>
                  </a:cubicBezTo>
                  <a:cubicBezTo>
                    <a:pt x="19363" y="13664"/>
                    <a:pt x="20080" y="13864"/>
                    <a:pt x="20829" y="13947"/>
                  </a:cubicBezTo>
                  <a:cubicBezTo>
                    <a:pt x="21829" y="14047"/>
                    <a:pt x="22812" y="14081"/>
                    <a:pt x="23829" y="14081"/>
                  </a:cubicBezTo>
                  <a:cubicBezTo>
                    <a:pt x="25412" y="14097"/>
                    <a:pt x="27078" y="13781"/>
                    <a:pt x="28611" y="13348"/>
                  </a:cubicBezTo>
                  <a:cubicBezTo>
                    <a:pt x="29994" y="12948"/>
                    <a:pt x="31410" y="12598"/>
                    <a:pt x="32843" y="12431"/>
                  </a:cubicBezTo>
                  <a:cubicBezTo>
                    <a:pt x="33377" y="12365"/>
                    <a:pt x="33943" y="12348"/>
                    <a:pt x="34443" y="12248"/>
                  </a:cubicBezTo>
                  <a:cubicBezTo>
                    <a:pt x="34610" y="12215"/>
                    <a:pt x="34760" y="12065"/>
                    <a:pt x="34943" y="12098"/>
                  </a:cubicBezTo>
                  <a:cubicBezTo>
                    <a:pt x="35109" y="12148"/>
                    <a:pt x="35126" y="12281"/>
                    <a:pt x="35259" y="12365"/>
                  </a:cubicBezTo>
                  <a:cubicBezTo>
                    <a:pt x="35359" y="12431"/>
                    <a:pt x="35459" y="12448"/>
                    <a:pt x="35576" y="12531"/>
                  </a:cubicBezTo>
                  <a:cubicBezTo>
                    <a:pt x="35693" y="12631"/>
                    <a:pt x="35759" y="12764"/>
                    <a:pt x="35893" y="12848"/>
                  </a:cubicBezTo>
                  <a:cubicBezTo>
                    <a:pt x="36276" y="13148"/>
                    <a:pt x="36759" y="13281"/>
                    <a:pt x="37109" y="13581"/>
                  </a:cubicBezTo>
                  <a:cubicBezTo>
                    <a:pt x="37875" y="14214"/>
                    <a:pt x="39009" y="14564"/>
                    <a:pt x="39975" y="14631"/>
                  </a:cubicBezTo>
                  <a:cubicBezTo>
                    <a:pt x="40325" y="14664"/>
                    <a:pt x="40641" y="14781"/>
                    <a:pt x="40975" y="14781"/>
                  </a:cubicBezTo>
                  <a:cubicBezTo>
                    <a:pt x="41458" y="14797"/>
                    <a:pt x="41941" y="14797"/>
                    <a:pt x="42408" y="14781"/>
                  </a:cubicBezTo>
                  <a:cubicBezTo>
                    <a:pt x="43657" y="14747"/>
                    <a:pt x="44990" y="14514"/>
                    <a:pt x="46224" y="14297"/>
                  </a:cubicBezTo>
                  <a:cubicBezTo>
                    <a:pt x="46657" y="14214"/>
                    <a:pt x="47123" y="14181"/>
                    <a:pt x="47540" y="14064"/>
                  </a:cubicBezTo>
                  <a:cubicBezTo>
                    <a:pt x="47940" y="13931"/>
                    <a:pt x="48306" y="13631"/>
                    <a:pt x="48673" y="13448"/>
                  </a:cubicBezTo>
                  <a:cubicBezTo>
                    <a:pt x="49056" y="13264"/>
                    <a:pt x="49373" y="13031"/>
                    <a:pt x="49739" y="12814"/>
                  </a:cubicBezTo>
                  <a:cubicBezTo>
                    <a:pt x="50223" y="12531"/>
                    <a:pt x="50722" y="12315"/>
                    <a:pt x="51222" y="12081"/>
                  </a:cubicBezTo>
                  <a:cubicBezTo>
                    <a:pt x="51689" y="11848"/>
                    <a:pt x="52072" y="11615"/>
                    <a:pt x="52605" y="11498"/>
                  </a:cubicBezTo>
                  <a:cubicBezTo>
                    <a:pt x="53055" y="11381"/>
                    <a:pt x="53538" y="11348"/>
                    <a:pt x="53988" y="11248"/>
                  </a:cubicBezTo>
                  <a:cubicBezTo>
                    <a:pt x="54388" y="11148"/>
                    <a:pt x="54772" y="10998"/>
                    <a:pt x="55138" y="10815"/>
                  </a:cubicBezTo>
                  <a:cubicBezTo>
                    <a:pt x="55838" y="10498"/>
                    <a:pt x="56571" y="10332"/>
                    <a:pt x="57254" y="9998"/>
                  </a:cubicBezTo>
                  <a:cubicBezTo>
                    <a:pt x="58354" y="9482"/>
                    <a:pt x="59454" y="9049"/>
                    <a:pt x="60320" y="8149"/>
                  </a:cubicBezTo>
                  <a:cubicBezTo>
                    <a:pt x="61037" y="7399"/>
                    <a:pt x="61637" y="6666"/>
                    <a:pt x="62020" y="5699"/>
                  </a:cubicBezTo>
                  <a:cubicBezTo>
                    <a:pt x="62303" y="5000"/>
                    <a:pt x="62553" y="4333"/>
                    <a:pt x="62436" y="3550"/>
                  </a:cubicBezTo>
                  <a:cubicBezTo>
                    <a:pt x="62320" y="2817"/>
                    <a:pt x="61837" y="2284"/>
                    <a:pt x="61187" y="1934"/>
                  </a:cubicBezTo>
                  <a:cubicBezTo>
                    <a:pt x="60387" y="1500"/>
                    <a:pt x="59437" y="1417"/>
                    <a:pt x="58621" y="1001"/>
                  </a:cubicBezTo>
                  <a:cubicBezTo>
                    <a:pt x="58137" y="751"/>
                    <a:pt x="57687" y="567"/>
                    <a:pt x="57171" y="401"/>
                  </a:cubicBezTo>
                  <a:cubicBezTo>
                    <a:pt x="56704" y="234"/>
                    <a:pt x="56221" y="1"/>
                    <a:pt x="55705" y="51"/>
                  </a:cubicBezTo>
                  <a:cubicBezTo>
                    <a:pt x="53355" y="217"/>
                    <a:pt x="51572" y="2150"/>
                    <a:pt x="49323" y="2617"/>
                  </a:cubicBezTo>
                  <a:cubicBezTo>
                    <a:pt x="48890" y="2700"/>
                    <a:pt x="48506" y="2850"/>
                    <a:pt x="48056" y="2867"/>
                  </a:cubicBezTo>
                  <a:cubicBezTo>
                    <a:pt x="47623" y="2867"/>
                    <a:pt x="47173" y="2850"/>
                    <a:pt x="46723" y="2850"/>
                  </a:cubicBezTo>
                  <a:cubicBezTo>
                    <a:pt x="45624" y="2850"/>
                    <a:pt x="44507" y="2917"/>
                    <a:pt x="43424" y="2783"/>
                  </a:cubicBezTo>
                  <a:cubicBezTo>
                    <a:pt x="42074" y="2617"/>
                    <a:pt x="40691" y="2634"/>
                    <a:pt x="39342" y="2567"/>
                  </a:cubicBezTo>
                  <a:cubicBezTo>
                    <a:pt x="37842" y="2484"/>
                    <a:pt x="36426" y="2384"/>
                    <a:pt x="34943" y="2534"/>
                  </a:cubicBezTo>
                  <a:cubicBezTo>
                    <a:pt x="34210" y="2617"/>
                    <a:pt x="33476" y="2534"/>
                    <a:pt x="32743" y="2600"/>
                  </a:cubicBezTo>
                  <a:cubicBezTo>
                    <a:pt x="31877" y="2684"/>
                    <a:pt x="31027" y="2767"/>
                    <a:pt x="30144" y="2684"/>
                  </a:cubicBezTo>
                  <a:cubicBezTo>
                    <a:pt x="29327" y="2617"/>
                    <a:pt x="28478" y="2567"/>
                    <a:pt x="27694" y="2400"/>
                  </a:cubicBezTo>
                  <a:cubicBezTo>
                    <a:pt x="27178" y="2300"/>
                    <a:pt x="26911" y="2034"/>
                    <a:pt x="26495" y="1767"/>
                  </a:cubicBezTo>
                  <a:cubicBezTo>
                    <a:pt x="25595" y="1184"/>
                    <a:pt x="24462" y="734"/>
                    <a:pt x="23395" y="634"/>
                  </a:cubicBezTo>
                  <a:cubicBezTo>
                    <a:pt x="22196" y="501"/>
                    <a:pt x="20896" y="1267"/>
                    <a:pt x="19796" y="1617"/>
                  </a:cubicBezTo>
                  <a:cubicBezTo>
                    <a:pt x="18230" y="2117"/>
                    <a:pt x="16730" y="2800"/>
                    <a:pt x="15147" y="3283"/>
                  </a:cubicBezTo>
                  <a:cubicBezTo>
                    <a:pt x="13581" y="3750"/>
                    <a:pt x="12098" y="4300"/>
                    <a:pt x="10449" y="4383"/>
                  </a:cubicBezTo>
                  <a:cubicBezTo>
                    <a:pt x="8732" y="4483"/>
                    <a:pt x="6999" y="4200"/>
                    <a:pt x="5283" y="4050"/>
                  </a:cubicBezTo>
                  <a:cubicBezTo>
                    <a:pt x="4183" y="3933"/>
                    <a:pt x="3067" y="3917"/>
                    <a:pt x="1967" y="4050"/>
                  </a:cubicBezTo>
                  <a:cubicBezTo>
                    <a:pt x="1584" y="4116"/>
                    <a:pt x="1201" y="4166"/>
                    <a:pt x="817" y="4233"/>
                  </a:cubicBezTo>
                  <a:cubicBezTo>
                    <a:pt x="567" y="4266"/>
                    <a:pt x="218" y="4266"/>
                    <a:pt x="1" y="4433"/>
                  </a:cubicBezTo>
                  <a:cubicBezTo>
                    <a:pt x="68" y="4616"/>
                    <a:pt x="584" y="4650"/>
                    <a:pt x="767" y="4716"/>
                  </a:cubicBezTo>
                  <a:cubicBezTo>
                    <a:pt x="1267" y="4866"/>
                    <a:pt x="1751" y="4983"/>
                    <a:pt x="2267" y="5100"/>
                  </a:cubicBezTo>
                  <a:cubicBezTo>
                    <a:pt x="3367" y="5350"/>
                    <a:pt x="4533" y="5350"/>
                    <a:pt x="5616" y="5616"/>
                  </a:cubicBezTo>
                  <a:cubicBezTo>
                    <a:pt x="6216" y="5783"/>
                    <a:pt x="6833" y="5949"/>
                    <a:pt x="7399" y="6183"/>
                  </a:cubicBezTo>
                  <a:cubicBezTo>
                    <a:pt x="7616" y="6266"/>
                    <a:pt x="7832" y="6349"/>
                    <a:pt x="7999" y="6499"/>
                  </a:cubicBezTo>
                  <a:cubicBezTo>
                    <a:pt x="8166" y="6633"/>
                    <a:pt x="8216" y="6866"/>
                    <a:pt x="9265" y="7482"/>
                  </a:cubicBezTo>
                  <a:close/>
                </a:path>
              </a:pathLst>
            </a:custGeom>
            <a:solidFill>
              <a:srgbClr val="E8E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3"/>
            <p:cNvSpPr/>
            <p:nvPr/>
          </p:nvSpPr>
          <p:spPr>
            <a:xfrm>
              <a:off x="3450700" y="1663800"/>
              <a:ext cx="624450" cy="250800"/>
            </a:xfrm>
            <a:custGeom>
              <a:avLst/>
              <a:gdLst/>
              <a:ahLst/>
              <a:cxnLst/>
              <a:rect l="l" t="t" r="r" b="b"/>
              <a:pathLst>
                <a:path w="24978" h="10032" extrusionOk="0">
                  <a:moveTo>
                    <a:pt x="14797" y="8315"/>
                  </a:moveTo>
                  <a:cubicBezTo>
                    <a:pt x="14114" y="8532"/>
                    <a:pt x="13481" y="8715"/>
                    <a:pt x="12797" y="8832"/>
                  </a:cubicBezTo>
                  <a:cubicBezTo>
                    <a:pt x="11264" y="9098"/>
                    <a:pt x="9748" y="9532"/>
                    <a:pt x="8215" y="9698"/>
                  </a:cubicBezTo>
                  <a:cubicBezTo>
                    <a:pt x="6582" y="9865"/>
                    <a:pt x="4883" y="10032"/>
                    <a:pt x="3266" y="9732"/>
                  </a:cubicBezTo>
                  <a:cubicBezTo>
                    <a:pt x="2400" y="9565"/>
                    <a:pt x="817" y="9365"/>
                    <a:pt x="317" y="8465"/>
                  </a:cubicBezTo>
                  <a:cubicBezTo>
                    <a:pt x="0" y="7899"/>
                    <a:pt x="617" y="7332"/>
                    <a:pt x="1033" y="6982"/>
                  </a:cubicBezTo>
                  <a:cubicBezTo>
                    <a:pt x="1583" y="6532"/>
                    <a:pt x="2067" y="6232"/>
                    <a:pt x="2450" y="5616"/>
                  </a:cubicBezTo>
                  <a:cubicBezTo>
                    <a:pt x="2650" y="5316"/>
                    <a:pt x="2666" y="4999"/>
                    <a:pt x="2816" y="4683"/>
                  </a:cubicBezTo>
                  <a:cubicBezTo>
                    <a:pt x="3000" y="4266"/>
                    <a:pt x="3400" y="3850"/>
                    <a:pt x="3699" y="3533"/>
                  </a:cubicBezTo>
                  <a:cubicBezTo>
                    <a:pt x="4399" y="2850"/>
                    <a:pt x="5266" y="2400"/>
                    <a:pt x="6166" y="2067"/>
                  </a:cubicBezTo>
                  <a:cubicBezTo>
                    <a:pt x="8432" y="1234"/>
                    <a:pt x="10948" y="1434"/>
                    <a:pt x="13314" y="1017"/>
                  </a:cubicBezTo>
                  <a:cubicBezTo>
                    <a:pt x="14030" y="900"/>
                    <a:pt x="14747" y="867"/>
                    <a:pt x="15463" y="750"/>
                  </a:cubicBezTo>
                  <a:cubicBezTo>
                    <a:pt x="16230" y="634"/>
                    <a:pt x="16980" y="450"/>
                    <a:pt x="17746" y="350"/>
                  </a:cubicBezTo>
                  <a:cubicBezTo>
                    <a:pt x="19446" y="134"/>
                    <a:pt x="21212" y="1"/>
                    <a:pt x="22812" y="734"/>
                  </a:cubicBezTo>
                  <a:cubicBezTo>
                    <a:pt x="23911" y="1234"/>
                    <a:pt x="24711" y="1850"/>
                    <a:pt x="24878" y="3116"/>
                  </a:cubicBezTo>
                  <a:cubicBezTo>
                    <a:pt x="24978" y="4016"/>
                    <a:pt x="24845" y="5016"/>
                    <a:pt x="24311" y="5783"/>
                  </a:cubicBezTo>
                  <a:cubicBezTo>
                    <a:pt x="23628" y="6782"/>
                    <a:pt x="22445" y="6849"/>
                    <a:pt x="21362" y="6949"/>
                  </a:cubicBezTo>
                  <a:cubicBezTo>
                    <a:pt x="20379" y="7049"/>
                    <a:pt x="19379" y="7082"/>
                    <a:pt x="18396" y="7182"/>
                  </a:cubicBezTo>
                  <a:cubicBezTo>
                    <a:pt x="16313" y="7382"/>
                    <a:pt x="14297" y="7882"/>
                    <a:pt x="12264" y="8315"/>
                  </a:cubicBezTo>
                  <a:close/>
                </a:path>
              </a:pathLst>
            </a:custGeom>
            <a:solidFill>
              <a:srgbClr val="E8E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3"/>
            <p:cNvSpPr/>
            <p:nvPr/>
          </p:nvSpPr>
          <p:spPr>
            <a:xfrm>
              <a:off x="2269725" y="1450525"/>
              <a:ext cx="915225" cy="267050"/>
            </a:xfrm>
            <a:custGeom>
              <a:avLst/>
              <a:gdLst/>
              <a:ahLst/>
              <a:cxnLst/>
              <a:rect l="l" t="t" r="r" b="b"/>
              <a:pathLst>
                <a:path w="36609" h="10682" extrusionOk="0">
                  <a:moveTo>
                    <a:pt x="33826" y="10681"/>
                  </a:moveTo>
                  <a:cubicBezTo>
                    <a:pt x="33309" y="10281"/>
                    <a:pt x="33293" y="10198"/>
                    <a:pt x="32809" y="10115"/>
                  </a:cubicBezTo>
                  <a:cubicBezTo>
                    <a:pt x="32643" y="10081"/>
                    <a:pt x="32476" y="10048"/>
                    <a:pt x="32293" y="9998"/>
                  </a:cubicBezTo>
                  <a:cubicBezTo>
                    <a:pt x="31660" y="9881"/>
                    <a:pt x="30926" y="9948"/>
                    <a:pt x="30293" y="9965"/>
                  </a:cubicBezTo>
                  <a:cubicBezTo>
                    <a:pt x="29543" y="9998"/>
                    <a:pt x="28827" y="10115"/>
                    <a:pt x="28077" y="10115"/>
                  </a:cubicBezTo>
                  <a:cubicBezTo>
                    <a:pt x="27661" y="10115"/>
                    <a:pt x="27227" y="10148"/>
                    <a:pt x="26811" y="10115"/>
                  </a:cubicBezTo>
                  <a:cubicBezTo>
                    <a:pt x="26411" y="10098"/>
                    <a:pt x="26028" y="9981"/>
                    <a:pt x="25628" y="9965"/>
                  </a:cubicBezTo>
                  <a:cubicBezTo>
                    <a:pt x="23745" y="9881"/>
                    <a:pt x="21829" y="9965"/>
                    <a:pt x="19946" y="9981"/>
                  </a:cubicBezTo>
                  <a:cubicBezTo>
                    <a:pt x="18629" y="9981"/>
                    <a:pt x="17330" y="9865"/>
                    <a:pt x="16013" y="9831"/>
                  </a:cubicBezTo>
                  <a:cubicBezTo>
                    <a:pt x="14580" y="9815"/>
                    <a:pt x="13264" y="9515"/>
                    <a:pt x="11864" y="9298"/>
                  </a:cubicBezTo>
                  <a:cubicBezTo>
                    <a:pt x="10465" y="9081"/>
                    <a:pt x="9065" y="8948"/>
                    <a:pt x="7699" y="8598"/>
                  </a:cubicBezTo>
                  <a:cubicBezTo>
                    <a:pt x="6965" y="8432"/>
                    <a:pt x="5799" y="8348"/>
                    <a:pt x="5349" y="7732"/>
                  </a:cubicBezTo>
                  <a:cubicBezTo>
                    <a:pt x="5016" y="7282"/>
                    <a:pt x="5349" y="6715"/>
                    <a:pt x="5649" y="6315"/>
                  </a:cubicBezTo>
                  <a:cubicBezTo>
                    <a:pt x="5949" y="5949"/>
                    <a:pt x="6832" y="5632"/>
                    <a:pt x="6715" y="5066"/>
                  </a:cubicBezTo>
                  <a:cubicBezTo>
                    <a:pt x="6682" y="4849"/>
                    <a:pt x="6432" y="4732"/>
                    <a:pt x="6266" y="4649"/>
                  </a:cubicBezTo>
                  <a:cubicBezTo>
                    <a:pt x="5866" y="4449"/>
                    <a:pt x="5449" y="4366"/>
                    <a:pt x="5033" y="4216"/>
                  </a:cubicBezTo>
                  <a:cubicBezTo>
                    <a:pt x="4383" y="3999"/>
                    <a:pt x="3666" y="3899"/>
                    <a:pt x="2983" y="3833"/>
                  </a:cubicBezTo>
                  <a:cubicBezTo>
                    <a:pt x="2317" y="3766"/>
                    <a:pt x="1600" y="3799"/>
                    <a:pt x="1000" y="3449"/>
                  </a:cubicBezTo>
                  <a:cubicBezTo>
                    <a:pt x="534" y="3183"/>
                    <a:pt x="0" y="2600"/>
                    <a:pt x="317" y="2000"/>
                  </a:cubicBezTo>
                  <a:cubicBezTo>
                    <a:pt x="417" y="1833"/>
                    <a:pt x="684" y="1733"/>
                    <a:pt x="850" y="1667"/>
                  </a:cubicBezTo>
                  <a:cubicBezTo>
                    <a:pt x="1283" y="1450"/>
                    <a:pt x="1800" y="1283"/>
                    <a:pt x="2267" y="1167"/>
                  </a:cubicBezTo>
                  <a:cubicBezTo>
                    <a:pt x="2816" y="1017"/>
                    <a:pt x="3450" y="983"/>
                    <a:pt x="4033" y="850"/>
                  </a:cubicBezTo>
                  <a:cubicBezTo>
                    <a:pt x="4999" y="633"/>
                    <a:pt x="6016" y="617"/>
                    <a:pt x="6982" y="434"/>
                  </a:cubicBezTo>
                  <a:cubicBezTo>
                    <a:pt x="9298" y="0"/>
                    <a:pt x="11764" y="350"/>
                    <a:pt x="14080" y="600"/>
                  </a:cubicBezTo>
                  <a:cubicBezTo>
                    <a:pt x="15114" y="717"/>
                    <a:pt x="16147" y="917"/>
                    <a:pt x="17196" y="817"/>
                  </a:cubicBezTo>
                  <a:cubicBezTo>
                    <a:pt x="18313" y="733"/>
                    <a:pt x="19413" y="767"/>
                    <a:pt x="20529" y="683"/>
                  </a:cubicBezTo>
                  <a:cubicBezTo>
                    <a:pt x="21712" y="583"/>
                    <a:pt x="22812" y="600"/>
                    <a:pt x="23978" y="850"/>
                  </a:cubicBezTo>
                  <a:cubicBezTo>
                    <a:pt x="24995" y="1067"/>
                    <a:pt x="26144" y="1150"/>
                    <a:pt x="27094" y="1583"/>
                  </a:cubicBezTo>
                  <a:cubicBezTo>
                    <a:pt x="28444" y="2200"/>
                    <a:pt x="29827" y="2800"/>
                    <a:pt x="31076" y="3583"/>
                  </a:cubicBezTo>
                  <a:cubicBezTo>
                    <a:pt x="31460" y="3816"/>
                    <a:pt x="31793" y="4116"/>
                    <a:pt x="32143" y="4366"/>
                  </a:cubicBezTo>
                  <a:cubicBezTo>
                    <a:pt x="32459" y="4583"/>
                    <a:pt x="32826" y="4699"/>
                    <a:pt x="33126" y="4916"/>
                  </a:cubicBezTo>
                  <a:cubicBezTo>
                    <a:pt x="33709" y="5332"/>
                    <a:pt x="34426" y="5599"/>
                    <a:pt x="34976" y="6065"/>
                  </a:cubicBezTo>
                  <a:cubicBezTo>
                    <a:pt x="35342" y="6365"/>
                    <a:pt x="35725" y="6599"/>
                    <a:pt x="36075" y="6882"/>
                  </a:cubicBezTo>
                  <a:cubicBezTo>
                    <a:pt x="36275" y="7032"/>
                    <a:pt x="36559" y="7332"/>
                    <a:pt x="36609" y="7548"/>
                  </a:cubicBezTo>
                  <a:cubicBezTo>
                    <a:pt x="36525" y="7632"/>
                    <a:pt x="36425" y="7782"/>
                    <a:pt x="36325" y="7848"/>
                  </a:cubicBezTo>
                  <a:cubicBezTo>
                    <a:pt x="36225" y="7898"/>
                    <a:pt x="36009" y="7865"/>
                    <a:pt x="35909" y="7898"/>
                  </a:cubicBezTo>
                  <a:cubicBezTo>
                    <a:pt x="35675" y="7948"/>
                    <a:pt x="35509" y="8082"/>
                    <a:pt x="35292" y="8132"/>
                  </a:cubicBezTo>
                  <a:cubicBezTo>
                    <a:pt x="35059" y="8198"/>
                    <a:pt x="34876" y="8215"/>
                    <a:pt x="34676" y="8332"/>
                  </a:cubicBezTo>
                  <a:cubicBezTo>
                    <a:pt x="34292" y="8498"/>
                    <a:pt x="33992" y="8615"/>
                    <a:pt x="33792" y="8998"/>
                  </a:cubicBezTo>
                  <a:cubicBezTo>
                    <a:pt x="33626" y="9298"/>
                    <a:pt x="33509" y="9715"/>
                    <a:pt x="33826" y="10681"/>
                  </a:cubicBezTo>
                  <a:close/>
                </a:path>
              </a:pathLst>
            </a:custGeom>
            <a:solidFill>
              <a:srgbClr val="E8E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3"/>
            <p:cNvSpPr/>
            <p:nvPr/>
          </p:nvSpPr>
          <p:spPr>
            <a:xfrm>
              <a:off x="4571275" y="1558000"/>
              <a:ext cx="350350" cy="138325"/>
            </a:xfrm>
            <a:custGeom>
              <a:avLst/>
              <a:gdLst/>
              <a:ahLst/>
              <a:cxnLst/>
              <a:rect l="l" t="t" r="r" b="b"/>
              <a:pathLst>
                <a:path w="14014" h="5533" extrusionOk="0">
                  <a:moveTo>
                    <a:pt x="0" y="5532"/>
                  </a:moveTo>
                  <a:cubicBezTo>
                    <a:pt x="1317" y="4516"/>
                    <a:pt x="2800" y="3749"/>
                    <a:pt x="4449" y="3416"/>
                  </a:cubicBezTo>
                  <a:cubicBezTo>
                    <a:pt x="5416" y="3216"/>
                    <a:pt x="6349" y="3133"/>
                    <a:pt x="7332" y="3149"/>
                  </a:cubicBezTo>
                  <a:cubicBezTo>
                    <a:pt x="8165" y="3149"/>
                    <a:pt x="9048" y="3233"/>
                    <a:pt x="9865" y="3133"/>
                  </a:cubicBezTo>
                  <a:cubicBezTo>
                    <a:pt x="10998" y="2983"/>
                    <a:pt x="12431" y="2566"/>
                    <a:pt x="13164" y="1667"/>
                  </a:cubicBezTo>
                  <a:cubicBezTo>
                    <a:pt x="13497" y="1283"/>
                    <a:pt x="14014" y="400"/>
                    <a:pt x="13197" y="200"/>
                  </a:cubicBezTo>
                  <a:cubicBezTo>
                    <a:pt x="12281" y="0"/>
                    <a:pt x="11248" y="817"/>
                    <a:pt x="10464" y="1183"/>
                  </a:cubicBezTo>
                  <a:cubicBezTo>
                    <a:pt x="9448" y="1650"/>
                    <a:pt x="8448" y="1966"/>
                    <a:pt x="7365" y="2216"/>
                  </a:cubicBezTo>
                  <a:cubicBezTo>
                    <a:pt x="6282" y="2466"/>
                    <a:pt x="5116" y="2616"/>
                    <a:pt x="4066" y="3016"/>
                  </a:cubicBezTo>
                  <a:cubicBezTo>
                    <a:pt x="3533" y="3233"/>
                    <a:pt x="2966" y="3416"/>
                    <a:pt x="2433" y="3633"/>
                  </a:cubicBezTo>
                  <a:cubicBezTo>
                    <a:pt x="1900" y="3849"/>
                    <a:pt x="967" y="4349"/>
                    <a:pt x="0" y="5532"/>
                  </a:cubicBezTo>
                  <a:close/>
                </a:path>
              </a:pathLst>
            </a:custGeom>
            <a:solidFill>
              <a:srgbClr val="E8E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3"/>
            <p:cNvSpPr/>
            <p:nvPr/>
          </p:nvSpPr>
          <p:spPr>
            <a:xfrm>
              <a:off x="2822925" y="1548825"/>
              <a:ext cx="320775" cy="164150"/>
            </a:xfrm>
            <a:custGeom>
              <a:avLst/>
              <a:gdLst/>
              <a:ahLst/>
              <a:cxnLst/>
              <a:rect l="l" t="t" r="r" b="b"/>
              <a:pathLst>
                <a:path w="12831" h="6566" extrusionOk="0">
                  <a:moveTo>
                    <a:pt x="12398" y="2250"/>
                  </a:moveTo>
                  <a:cubicBezTo>
                    <a:pt x="11565" y="1800"/>
                    <a:pt x="10715" y="1350"/>
                    <a:pt x="9798" y="1067"/>
                  </a:cubicBezTo>
                  <a:cubicBezTo>
                    <a:pt x="8449" y="667"/>
                    <a:pt x="6999" y="467"/>
                    <a:pt x="5583" y="317"/>
                  </a:cubicBezTo>
                  <a:cubicBezTo>
                    <a:pt x="4200" y="167"/>
                    <a:pt x="2667" y="1"/>
                    <a:pt x="1317" y="434"/>
                  </a:cubicBezTo>
                  <a:cubicBezTo>
                    <a:pt x="850" y="584"/>
                    <a:pt x="1" y="900"/>
                    <a:pt x="201" y="1550"/>
                  </a:cubicBezTo>
                  <a:cubicBezTo>
                    <a:pt x="417" y="2267"/>
                    <a:pt x="1634" y="2417"/>
                    <a:pt x="2200" y="2600"/>
                  </a:cubicBezTo>
                  <a:cubicBezTo>
                    <a:pt x="2833" y="2817"/>
                    <a:pt x="3450" y="3050"/>
                    <a:pt x="4033" y="3383"/>
                  </a:cubicBezTo>
                  <a:cubicBezTo>
                    <a:pt x="4799" y="3816"/>
                    <a:pt x="5333" y="4650"/>
                    <a:pt x="6082" y="5183"/>
                  </a:cubicBezTo>
                  <a:cubicBezTo>
                    <a:pt x="6516" y="5483"/>
                    <a:pt x="7082" y="5549"/>
                    <a:pt x="7599" y="5649"/>
                  </a:cubicBezTo>
                  <a:cubicBezTo>
                    <a:pt x="8082" y="5766"/>
                    <a:pt x="8549" y="5916"/>
                    <a:pt x="9032" y="6049"/>
                  </a:cubicBezTo>
                  <a:cubicBezTo>
                    <a:pt x="9648" y="6199"/>
                    <a:pt x="10581" y="6566"/>
                    <a:pt x="11115" y="6049"/>
                  </a:cubicBezTo>
                  <a:cubicBezTo>
                    <a:pt x="11581" y="5583"/>
                    <a:pt x="11598" y="4800"/>
                    <a:pt x="12048" y="4283"/>
                  </a:cubicBezTo>
                  <a:cubicBezTo>
                    <a:pt x="12281" y="4033"/>
                    <a:pt x="12564" y="3850"/>
                    <a:pt x="12681" y="3516"/>
                  </a:cubicBezTo>
                  <a:cubicBezTo>
                    <a:pt x="12831" y="3117"/>
                    <a:pt x="12814" y="2750"/>
                    <a:pt x="12398" y="2250"/>
                  </a:cubicBezTo>
                  <a:close/>
                </a:path>
              </a:pathLst>
            </a:custGeom>
            <a:solidFill>
              <a:srgbClr val="E8E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3"/>
            <p:cNvSpPr/>
            <p:nvPr/>
          </p:nvSpPr>
          <p:spPr>
            <a:xfrm>
              <a:off x="3882675" y="1607575"/>
              <a:ext cx="66275" cy="57075"/>
            </a:xfrm>
            <a:custGeom>
              <a:avLst/>
              <a:gdLst/>
              <a:ahLst/>
              <a:cxnLst/>
              <a:rect l="l" t="t" r="r" b="b"/>
              <a:pathLst>
                <a:path w="2651" h="2283" extrusionOk="0">
                  <a:moveTo>
                    <a:pt x="884" y="2283"/>
                  </a:moveTo>
                  <a:cubicBezTo>
                    <a:pt x="351" y="1733"/>
                    <a:pt x="1" y="1550"/>
                    <a:pt x="251" y="867"/>
                  </a:cubicBezTo>
                  <a:cubicBezTo>
                    <a:pt x="417" y="450"/>
                    <a:pt x="767" y="0"/>
                    <a:pt x="1267" y="17"/>
                  </a:cubicBezTo>
                  <a:cubicBezTo>
                    <a:pt x="1550" y="33"/>
                    <a:pt x="2133" y="367"/>
                    <a:pt x="2300" y="600"/>
                  </a:cubicBezTo>
                  <a:cubicBezTo>
                    <a:pt x="2650" y="1067"/>
                    <a:pt x="2367" y="1533"/>
                    <a:pt x="2000" y="18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3"/>
            <p:cNvSpPr/>
            <p:nvPr/>
          </p:nvSpPr>
          <p:spPr>
            <a:xfrm>
              <a:off x="3919750" y="1958325"/>
              <a:ext cx="432425" cy="207875"/>
            </a:xfrm>
            <a:custGeom>
              <a:avLst/>
              <a:gdLst/>
              <a:ahLst/>
              <a:cxnLst/>
              <a:rect l="l" t="t" r="r" b="b"/>
              <a:pathLst>
                <a:path w="17297" h="8315" extrusionOk="0">
                  <a:moveTo>
                    <a:pt x="234" y="7348"/>
                  </a:moveTo>
                  <a:cubicBezTo>
                    <a:pt x="151" y="6698"/>
                    <a:pt x="1" y="6149"/>
                    <a:pt x="217" y="5532"/>
                  </a:cubicBezTo>
                  <a:cubicBezTo>
                    <a:pt x="467" y="4849"/>
                    <a:pt x="817" y="4099"/>
                    <a:pt x="1217" y="3499"/>
                  </a:cubicBezTo>
                  <a:cubicBezTo>
                    <a:pt x="1684" y="2799"/>
                    <a:pt x="2350" y="2383"/>
                    <a:pt x="3033" y="1933"/>
                  </a:cubicBezTo>
                  <a:cubicBezTo>
                    <a:pt x="3683" y="1500"/>
                    <a:pt x="4366" y="1000"/>
                    <a:pt x="5083" y="700"/>
                  </a:cubicBezTo>
                  <a:cubicBezTo>
                    <a:pt x="6632" y="33"/>
                    <a:pt x="8532" y="0"/>
                    <a:pt x="10198" y="33"/>
                  </a:cubicBezTo>
                  <a:cubicBezTo>
                    <a:pt x="11331" y="67"/>
                    <a:pt x="12498" y="150"/>
                    <a:pt x="13631" y="317"/>
                  </a:cubicBezTo>
                  <a:cubicBezTo>
                    <a:pt x="14614" y="467"/>
                    <a:pt x="15647" y="667"/>
                    <a:pt x="16463" y="1316"/>
                  </a:cubicBezTo>
                  <a:cubicBezTo>
                    <a:pt x="16780" y="1550"/>
                    <a:pt x="17163" y="1883"/>
                    <a:pt x="17230" y="2300"/>
                  </a:cubicBezTo>
                  <a:cubicBezTo>
                    <a:pt x="17297" y="2749"/>
                    <a:pt x="17047" y="3233"/>
                    <a:pt x="16880" y="3633"/>
                  </a:cubicBezTo>
                  <a:cubicBezTo>
                    <a:pt x="16314" y="4966"/>
                    <a:pt x="14814" y="5632"/>
                    <a:pt x="13581" y="6215"/>
                  </a:cubicBezTo>
                  <a:cubicBezTo>
                    <a:pt x="12698" y="6649"/>
                    <a:pt x="11698" y="6982"/>
                    <a:pt x="10765" y="7348"/>
                  </a:cubicBezTo>
                  <a:cubicBezTo>
                    <a:pt x="9815" y="7715"/>
                    <a:pt x="8699" y="8065"/>
                    <a:pt x="7682" y="8165"/>
                  </a:cubicBezTo>
                  <a:cubicBezTo>
                    <a:pt x="6399" y="8315"/>
                    <a:pt x="4999" y="8198"/>
                    <a:pt x="3733" y="7982"/>
                  </a:cubicBezTo>
                  <a:cubicBezTo>
                    <a:pt x="2767" y="7815"/>
                    <a:pt x="1934" y="7465"/>
                    <a:pt x="234" y="734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3"/>
            <p:cNvSpPr/>
            <p:nvPr/>
          </p:nvSpPr>
          <p:spPr>
            <a:xfrm>
              <a:off x="4115550" y="2169100"/>
              <a:ext cx="104150" cy="88325"/>
            </a:xfrm>
            <a:custGeom>
              <a:avLst/>
              <a:gdLst/>
              <a:ahLst/>
              <a:cxnLst/>
              <a:rect l="l" t="t" r="r" b="b"/>
              <a:pathLst>
                <a:path w="4166" h="3533" extrusionOk="0">
                  <a:moveTo>
                    <a:pt x="267" y="2700"/>
                  </a:moveTo>
                  <a:cubicBezTo>
                    <a:pt x="183" y="2183"/>
                    <a:pt x="0" y="1800"/>
                    <a:pt x="250" y="1417"/>
                  </a:cubicBezTo>
                  <a:cubicBezTo>
                    <a:pt x="517" y="1000"/>
                    <a:pt x="1033" y="700"/>
                    <a:pt x="1450" y="484"/>
                  </a:cubicBezTo>
                  <a:cubicBezTo>
                    <a:pt x="2383" y="0"/>
                    <a:pt x="3116" y="84"/>
                    <a:pt x="3799" y="867"/>
                  </a:cubicBezTo>
                  <a:cubicBezTo>
                    <a:pt x="4149" y="1283"/>
                    <a:pt x="4166" y="1900"/>
                    <a:pt x="3916" y="2383"/>
                  </a:cubicBezTo>
                  <a:cubicBezTo>
                    <a:pt x="3483" y="3183"/>
                    <a:pt x="2366" y="3483"/>
                    <a:pt x="1533" y="35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3"/>
            <p:cNvSpPr/>
            <p:nvPr/>
          </p:nvSpPr>
          <p:spPr>
            <a:xfrm>
              <a:off x="5721425" y="1840000"/>
              <a:ext cx="152475" cy="127500"/>
            </a:xfrm>
            <a:custGeom>
              <a:avLst/>
              <a:gdLst/>
              <a:ahLst/>
              <a:cxnLst/>
              <a:rect l="l" t="t" r="r" b="b"/>
              <a:pathLst>
                <a:path w="6099" h="5100" extrusionOk="0">
                  <a:moveTo>
                    <a:pt x="4516" y="1"/>
                  </a:moveTo>
                  <a:cubicBezTo>
                    <a:pt x="4066" y="817"/>
                    <a:pt x="3599" y="1401"/>
                    <a:pt x="2866" y="1984"/>
                  </a:cubicBezTo>
                  <a:cubicBezTo>
                    <a:pt x="2483" y="2300"/>
                    <a:pt x="2083" y="2617"/>
                    <a:pt x="1683" y="2934"/>
                  </a:cubicBezTo>
                  <a:cubicBezTo>
                    <a:pt x="1367" y="3183"/>
                    <a:pt x="833" y="3433"/>
                    <a:pt x="583" y="3767"/>
                  </a:cubicBezTo>
                  <a:cubicBezTo>
                    <a:pt x="0" y="4516"/>
                    <a:pt x="1167" y="4816"/>
                    <a:pt x="1716" y="4900"/>
                  </a:cubicBezTo>
                  <a:cubicBezTo>
                    <a:pt x="2916" y="5100"/>
                    <a:pt x="4432" y="4900"/>
                    <a:pt x="5366" y="4083"/>
                  </a:cubicBezTo>
                  <a:cubicBezTo>
                    <a:pt x="5566" y="3900"/>
                    <a:pt x="5782" y="3750"/>
                    <a:pt x="5915" y="3500"/>
                  </a:cubicBezTo>
                  <a:cubicBezTo>
                    <a:pt x="6032" y="3233"/>
                    <a:pt x="6049" y="2900"/>
                    <a:pt x="6065" y="2617"/>
                  </a:cubicBezTo>
                  <a:cubicBezTo>
                    <a:pt x="6099" y="1767"/>
                    <a:pt x="6015" y="767"/>
                    <a:pt x="451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3"/>
            <p:cNvSpPr/>
            <p:nvPr/>
          </p:nvSpPr>
          <p:spPr>
            <a:xfrm>
              <a:off x="5850550" y="1738375"/>
              <a:ext cx="78350" cy="107075"/>
            </a:xfrm>
            <a:custGeom>
              <a:avLst/>
              <a:gdLst/>
              <a:ahLst/>
              <a:cxnLst/>
              <a:rect l="l" t="t" r="r" b="b"/>
              <a:pathLst>
                <a:path w="3134" h="4283" extrusionOk="0">
                  <a:moveTo>
                    <a:pt x="2567" y="150"/>
                  </a:moveTo>
                  <a:cubicBezTo>
                    <a:pt x="2000" y="833"/>
                    <a:pt x="1434" y="1533"/>
                    <a:pt x="884" y="2250"/>
                  </a:cubicBezTo>
                  <a:cubicBezTo>
                    <a:pt x="667" y="2516"/>
                    <a:pt x="1" y="3333"/>
                    <a:pt x="217" y="3766"/>
                  </a:cubicBezTo>
                  <a:cubicBezTo>
                    <a:pt x="467" y="4283"/>
                    <a:pt x="1150" y="3583"/>
                    <a:pt x="1384" y="3366"/>
                  </a:cubicBezTo>
                  <a:cubicBezTo>
                    <a:pt x="1900" y="2883"/>
                    <a:pt x="2467" y="2616"/>
                    <a:pt x="2817" y="1966"/>
                  </a:cubicBezTo>
                  <a:cubicBezTo>
                    <a:pt x="2983" y="1650"/>
                    <a:pt x="3133" y="1500"/>
                    <a:pt x="3133" y="1133"/>
                  </a:cubicBezTo>
                  <a:cubicBezTo>
                    <a:pt x="3117" y="683"/>
                    <a:pt x="3033" y="433"/>
                    <a:pt x="28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3"/>
            <p:cNvSpPr/>
            <p:nvPr/>
          </p:nvSpPr>
          <p:spPr>
            <a:xfrm>
              <a:off x="5516050" y="1962900"/>
              <a:ext cx="216225" cy="85425"/>
            </a:xfrm>
            <a:custGeom>
              <a:avLst/>
              <a:gdLst/>
              <a:ahLst/>
              <a:cxnLst/>
              <a:rect l="l" t="t" r="r" b="b"/>
              <a:pathLst>
                <a:path w="8649" h="3417" extrusionOk="0">
                  <a:moveTo>
                    <a:pt x="8648" y="0"/>
                  </a:moveTo>
                  <a:cubicBezTo>
                    <a:pt x="7432" y="50"/>
                    <a:pt x="6249" y="350"/>
                    <a:pt x="5033" y="534"/>
                  </a:cubicBezTo>
                  <a:cubicBezTo>
                    <a:pt x="4383" y="634"/>
                    <a:pt x="3583" y="717"/>
                    <a:pt x="3033" y="1117"/>
                  </a:cubicBezTo>
                  <a:cubicBezTo>
                    <a:pt x="2616" y="1417"/>
                    <a:pt x="2283" y="1850"/>
                    <a:pt x="1833" y="2100"/>
                  </a:cubicBezTo>
                  <a:cubicBezTo>
                    <a:pt x="1183" y="2466"/>
                    <a:pt x="484" y="2783"/>
                    <a:pt x="0" y="3383"/>
                  </a:cubicBezTo>
                  <a:cubicBezTo>
                    <a:pt x="284" y="3416"/>
                    <a:pt x="584" y="3200"/>
                    <a:pt x="850" y="3100"/>
                  </a:cubicBezTo>
                  <a:cubicBezTo>
                    <a:pt x="1250" y="2916"/>
                    <a:pt x="1683" y="2650"/>
                    <a:pt x="2067" y="2416"/>
                  </a:cubicBezTo>
                  <a:cubicBezTo>
                    <a:pt x="2616" y="2083"/>
                    <a:pt x="3116" y="1517"/>
                    <a:pt x="3816" y="1750"/>
                  </a:cubicBezTo>
                  <a:cubicBezTo>
                    <a:pt x="4116" y="1850"/>
                    <a:pt x="4249" y="2050"/>
                    <a:pt x="4499" y="2217"/>
                  </a:cubicBezTo>
                  <a:cubicBezTo>
                    <a:pt x="4866" y="2450"/>
                    <a:pt x="5766" y="2533"/>
                    <a:pt x="6199" y="2550"/>
                  </a:cubicBezTo>
                  <a:cubicBezTo>
                    <a:pt x="6849" y="2566"/>
                    <a:pt x="7782" y="2183"/>
                    <a:pt x="8215" y="1683"/>
                  </a:cubicBezTo>
                  <a:cubicBezTo>
                    <a:pt x="8615" y="1217"/>
                    <a:pt x="8448" y="817"/>
                    <a:pt x="86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3"/>
            <p:cNvSpPr/>
            <p:nvPr/>
          </p:nvSpPr>
          <p:spPr>
            <a:xfrm>
              <a:off x="5202800" y="2120775"/>
              <a:ext cx="69175" cy="65000"/>
            </a:xfrm>
            <a:custGeom>
              <a:avLst/>
              <a:gdLst/>
              <a:ahLst/>
              <a:cxnLst/>
              <a:rect l="l" t="t" r="r" b="b"/>
              <a:pathLst>
                <a:path w="2767" h="2600" extrusionOk="0">
                  <a:moveTo>
                    <a:pt x="0" y="2533"/>
                  </a:moveTo>
                  <a:cubicBezTo>
                    <a:pt x="850" y="2533"/>
                    <a:pt x="2016" y="2600"/>
                    <a:pt x="2533" y="1717"/>
                  </a:cubicBezTo>
                  <a:cubicBezTo>
                    <a:pt x="2733" y="1400"/>
                    <a:pt x="2766" y="750"/>
                    <a:pt x="2566" y="417"/>
                  </a:cubicBezTo>
                  <a:cubicBezTo>
                    <a:pt x="2316" y="1"/>
                    <a:pt x="2133" y="200"/>
                    <a:pt x="1816" y="417"/>
                  </a:cubicBezTo>
                  <a:cubicBezTo>
                    <a:pt x="1183" y="884"/>
                    <a:pt x="650" y="1400"/>
                    <a:pt x="283" y="21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3"/>
            <p:cNvSpPr/>
            <p:nvPr/>
          </p:nvSpPr>
          <p:spPr>
            <a:xfrm>
              <a:off x="4114300" y="1942475"/>
              <a:ext cx="62075" cy="40450"/>
            </a:xfrm>
            <a:custGeom>
              <a:avLst/>
              <a:gdLst/>
              <a:ahLst/>
              <a:cxnLst/>
              <a:rect l="l" t="t" r="r" b="b"/>
              <a:pathLst>
                <a:path w="2483" h="1618" extrusionOk="0">
                  <a:moveTo>
                    <a:pt x="0" y="1451"/>
                  </a:moveTo>
                  <a:cubicBezTo>
                    <a:pt x="100" y="734"/>
                    <a:pt x="133" y="551"/>
                    <a:pt x="767" y="284"/>
                  </a:cubicBezTo>
                  <a:cubicBezTo>
                    <a:pt x="1050" y="168"/>
                    <a:pt x="1367" y="1"/>
                    <a:pt x="1683" y="101"/>
                  </a:cubicBezTo>
                  <a:cubicBezTo>
                    <a:pt x="1950" y="168"/>
                    <a:pt x="2483" y="434"/>
                    <a:pt x="2433" y="767"/>
                  </a:cubicBezTo>
                  <a:cubicBezTo>
                    <a:pt x="2316" y="1617"/>
                    <a:pt x="1033" y="1484"/>
                    <a:pt x="417" y="155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3"/>
            <p:cNvSpPr/>
            <p:nvPr/>
          </p:nvSpPr>
          <p:spPr>
            <a:xfrm>
              <a:off x="4214275" y="1915400"/>
              <a:ext cx="185800" cy="132925"/>
            </a:xfrm>
            <a:custGeom>
              <a:avLst/>
              <a:gdLst/>
              <a:ahLst/>
              <a:cxnLst/>
              <a:rect l="l" t="t" r="r" b="b"/>
              <a:pathLst>
                <a:path w="7432" h="5317" extrusionOk="0">
                  <a:moveTo>
                    <a:pt x="0" y="2634"/>
                  </a:moveTo>
                  <a:cubicBezTo>
                    <a:pt x="200" y="2317"/>
                    <a:pt x="367" y="1950"/>
                    <a:pt x="583" y="1650"/>
                  </a:cubicBezTo>
                  <a:cubicBezTo>
                    <a:pt x="867" y="1251"/>
                    <a:pt x="1300" y="917"/>
                    <a:pt x="1683" y="617"/>
                  </a:cubicBezTo>
                  <a:cubicBezTo>
                    <a:pt x="2500" y="1"/>
                    <a:pt x="3333" y="67"/>
                    <a:pt x="4266" y="351"/>
                  </a:cubicBezTo>
                  <a:cubicBezTo>
                    <a:pt x="5466" y="701"/>
                    <a:pt x="7165" y="1301"/>
                    <a:pt x="7365" y="2750"/>
                  </a:cubicBezTo>
                  <a:cubicBezTo>
                    <a:pt x="7432" y="3300"/>
                    <a:pt x="7382" y="3883"/>
                    <a:pt x="7049" y="4333"/>
                  </a:cubicBezTo>
                  <a:cubicBezTo>
                    <a:pt x="6549" y="4983"/>
                    <a:pt x="5582" y="5233"/>
                    <a:pt x="4799" y="5266"/>
                  </a:cubicBezTo>
                  <a:cubicBezTo>
                    <a:pt x="3633" y="5316"/>
                    <a:pt x="2250" y="5150"/>
                    <a:pt x="1367" y="4316"/>
                  </a:cubicBezTo>
                  <a:cubicBezTo>
                    <a:pt x="683" y="3667"/>
                    <a:pt x="433" y="2883"/>
                    <a:pt x="0" y="263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3"/>
            <p:cNvSpPr/>
            <p:nvPr/>
          </p:nvSpPr>
          <p:spPr>
            <a:xfrm>
              <a:off x="4314250" y="2051200"/>
              <a:ext cx="62500" cy="32950"/>
            </a:xfrm>
            <a:custGeom>
              <a:avLst/>
              <a:gdLst/>
              <a:ahLst/>
              <a:cxnLst/>
              <a:rect l="l" t="t" r="r" b="b"/>
              <a:pathLst>
                <a:path w="2500" h="1318" extrusionOk="0">
                  <a:moveTo>
                    <a:pt x="217" y="1001"/>
                  </a:moveTo>
                  <a:cubicBezTo>
                    <a:pt x="317" y="784"/>
                    <a:pt x="434" y="384"/>
                    <a:pt x="650" y="251"/>
                  </a:cubicBezTo>
                  <a:cubicBezTo>
                    <a:pt x="783" y="168"/>
                    <a:pt x="1167" y="134"/>
                    <a:pt x="1317" y="101"/>
                  </a:cubicBezTo>
                  <a:cubicBezTo>
                    <a:pt x="1567" y="51"/>
                    <a:pt x="1950" y="1"/>
                    <a:pt x="2100" y="284"/>
                  </a:cubicBezTo>
                  <a:cubicBezTo>
                    <a:pt x="2500" y="1101"/>
                    <a:pt x="350" y="1234"/>
                    <a:pt x="0" y="131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3"/>
            <p:cNvSpPr/>
            <p:nvPr/>
          </p:nvSpPr>
          <p:spPr>
            <a:xfrm>
              <a:off x="3326550" y="1609650"/>
              <a:ext cx="50850" cy="70000"/>
            </a:xfrm>
            <a:custGeom>
              <a:avLst/>
              <a:gdLst/>
              <a:ahLst/>
              <a:cxnLst/>
              <a:rect l="l" t="t" r="r" b="b"/>
              <a:pathLst>
                <a:path w="2034" h="2800" extrusionOk="0">
                  <a:moveTo>
                    <a:pt x="467" y="2133"/>
                  </a:moveTo>
                  <a:cubicBezTo>
                    <a:pt x="284" y="1900"/>
                    <a:pt x="117" y="1633"/>
                    <a:pt x="1" y="1367"/>
                  </a:cubicBezTo>
                  <a:cubicBezTo>
                    <a:pt x="301" y="967"/>
                    <a:pt x="851" y="0"/>
                    <a:pt x="1501" y="250"/>
                  </a:cubicBezTo>
                  <a:cubicBezTo>
                    <a:pt x="1934" y="434"/>
                    <a:pt x="2034" y="934"/>
                    <a:pt x="1884" y="1333"/>
                  </a:cubicBezTo>
                  <a:cubicBezTo>
                    <a:pt x="1767" y="1700"/>
                    <a:pt x="1051" y="2800"/>
                    <a:pt x="567" y="22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3"/>
            <p:cNvSpPr/>
            <p:nvPr/>
          </p:nvSpPr>
          <p:spPr>
            <a:xfrm>
              <a:off x="3039550" y="2079950"/>
              <a:ext cx="57075" cy="77500"/>
            </a:xfrm>
            <a:custGeom>
              <a:avLst/>
              <a:gdLst/>
              <a:ahLst/>
              <a:cxnLst/>
              <a:rect l="l" t="t" r="r" b="b"/>
              <a:pathLst>
                <a:path w="2283" h="3100" extrusionOk="0">
                  <a:moveTo>
                    <a:pt x="900" y="3100"/>
                  </a:moveTo>
                  <a:cubicBezTo>
                    <a:pt x="717" y="3000"/>
                    <a:pt x="383" y="2867"/>
                    <a:pt x="250" y="2683"/>
                  </a:cubicBezTo>
                  <a:cubicBezTo>
                    <a:pt x="183" y="2583"/>
                    <a:pt x="150" y="2333"/>
                    <a:pt x="117" y="2217"/>
                  </a:cubicBezTo>
                  <a:cubicBezTo>
                    <a:pt x="17" y="1833"/>
                    <a:pt x="0" y="1434"/>
                    <a:pt x="117" y="1050"/>
                  </a:cubicBezTo>
                  <a:cubicBezTo>
                    <a:pt x="333" y="351"/>
                    <a:pt x="867" y="1"/>
                    <a:pt x="1533" y="334"/>
                  </a:cubicBezTo>
                  <a:cubicBezTo>
                    <a:pt x="2066" y="584"/>
                    <a:pt x="2233" y="1067"/>
                    <a:pt x="2266" y="1634"/>
                  </a:cubicBezTo>
                  <a:cubicBezTo>
                    <a:pt x="2283" y="1883"/>
                    <a:pt x="2250" y="2233"/>
                    <a:pt x="2150" y="2450"/>
                  </a:cubicBezTo>
                  <a:cubicBezTo>
                    <a:pt x="2050" y="2650"/>
                    <a:pt x="1666" y="3083"/>
                    <a:pt x="1417" y="31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3"/>
            <p:cNvSpPr/>
            <p:nvPr/>
          </p:nvSpPr>
          <p:spPr>
            <a:xfrm>
              <a:off x="2885000" y="2139950"/>
              <a:ext cx="125825" cy="101650"/>
            </a:xfrm>
            <a:custGeom>
              <a:avLst/>
              <a:gdLst/>
              <a:ahLst/>
              <a:cxnLst/>
              <a:rect l="l" t="t" r="r" b="b"/>
              <a:pathLst>
                <a:path w="5033" h="4066" extrusionOk="0">
                  <a:moveTo>
                    <a:pt x="3599" y="400"/>
                  </a:moveTo>
                  <a:cubicBezTo>
                    <a:pt x="2983" y="100"/>
                    <a:pt x="2700" y="0"/>
                    <a:pt x="2016" y="100"/>
                  </a:cubicBezTo>
                  <a:cubicBezTo>
                    <a:pt x="1650" y="150"/>
                    <a:pt x="1183" y="150"/>
                    <a:pt x="867" y="417"/>
                  </a:cubicBezTo>
                  <a:cubicBezTo>
                    <a:pt x="250" y="916"/>
                    <a:pt x="50" y="2083"/>
                    <a:pt x="17" y="2816"/>
                  </a:cubicBezTo>
                  <a:cubicBezTo>
                    <a:pt x="0" y="3216"/>
                    <a:pt x="67" y="3616"/>
                    <a:pt x="450" y="3816"/>
                  </a:cubicBezTo>
                  <a:cubicBezTo>
                    <a:pt x="983" y="4066"/>
                    <a:pt x="1917" y="3799"/>
                    <a:pt x="2400" y="3599"/>
                  </a:cubicBezTo>
                  <a:cubicBezTo>
                    <a:pt x="3749" y="3033"/>
                    <a:pt x="5032" y="1300"/>
                    <a:pt x="3599" y="4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3"/>
            <p:cNvSpPr/>
            <p:nvPr/>
          </p:nvSpPr>
          <p:spPr>
            <a:xfrm>
              <a:off x="2847925" y="2127025"/>
              <a:ext cx="26275" cy="30425"/>
            </a:xfrm>
            <a:custGeom>
              <a:avLst/>
              <a:gdLst/>
              <a:ahLst/>
              <a:cxnLst/>
              <a:rect l="l" t="t" r="r" b="b"/>
              <a:pathLst>
                <a:path w="1051" h="1217" extrusionOk="0">
                  <a:moveTo>
                    <a:pt x="767" y="1217"/>
                  </a:moveTo>
                  <a:cubicBezTo>
                    <a:pt x="484" y="1167"/>
                    <a:pt x="50" y="1200"/>
                    <a:pt x="34" y="834"/>
                  </a:cubicBezTo>
                  <a:cubicBezTo>
                    <a:pt x="0" y="600"/>
                    <a:pt x="217" y="284"/>
                    <a:pt x="400" y="167"/>
                  </a:cubicBezTo>
                  <a:cubicBezTo>
                    <a:pt x="650" y="0"/>
                    <a:pt x="1050" y="134"/>
                    <a:pt x="983" y="4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3"/>
            <p:cNvSpPr/>
            <p:nvPr/>
          </p:nvSpPr>
          <p:spPr>
            <a:xfrm>
              <a:off x="5553125" y="1455925"/>
              <a:ext cx="180400" cy="184575"/>
            </a:xfrm>
            <a:custGeom>
              <a:avLst/>
              <a:gdLst/>
              <a:ahLst/>
              <a:cxnLst/>
              <a:rect l="l" t="t" r="r" b="b"/>
              <a:pathLst>
                <a:path w="7216" h="7383" extrusionOk="0">
                  <a:moveTo>
                    <a:pt x="750" y="2817"/>
                  </a:moveTo>
                  <a:cubicBezTo>
                    <a:pt x="767" y="2634"/>
                    <a:pt x="784" y="2117"/>
                    <a:pt x="867" y="1867"/>
                  </a:cubicBezTo>
                  <a:cubicBezTo>
                    <a:pt x="967" y="1551"/>
                    <a:pt x="1467" y="1234"/>
                    <a:pt x="1750" y="1034"/>
                  </a:cubicBezTo>
                  <a:cubicBezTo>
                    <a:pt x="2633" y="434"/>
                    <a:pt x="3866" y="1"/>
                    <a:pt x="4949" y="201"/>
                  </a:cubicBezTo>
                  <a:cubicBezTo>
                    <a:pt x="5732" y="351"/>
                    <a:pt x="6449" y="667"/>
                    <a:pt x="6849" y="1384"/>
                  </a:cubicBezTo>
                  <a:cubicBezTo>
                    <a:pt x="7165" y="1950"/>
                    <a:pt x="7215" y="2850"/>
                    <a:pt x="6999" y="3467"/>
                  </a:cubicBezTo>
                  <a:cubicBezTo>
                    <a:pt x="6499" y="4933"/>
                    <a:pt x="5749" y="6399"/>
                    <a:pt x="4199" y="6949"/>
                  </a:cubicBezTo>
                  <a:cubicBezTo>
                    <a:pt x="3333" y="7266"/>
                    <a:pt x="2466" y="7382"/>
                    <a:pt x="1617" y="6899"/>
                  </a:cubicBezTo>
                  <a:cubicBezTo>
                    <a:pt x="1183" y="6666"/>
                    <a:pt x="784" y="6333"/>
                    <a:pt x="467" y="5933"/>
                  </a:cubicBezTo>
                  <a:cubicBezTo>
                    <a:pt x="0" y="5350"/>
                    <a:pt x="17" y="4683"/>
                    <a:pt x="750" y="281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3"/>
            <p:cNvSpPr/>
            <p:nvPr/>
          </p:nvSpPr>
          <p:spPr>
            <a:xfrm>
              <a:off x="3375725" y="1585075"/>
              <a:ext cx="155400" cy="134575"/>
            </a:xfrm>
            <a:custGeom>
              <a:avLst/>
              <a:gdLst/>
              <a:ahLst/>
              <a:cxnLst/>
              <a:rect l="l" t="t" r="r" b="b"/>
              <a:pathLst>
                <a:path w="6216" h="5383" extrusionOk="0">
                  <a:moveTo>
                    <a:pt x="717" y="4599"/>
                  </a:moveTo>
                  <a:cubicBezTo>
                    <a:pt x="533" y="4416"/>
                    <a:pt x="183" y="4116"/>
                    <a:pt x="83" y="3833"/>
                  </a:cubicBezTo>
                  <a:cubicBezTo>
                    <a:pt x="0" y="3566"/>
                    <a:pt x="117" y="3150"/>
                    <a:pt x="167" y="2916"/>
                  </a:cubicBezTo>
                  <a:cubicBezTo>
                    <a:pt x="383" y="2017"/>
                    <a:pt x="850" y="1400"/>
                    <a:pt x="1566" y="817"/>
                  </a:cubicBezTo>
                  <a:cubicBezTo>
                    <a:pt x="2549" y="0"/>
                    <a:pt x="4282" y="284"/>
                    <a:pt x="5182" y="1117"/>
                  </a:cubicBezTo>
                  <a:cubicBezTo>
                    <a:pt x="6099" y="1950"/>
                    <a:pt x="6215" y="3966"/>
                    <a:pt x="5249" y="4816"/>
                  </a:cubicBezTo>
                  <a:cubicBezTo>
                    <a:pt x="4599" y="5382"/>
                    <a:pt x="3533" y="5366"/>
                    <a:pt x="2733" y="5332"/>
                  </a:cubicBezTo>
                  <a:cubicBezTo>
                    <a:pt x="1683" y="5299"/>
                    <a:pt x="667" y="5116"/>
                    <a:pt x="717" y="459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3"/>
            <p:cNvSpPr/>
            <p:nvPr/>
          </p:nvSpPr>
          <p:spPr>
            <a:xfrm>
              <a:off x="2517175" y="2065375"/>
              <a:ext cx="176225" cy="138325"/>
            </a:xfrm>
            <a:custGeom>
              <a:avLst/>
              <a:gdLst/>
              <a:ahLst/>
              <a:cxnLst/>
              <a:rect l="l" t="t" r="r" b="b"/>
              <a:pathLst>
                <a:path w="7049" h="5533" extrusionOk="0">
                  <a:moveTo>
                    <a:pt x="317" y="3583"/>
                  </a:moveTo>
                  <a:cubicBezTo>
                    <a:pt x="183" y="3233"/>
                    <a:pt x="0" y="2966"/>
                    <a:pt x="150" y="2633"/>
                  </a:cubicBezTo>
                  <a:cubicBezTo>
                    <a:pt x="267" y="2333"/>
                    <a:pt x="583" y="2017"/>
                    <a:pt x="800" y="1767"/>
                  </a:cubicBezTo>
                  <a:cubicBezTo>
                    <a:pt x="1400" y="1083"/>
                    <a:pt x="2250" y="534"/>
                    <a:pt x="3149" y="300"/>
                  </a:cubicBezTo>
                  <a:cubicBezTo>
                    <a:pt x="4349" y="0"/>
                    <a:pt x="6082" y="317"/>
                    <a:pt x="6582" y="1583"/>
                  </a:cubicBezTo>
                  <a:cubicBezTo>
                    <a:pt x="7048" y="2750"/>
                    <a:pt x="6349" y="4166"/>
                    <a:pt x="5382" y="4866"/>
                  </a:cubicBezTo>
                  <a:cubicBezTo>
                    <a:pt x="4732" y="5332"/>
                    <a:pt x="4099" y="5532"/>
                    <a:pt x="3283" y="5399"/>
                  </a:cubicBezTo>
                  <a:cubicBezTo>
                    <a:pt x="2366" y="5266"/>
                    <a:pt x="1366" y="4833"/>
                    <a:pt x="317" y="358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3"/>
            <p:cNvSpPr/>
            <p:nvPr/>
          </p:nvSpPr>
          <p:spPr>
            <a:xfrm>
              <a:off x="2675050" y="2181175"/>
              <a:ext cx="51675" cy="48350"/>
            </a:xfrm>
            <a:custGeom>
              <a:avLst/>
              <a:gdLst/>
              <a:ahLst/>
              <a:cxnLst/>
              <a:rect l="l" t="t" r="r" b="b"/>
              <a:pathLst>
                <a:path w="2067" h="1934" extrusionOk="0">
                  <a:moveTo>
                    <a:pt x="0" y="1367"/>
                  </a:moveTo>
                  <a:cubicBezTo>
                    <a:pt x="67" y="1000"/>
                    <a:pt x="34" y="534"/>
                    <a:pt x="334" y="284"/>
                  </a:cubicBezTo>
                  <a:cubicBezTo>
                    <a:pt x="483" y="151"/>
                    <a:pt x="767" y="34"/>
                    <a:pt x="967" y="17"/>
                  </a:cubicBezTo>
                  <a:cubicBezTo>
                    <a:pt x="1300" y="1"/>
                    <a:pt x="1583" y="334"/>
                    <a:pt x="1700" y="617"/>
                  </a:cubicBezTo>
                  <a:cubicBezTo>
                    <a:pt x="2066" y="1584"/>
                    <a:pt x="1150" y="1934"/>
                    <a:pt x="317" y="19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3"/>
            <p:cNvSpPr/>
            <p:nvPr/>
          </p:nvSpPr>
          <p:spPr>
            <a:xfrm>
              <a:off x="1857725" y="2041200"/>
              <a:ext cx="191650" cy="172075"/>
            </a:xfrm>
            <a:custGeom>
              <a:avLst/>
              <a:gdLst/>
              <a:ahLst/>
              <a:cxnLst/>
              <a:rect l="l" t="t" r="r" b="b"/>
              <a:pathLst>
                <a:path w="7666" h="6883" extrusionOk="0">
                  <a:moveTo>
                    <a:pt x="7649" y="3717"/>
                  </a:moveTo>
                  <a:cubicBezTo>
                    <a:pt x="7666" y="3017"/>
                    <a:pt x="7616" y="2500"/>
                    <a:pt x="7283" y="1867"/>
                  </a:cubicBezTo>
                  <a:cubicBezTo>
                    <a:pt x="6883" y="1134"/>
                    <a:pt x="6266" y="634"/>
                    <a:pt x="5450" y="451"/>
                  </a:cubicBezTo>
                  <a:cubicBezTo>
                    <a:pt x="3500" y="1"/>
                    <a:pt x="551" y="617"/>
                    <a:pt x="234" y="2967"/>
                  </a:cubicBezTo>
                  <a:cubicBezTo>
                    <a:pt x="1" y="4733"/>
                    <a:pt x="1284" y="6449"/>
                    <a:pt x="3034" y="6733"/>
                  </a:cubicBezTo>
                  <a:cubicBezTo>
                    <a:pt x="3917" y="6883"/>
                    <a:pt x="4866" y="6766"/>
                    <a:pt x="5666" y="6383"/>
                  </a:cubicBezTo>
                  <a:cubicBezTo>
                    <a:pt x="6349" y="6066"/>
                    <a:pt x="6883" y="5450"/>
                    <a:pt x="7649" y="371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3"/>
            <p:cNvSpPr/>
            <p:nvPr/>
          </p:nvSpPr>
          <p:spPr>
            <a:xfrm>
              <a:off x="2067275" y="2029550"/>
              <a:ext cx="67500" cy="88750"/>
            </a:xfrm>
            <a:custGeom>
              <a:avLst/>
              <a:gdLst/>
              <a:ahLst/>
              <a:cxnLst/>
              <a:rect l="l" t="t" r="r" b="b"/>
              <a:pathLst>
                <a:path w="2700" h="3550" extrusionOk="0">
                  <a:moveTo>
                    <a:pt x="1267" y="3550"/>
                  </a:moveTo>
                  <a:cubicBezTo>
                    <a:pt x="933" y="3316"/>
                    <a:pt x="600" y="3166"/>
                    <a:pt x="400" y="2800"/>
                  </a:cubicBezTo>
                  <a:cubicBezTo>
                    <a:pt x="167" y="2400"/>
                    <a:pt x="0" y="2017"/>
                    <a:pt x="0" y="1533"/>
                  </a:cubicBezTo>
                  <a:cubicBezTo>
                    <a:pt x="34" y="734"/>
                    <a:pt x="550" y="0"/>
                    <a:pt x="1400" y="67"/>
                  </a:cubicBezTo>
                  <a:cubicBezTo>
                    <a:pt x="2133" y="117"/>
                    <a:pt x="2583" y="617"/>
                    <a:pt x="2650" y="1350"/>
                  </a:cubicBezTo>
                  <a:cubicBezTo>
                    <a:pt x="2700" y="2117"/>
                    <a:pt x="2100" y="2850"/>
                    <a:pt x="1483" y="32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3"/>
            <p:cNvSpPr/>
            <p:nvPr/>
          </p:nvSpPr>
          <p:spPr>
            <a:xfrm>
              <a:off x="2045600" y="1586725"/>
              <a:ext cx="177500" cy="72525"/>
            </a:xfrm>
            <a:custGeom>
              <a:avLst/>
              <a:gdLst/>
              <a:ahLst/>
              <a:cxnLst/>
              <a:rect l="l" t="t" r="r" b="b"/>
              <a:pathLst>
                <a:path w="7100" h="2901" extrusionOk="0">
                  <a:moveTo>
                    <a:pt x="4033" y="101"/>
                  </a:moveTo>
                  <a:cubicBezTo>
                    <a:pt x="3350" y="34"/>
                    <a:pt x="2717" y="34"/>
                    <a:pt x="2084" y="318"/>
                  </a:cubicBezTo>
                  <a:cubicBezTo>
                    <a:pt x="1634" y="518"/>
                    <a:pt x="1051" y="717"/>
                    <a:pt x="701" y="1101"/>
                  </a:cubicBezTo>
                  <a:cubicBezTo>
                    <a:pt x="1" y="1851"/>
                    <a:pt x="2100" y="2417"/>
                    <a:pt x="2467" y="2467"/>
                  </a:cubicBezTo>
                  <a:cubicBezTo>
                    <a:pt x="3767" y="2650"/>
                    <a:pt x="5433" y="2900"/>
                    <a:pt x="6549" y="2000"/>
                  </a:cubicBezTo>
                  <a:cubicBezTo>
                    <a:pt x="6849" y="1767"/>
                    <a:pt x="7099" y="1434"/>
                    <a:pt x="6933" y="1067"/>
                  </a:cubicBezTo>
                  <a:cubicBezTo>
                    <a:pt x="6633" y="384"/>
                    <a:pt x="5649" y="84"/>
                    <a:pt x="498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3"/>
            <p:cNvSpPr/>
            <p:nvPr/>
          </p:nvSpPr>
          <p:spPr>
            <a:xfrm>
              <a:off x="1820250" y="1399700"/>
              <a:ext cx="177475" cy="121650"/>
            </a:xfrm>
            <a:custGeom>
              <a:avLst/>
              <a:gdLst/>
              <a:ahLst/>
              <a:cxnLst/>
              <a:rect l="l" t="t" r="r" b="b"/>
              <a:pathLst>
                <a:path w="7099" h="4866" extrusionOk="0">
                  <a:moveTo>
                    <a:pt x="2316" y="317"/>
                  </a:moveTo>
                  <a:cubicBezTo>
                    <a:pt x="1866" y="184"/>
                    <a:pt x="1600" y="0"/>
                    <a:pt x="1200" y="217"/>
                  </a:cubicBezTo>
                  <a:cubicBezTo>
                    <a:pt x="867" y="400"/>
                    <a:pt x="500" y="717"/>
                    <a:pt x="317" y="1050"/>
                  </a:cubicBezTo>
                  <a:cubicBezTo>
                    <a:pt x="17" y="1600"/>
                    <a:pt x="0" y="2450"/>
                    <a:pt x="217" y="3033"/>
                  </a:cubicBezTo>
                  <a:cubicBezTo>
                    <a:pt x="483" y="3716"/>
                    <a:pt x="1067" y="4133"/>
                    <a:pt x="1733" y="4383"/>
                  </a:cubicBezTo>
                  <a:cubicBezTo>
                    <a:pt x="2700" y="4733"/>
                    <a:pt x="3766" y="4666"/>
                    <a:pt x="4766" y="4733"/>
                  </a:cubicBezTo>
                  <a:cubicBezTo>
                    <a:pt x="5316" y="4749"/>
                    <a:pt x="5966" y="4866"/>
                    <a:pt x="6465" y="4533"/>
                  </a:cubicBezTo>
                  <a:cubicBezTo>
                    <a:pt x="6982" y="4199"/>
                    <a:pt x="7099" y="3533"/>
                    <a:pt x="7065" y="2933"/>
                  </a:cubicBezTo>
                  <a:cubicBezTo>
                    <a:pt x="7015" y="1917"/>
                    <a:pt x="6415" y="1150"/>
                    <a:pt x="6099" y="21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3"/>
            <p:cNvSpPr/>
            <p:nvPr/>
          </p:nvSpPr>
          <p:spPr>
            <a:xfrm>
              <a:off x="6616625" y="2435700"/>
              <a:ext cx="398275" cy="151650"/>
            </a:xfrm>
            <a:custGeom>
              <a:avLst/>
              <a:gdLst/>
              <a:ahLst/>
              <a:cxnLst/>
              <a:rect l="l" t="t" r="r" b="b"/>
              <a:pathLst>
                <a:path w="15931" h="6066" extrusionOk="0">
                  <a:moveTo>
                    <a:pt x="134" y="5366"/>
                  </a:moveTo>
                  <a:cubicBezTo>
                    <a:pt x="0" y="4916"/>
                    <a:pt x="34" y="4499"/>
                    <a:pt x="217" y="4100"/>
                  </a:cubicBezTo>
                  <a:cubicBezTo>
                    <a:pt x="667" y="3650"/>
                    <a:pt x="1150" y="3233"/>
                    <a:pt x="1667" y="2883"/>
                  </a:cubicBezTo>
                  <a:cubicBezTo>
                    <a:pt x="2966" y="1950"/>
                    <a:pt x="4433" y="1217"/>
                    <a:pt x="5982" y="767"/>
                  </a:cubicBezTo>
                  <a:cubicBezTo>
                    <a:pt x="7565" y="317"/>
                    <a:pt x="9298" y="1"/>
                    <a:pt x="10948" y="284"/>
                  </a:cubicBezTo>
                  <a:cubicBezTo>
                    <a:pt x="12614" y="550"/>
                    <a:pt x="14847" y="584"/>
                    <a:pt x="15364" y="2567"/>
                  </a:cubicBezTo>
                  <a:cubicBezTo>
                    <a:pt x="15930" y="4783"/>
                    <a:pt x="12664" y="5033"/>
                    <a:pt x="11215" y="5216"/>
                  </a:cubicBezTo>
                  <a:cubicBezTo>
                    <a:pt x="9665" y="5416"/>
                    <a:pt x="8149" y="5766"/>
                    <a:pt x="6582" y="5899"/>
                  </a:cubicBezTo>
                  <a:cubicBezTo>
                    <a:pt x="4683" y="6066"/>
                    <a:pt x="2683" y="5882"/>
                    <a:pt x="134" y="53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3"/>
            <p:cNvSpPr/>
            <p:nvPr/>
          </p:nvSpPr>
          <p:spPr>
            <a:xfrm>
              <a:off x="6591625" y="2451525"/>
              <a:ext cx="102925" cy="62100"/>
            </a:xfrm>
            <a:custGeom>
              <a:avLst/>
              <a:gdLst/>
              <a:ahLst/>
              <a:cxnLst/>
              <a:rect l="l" t="t" r="r" b="b"/>
              <a:pathLst>
                <a:path w="4117" h="2484" extrusionOk="0">
                  <a:moveTo>
                    <a:pt x="1" y="2483"/>
                  </a:moveTo>
                  <a:cubicBezTo>
                    <a:pt x="17" y="1517"/>
                    <a:pt x="1" y="1184"/>
                    <a:pt x="834" y="701"/>
                  </a:cubicBezTo>
                  <a:cubicBezTo>
                    <a:pt x="1234" y="467"/>
                    <a:pt x="1767" y="201"/>
                    <a:pt x="2250" y="117"/>
                  </a:cubicBezTo>
                  <a:cubicBezTo>
                    <a:pt x="2667" y="34"/>
                    <a:pt x="3367" y="1"/>
                    <a:pt x="3600" y="451"/>
                  </a:cubicBezTo>
                  <a:cubicBezTo>
                    <a:pt x="4116" y="1500"/>
                    <a:pt x="1134" y="1934"/>
                    <a:pt x="717" y="206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3"/>
            <p:cNvSpPr/>
            <p:nvPr/>
          </p:nvSpPr>
          <p:spPr>
            <a:xfrm>
              <a:off x="6126325" y="2358225"/>
              <a:ext cx="409500" cy="192475"/>
            </a:xfrm>
            <a:custGeom>
              <a:avLst/>
              <a:gdLst/>
              <a:ahLst/>
              <a:cxnLst/>
              <a:rect l="l" t="t" r="r" b="b"/>
              <a:pathLst>
                <a:path w="16380" h="7699" extrusionOk="0">
                  <a:moveTo>
                    <a:pt x="16380" y="5666"/>
                  </a:moveTo>
                  <a:cubicBezTo>
                    <a:pt x="16347" y="5249"/>
                    <a:pt x="16297" y="4832"/>
                    <a:pt x="16197" y="4433"/>
                  </a:cubicBezTo>
                  <a:cubicBezTo>
                    <a:pt x="15980" y="4149"/>
                    <a:pt x="15713" y="3899"/>
                    <a:pt x="15413" y="3683"/>
                  </a:cubicBezTo>
                  <a:cubicBezTo>
                    <a:pt x="14614" y="3050"/>
                    <a:pt x="13830" y="2366"/>
                    <a:pt x="12947" y="1850"/>
                  </a:cubicBezTo>
                  <a:cubicBezTo>
                    <a:pt x="11181" y="800"/>
                    <a:pt x="8748" y="0"/>
                    <a:pt x="6666" y="17"/>
                  </a:cubicBezTo>
                  <a:cubicBezTo>
                    <a:pt x="5799" y="34"/>
                    <a:pt x="5066" y="267"/>
                    <a:pt x="4316" y="667"/>
                  </a:cubicBezTo>
                  <a:cubicBezTo>
                    <a:pt x="3283" y="1233"/>
                    <a:pt x="2083" y="2166"/>
                    <a:pt x="1400" y="3133"/>
                  </a:cubicBezTo>
                  <a:cubicBezTo>
                    <a:pt x="1000" y="3699"/>
                    <a:pt x="617" y="4349"/>
                    <a:pt x="384" y="4999"/>
                  </a:cubicBezTo>
                  <a:cubicBezTo>
                    <a:pt x="217" y="5466"/>
                    <a:pt x="0" y="6199"/>
                    <a:pt x="100" y="6715"/>
                  </a:cubicBezTo>
                  <a:cubicBezTo>
                    <a:pt x="284" y="7698"/>
                    <a:pt x="2000" y="7365"/>
                    <a:pt x="2716" y="7315"/>
                  </a:cubicBezTo>
                  <a:cubicBezTo>
                    <a:pt x="3750" y="7249"/>
                    <a:pt x="4799" y="7032"/>
                    <a:pt x="5849" y="7049"/>
                  </a:cubicBezTo>
                  <a:cubicBezTo>
                    <a:pt x="6666" y="7049"/>
                    <a:pt x="7449" y="7232"/>
                    <a:pt x="8248" y="7315"/>
                  </a:cubicBezTo>
                  <a:cubicBezTo>
                    <a:pt x="9648" y="7465"/>
                    <a:pt x="11298" y="7448"/>
                    <a:pt x="12664" y="7182"/>
                  </a:cubicBezTo>
                  <a:cubicBezTo>
                    <a:pt x="13164" y="7082"/>
                    <a:pt x="13697" y="6865"/>
                    <a:pt x="14147" y="6615"/>
                  </a:cubicBezTo>
                  <a:cubicBezTo>
                    <a:pt x="14747" y="6299"/>
                    <a:pt x="15097" y="5732"/>
                    <a:pt x="16380" y="56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3"/>
            <p:cNvSpPr/>
            <p:nvPr/>
          </p:nvSpPr>
          <p:spPr>
            <a:xfrm>
              <a:off x="6960300" y="2538600"/>
              <a:ext cx="118325" cy="55850"/>
            </a:xfrm>
            <a:custGeom>
              <a:avLst/>
              <a:gdLst/>
              <a:ahLst/>
              <a:cxnLst/>
              <a:rect l="l" t="t" r="r" b="b"/>
              <a:pathLst>
                <a:path w="4733" h="2234" extrusionOk="0">
                  <a:moveTo>
                    <a:pt x="0" y="1816"/>
                  </a:moveTo>
                  <a:cubicBezTo>
                    <a:pt x="400" y="1200"/>
                    <a:pt x="550" y="850"/>
                    <a:pt x="1200" y="600"/>
                  </a:cubicBezTo>
                  <a:cubicBezTo>
                    <a:pt x="1700" y="400"/>
                    <a:pt x="2183" y="267"/>
                    <a:pt x="2733" y="184"/>
                  </a:cubicBezTo>
                  <a:cubicBezTo>
                    <a:pt x="3066" y="134"/>
                    <a:pt x="4433" y="0"/>
                    <a:pt x="4616" y="550"/>
                  </a:cubicBezTo>
                  <a:cubicBezTo>
                    <a:pt x="4733" y="900"/>
                    <a:pt x="4283" y="1267"/>
                    <a:pt x="4016" y="1400"/>
                  </a:cubicBezTo>
                  <a:cubicBezTo>
                    <a:pt x="3000" y="1900"/>
                    <a:pt x="1917" y="1950"/>
                    <a:pt x="833" y="22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3"/>
            <p:cNvSpPr/>
            <p:nvPr/>
          </p:nvSpPr>
          <p:spPr>
            <a:xfrm>
              <a:off x="6395425" y="2554850"/>
              <a:ext cx="130000" cy="46675"/>
            </a:xfrm>
            <a:custGeom>
              <a:avLst/>
              <a:gdLst/>
              <a:ahLst/>
              <a:cxnLst/>
              <a:rect l="l" t="t" r="r" b="b"/>
              <a:pathLst>
                <a:path w="5200" h="1867" extrusionOk="0">
                  <a:moveTo>
                    <a:pt x="1" y="1433"/>
                  </a:moveTo>
                  <a:cubicBezTo>
                    <a:pt x="367" y="983"/>
                    <a:pt x="517" y="717"/>
                    <a:pt x="1050" y="600"/>
                  </a:cubicBezTo>
                  <a:cubicBezTo>
                    <a:pt x="1683" y="450"/>
                    <a:pt x="2350" y="267"/>
                    <a:pt x="3000" y="200"/>
                  </a:cubicBezTo>
                  <a:cubicBezTo>
                    <a:pt x="3500" y="150"/>
                    <a:pt x="4533" y="0"/>
                    <a:pt x="4933" y="433"/>
                  </a:cubicBezTo>
                  <a:cubicBezTo>
                    <a:pt x="5199" y="717"/>
                    <a:pt x="4866" y="1000"/>
                    <a:pt x="4566" y="1166"/>
                  </a:cubicBezTo>
                  <a:cubicBezTo>
                    <a:pt x="4183" y="1366"/>
                    <a:pt x="3700" y="1400"/>
                    <a:pt x="3283" y="1433"/>
                  </a:cubicBezTo>
                  <a:cubicBezTo>
                    <a:pt x="2317" y="1533"/>
                    <a:pt x="1367" y="1683"/>
                    <a:pt x="417" y="18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4" name="Google Shape;224;p3"/>
          <p:cNvGrpSpPr/>
          <p:nvPr/>
        </p:nvGrpSpPr>
        <p:grpSpPr>
          <a:xfrm>
            <a:off x="5696203" y="1543929"/>
            <a:ext cx="2474628" cy="3981112"/>
            <a:chOff x="785750" y="2200300"/>
            <a:chExt cx="872700" cy="1403975"/>
          </a:xfrm>
        </p:grpSpPr>
        <p:sp>
          <p:nvSpPr>
            <p:cNvPr id="225" name="Google Shape;225;p3"/>
            <p:cNvSpPr/>
            <p:nvPr/>
          </p:nvSpPr>
          <p:spPr>
            <a:xfrm>
              <a:off x="837000" y="2226700"/>
              <a:ext cx="676850" cy="1319425"/>
            </a:xfrm>
            <a:custGeom>
              <a:avLst/>
              <a:gdLst/>
              <a:ahLst/>
              <a:cxnLst/>
              <a:rect l="l" t="t" r="r" b="b"/>
              <a:pathLst>
                <a:path w="27074" h="52777" extrusionOk="0">
                  <a:moveTo>
                    <a:pt x="27074" y="0"/>
                  </a:moveTo>
                  <a:lnTo>
                    <a:pt x="25741" y="52776"/>
                  </a:lnTo>
                  <a:lnTo>
                    <a:pt x="1320" y="52776"/>
                  </a:lnTo>
                  <a:lnTo>
                    <a:pt x="1320" y="52638"/>
                  </a:lnTo>
                  <a:lnTo>
                    <a:pt x="402" y="16725"/>
                  </a:lnTo>
                  <a:lnTo>
                    <a:pt x="0" y="969"/>
                  </a:lnTo>
                  <a:close/>
                </a:path>
              </a:pathLst>
            </a:custGeom>
            <a:solidFill>
              <a:srgbClr val="FFD7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3"/>
            <p:cNvSpPr/>
            <p:nvPr/>
          </p:nvSpPr>
          <p:spPr>
            <a:xfrm>
              <a:off x="1480500" y="2200300"/>
              <a:ext cx="120125" cy="1345825"/>
            </a:xfrm>
            <a:custGeom>
              <a:avLst/>
              <a:gdLst/>
              <a:ahLst/>
              <a:cxnLst/>
              <a:rect l="l" t="t" r="r" b="b"/>
              <a:pathLst>
                <a:path w="4805" h="53833" extrusionOk="0">
                  <a:moveTo>
                    <a:pt x="1334" y="0"/>
                  </a:moveTo>
                  <a:lnTo>
                    <a:pt x="4804" y="3295"/>
                  </a:lnTo>
                  <a:lnTo>
                    <a:pt x="3044" y="53832"/>
                  </a:lnTo>
                  <a:lnTo>
                    <a:pt x="1" y="53832"/>
                  </a:lnTo>
                  <a:close/>
                </a:path>
              </a:pathLst>
            </a:custGeom>
            <a:solidFill>
              <a:srgbClr val="AF00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3"/>
            <p:cNvSpPr/>
            <p:nvPr/>
          </p:nvSpPr>
          <p:spPr>
            <a:xfrm>
              <a:off x="825050" y="2435125"/>
              <a:ext cx="664600" cy="282325"/>
            </a:xfrm>
            <a:custGeom>
              <a:avLst/>
              <a:gdLst/>
              <a:ahLst/>
              <a:cxnLst/>
              <a:rect l="l" t="t" r="r" b="b"/>
              <a:pathLst>
                <a:path w="26584" h="11293" extrusionOk="0">
                  <a:moveTo>
                    <a:pt x="0" y="2767"/>
                  </a:moveTo>
                  <a:lnTo>
                    <a:pt x="755" y="3383"/>
                  </a:lnTo>
                  <a:lnTo>
                    <a:pt x="19629" y="3383"/>
                  </a:lnTo>
                  <a:cubicBezTo>
                    <a:pt x="19629" y="3383"/>
                    <a:pt x="26219" y="4615"/>
                    <a:pt x="26583" y="11292"/>
                  </a:cubicBezTo>
                  <a:lnTo>
                    <a:pt x="26583" y="0"/>
                  </a:lnTo>
                  <a:close/>
                </a:path>
              </a:pathLst>
            </a:custGeom>
            <a:solidFill>
              <a:srgbClr val="B915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3"/>
            <p:cNvSpPr/>
            <p:nvPr/>
          </p:nvSpPr>
          <p:spPr>
            <a:xfrm>
              <a:off x="822850" y="2200300"/>
              <a:ext cx="691000" cy="1345825"/>
            </a:xfrm>
            <a:custGeom>
              <a:avLst/>
              <a:gdLst/>
              <a:ahLst/>
              <a:cxnLst/>
              <a:rect l="l" t="t" r="r" b="b"/>
              <a:pathLst>
                <a:path w="27640" h="53833" extrusionOk="0">
                  <a:moveTo>
                    <a:pt x="0" y="968"/>
                  </a:moveTo>
                  <a:lnTo>
                    <a:pt x="88" y="12160"/>
                  </a:lnTo>
                  <a:lnTo>
                    <a:pt x="19541" y="12160"/>
                  </a:lnTo>
                  <a:cubicBezTo>
                    <a:pt x="19541" y="12160"/>
                    <a:pt x="26910" y="12927"/>
                    <a:pt x="26646" y="21742"/>
                  </a:cubicBezTo>
                  <a:lnTo>
                    <a:pt x="26646" y="21742"/>
                  </a:lnTo>
                  <a:lnTo>
                    <a:pt x="25565" y="53832"/>
                  </a:lnTo>
                  <a:lnTo>
                    <a:pt x="26307" y="53832"/>
                  </a:lnTo>
                  <a:lnTo>
                    <a:pt x="276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3"/>
            <p:cNvSpPr/>
            <p:nvPr/>
          </p:nvSpPr>
          <p:spPr>
            <a:xfrm>
              <a:off x="785750" y="3546100"/>
              <a:ext cx="721825" cy="58175"/>
            </a:xfrm>
            <a:custGeom>
              <a:avLst/>
              <a:gdLst/>
              <a:ahLst/>
              <a:cxnLst/>
              <a:rect l="l" t="t" r="r" b="b"/>
              <a:pathLst>
                <a:path w="28873" h="2327" extrusionOk="0">
                  <a:moveTo>
                    <a:pt x="0" y="0"/>
                  </a:moveTo>
                  <a:lnTo>
                    <a:pt x="28872" y="0"/>
                  </a:lnTo>
                  <a:lnTo>
                    <a:pt x="28872" y="2327"/>
                  </a:lnTo>
                  <a:lnTo>
                    <a:pt x="227" y="2327"/>
                  </a:lnTo>
                  <a:close/>
                </a:path>
              </a:pathLst>
            </a:custGeom>
            <a:solidFill>
              <a:srgbClr val="D3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3"/>
            <p:cNvSpPr/>
            <p:nvPr/>
          </p:nvSpPr>
          <p:spPr>
            <a:xfrm>
              <a:off x="1507550" y="3546100"/>
              <a:ext cx="150900" cy="58175"/>
            </a:xfrm>
            <a:custGeom>
              <a:avLst/>
              <a:gdLst/>
              <a:ahLst/>
              <a:cxnLst/>
              <a:rect l="l" t="t" r="r" b="b"/>
              <a:pathLst>
                <a:path w="6036" h="2327" extrusionOk="0">
                  <a:moveTo>
                    <a:pt x="0" y="0"/>
                  </a:moveTo>
                  <a:lnTo>
                    <a:pt x="6036" y="0"/>
                  </a:lnTo>
                  <a:lnTo>
                    <a:pt x="5747" y="2327"/>
                  </a:lnTo>
                  <a:lnTo>
                    <a:pt x="0" y="2327"/>
                  </a:lnTo>
                  <a:close/>
                </a:path>
              </a:pathLst>
            </a:custGeom>
            <a:solidFill>
              <a:srgbClr val="927A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3"/>
            <p:cNvSpPr/>
            <p:nvPr/>
          </p:nvSpPr>
          <p:spPr>
            <a:xfrm>
              <a:off x="1028125" y="2308125"/>
              <a:ext cx="79550" cy="96850"/>
            </a:xfrm>
            <a:custGeom>
              <a:avLst/>
              <a:gdLst/>
              <a:ahLst/>
              <a:cxnLst/>
              <a:rect l="l" t="t" r="r" b="b"/>
              <a:pathLst>
                <a:path w="3182" h="3874" extrusionOk="0">
                  <a:moveTo>
                    <a:pt x="1937" y="0"/>
                  </a:moveTo>
                  <a:cubicBezTo>
                    <a:pt x="1748" y="0"/>
                    <a:pt x="1585" y="25"/>
                    <a:pt x="1421" y="63"/>
                  </a:cubicBezTo>
                  <a:cubicBezTo>
                    <a:pt x="1258" y="113"/>
                    <a:pt x="1095" y="176"/>
                    <a:pt x="956" y="264"/>
                  </a:cubicBezTo>
                  <a:cubicBezTo>
                    <a:pt x="818" y="340"/>
                    <a:pt x="680" y="440"/>
                    <a:pt x="566" y="566"/>
                  </a:cubicBezTo>
                  <a:cubicBezTo>
                    <a:pt x="453" y="679"/>
                    <a:pt x="340" y="818"/>
                    <a:pt x="265" y="956"/>
                  </a:cubicBezTo>
                  <a:cubicBezTo>
                    <a:pt x="177" y="1094"/>
                    <a:pt x="114" y="1258"/>
                    <a:pt x="63" y="1421"/>
                  </a:cubicBezTo>
                  <a:cubicBezTo>
                    <a:pt x="26" y="1585"/>
                    <a:pt x="1" y="1748"/>
                    <a:pt x="1" y="1924"/>
                  </a:cubicBezTo>
                  <a:cubicBezTo>
                    <a:pt x="1" y="2113"/>
                    <a:pt x="26" y="2276"/>
                    <a:pt x="63" y="2440"/>
                  </a:cubicBezTo>
                  <a:cubicBezTo>
                    <a:pt x="114" y="2603"/>
                    <a:pt x="177" y="2767"/>
                    <a:pt x="265" y="2905"/>
                  </a:cubicBezTo>
                  <a:cubicBezTo>
                    <a:pt x="340" y="3056"/>
                    <a:pt x="453" y="3182"/>
                    <a:pt x="566" y="3295"/>
                  </a:cubicBezTo>
                  <a:cubicBezTo>
                    <a:pt x="680" y="3421"/>
                    <a:pt x="818" y="3521"/>
                    <a:pt x="956" y="3609"/>
                  </a:cubicBezTo>
                  <a:cubicBezTo>
                    <a:pt x="1095" y="3685"/>
                    <a:pt x="1258" y="3747"/>
                    <a:pt x="1421" y="3798"/>
                  </a:cubicBezTo>
                  <a:cubicBezTo>
                    <a:pt x="1585" y="3848"/>
                    <a:pt x="1748" y="3873"/>
                    <a:pt x="1937" y="3873"/>
                  </a:cubicBezTo>
                  <a:cubicBezTo>
                    <a:pt x="2163" y="3873"/>
                    <a:pt x="2390" y="3823"/>
                    <a:pt x="2603" y="3747"/>
                  </a:cubicBezTo>
                  <a:cubicBezTo>
                    <a:pt x="2817" y="3672"/>
                    <a:pt x="3006" y="3559"/>
                    <a:pt x="3182" y="3408"/>
                  </a:cubicBezTo>
                  <a:lnTo>
                    <a:pt x="3182" y="1924"/>
                  </a:lnTo>
                  <a:lnTo>
                    <a:pt x="2465" y="1924"/>
                  </a:lnTo>
                  <a:lnTo>
                    <a:pt x="2465" y="2993"/>
                  </a:lnTo>
                  <a:cubicBezTo>
                    <a:pt x="2377" y="3031"/>
                    <a:pt x="2302" y="3068"/>
                    <a:pt x="2201" y="3094"/>
                  </a:cubicBezTo>
                  <a:cubicBezTo>
                    <a:pt x="2113" y="3106"/>
                    <a:pt x="2025" y="3119"/>
                    <a:pt x="1937" y="3119"/>
                  </a:cubicBezTo>
                  <a:cubicBezTo>
                    <a:pt x="1774" y="3119"/>
                    <a:pt x="1610" y="3094"/>
                    <a:pt x="1472" y="3031"/>
                  </a:cubicBezTo>
                  <a:cubicBezTo>
                    <a:pt x="1321" y="2968"/>
                    <a:pt x="1195" y="2880"/>
                    <a:pt x="1095" y="2767"/>
                  </a:cubicBezTo>
                  <a:cubicBezTo>
                    <a:pt x="981" y="2666"/>
                    <a:pt x="906" y="2540"/>
                    <a:pt x="843" y="2389"/>
                  </a:cubicBezTo>
                  <a:cubicBezTo>
                    <a:pt x="780" y="2251"/>
                    <a:pt x="742" y="2100"/>
                    <a:pt x="742" y="1924"/>
                  </a:cubicBezTo>
                  <a:cubicBezTo>
                    <a:pt x="742" y="1761"/>
                    <a:pt x="780" y="1610"/>
                    <a:pt x="843" y="1471"/>
                  </a:cubicBezTo>
                  <a:cubicBezTo>
                    <a:pt x="906" y="1321"/>
                    <a:pt x="981" y="1195"/>
                    <a:pt x="1095" y="1094"/>
                  </a:cubicBezTo>
                  <a:cubicBezTo>
                    <a:pt x="1195" y="981"/>
                    <a:pt x="1321" y="893"/>
                    <a:pt x="1472" y="843"/>
                  </a:cubicBezTo>
                  <a:cubicBezTo>
                    <a:pt x="1610" y="780"/>
                    <a:pt x="1774" y="742"/>
                    <a:pt x="1937" y="742"/>
                  </a:cubicBezTo>
                  <a:cubicBezTo>
                    <a:pt x="2100" y="742"/>
                    <a:pt x="2251" y="780"/>
                    <a:pt x="2402" y="843"/>
                  </a:cubicBezTo>
                  <a:cubicBezTo>
                    <a:pt x="2553" y="906"/>
                    <a:pt x="2679" y="994"/>
                    <a:pt x="2792" y="1107"/>
                  </a:cubicBezTo>
                  <a:lnTo>
                    <a:pt x="3182" y="453"/>
                  </a:lnTo>
                  <a:cubicBezTo>
                    <a:pt x="3006" y="315"/>
                    <a:pt x="2817" y="201"/>
                    <a:pt x="2603" y="113"/>
                  </a:cubicBezTo>
                  <a:cubicBezTo>
                    <a:pt x="2390" y="38"/>
                    <a:pt x="2163" y="0"/>
                    <a:pt x="193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3"/>
            <p:cNvSpPr/>
            <p:nvPr/>
          </p:nvSpPr>
          <p:spPr>
            <a:xfrm>
              <a:off x="1116475" y="2330125"/>
              <a:ext cx="71700" cy="73900"/>
            </a:xfrm>
            <a:custGeom>
              <a:avLst/>
              <a:gdLst/>
              <a:ahLst/>
              <a:cxnLst/>
              <a:rect l="l" t="t" r="r" b="b"/>
              <a:pathLst>
                <a:path w="2868" h="2956" extrusionOk="0">
                  <a:moveTo>
                    <a:pt x="1434" y="717"/>
                  </a:moveTo>
                  <a:cubicBezTo>
                    <a:pt x="1534" y="717"/>
                    <a:pt x="1622" y="742"/>
                    <a:pt x="1710" y="793"/>
                  </a:cubicBezTo>
                  <a:cubicBezTo>
                    <a:pt x="1798" y="830"/>
                    <a:pt x="1874" y="881"/>
                    <a:pt x="1937" y="956"/>
                  </a:cubicBezTo>
                  <a:cubicBezTo>
                    <a:pt x="1999" y="1032"/>
                    <a:pt x="2050" y="1107"/>
                    <a:pt x="2087" y="1195"/>
                  </a:cubicBezTo>
                  <a:cubicBezTo>
                    <a:pt x="2125" y="1296"/>
                    <a:pt x="2138" y="1384"/>
                    <a:pt x="2138" y="1484"/>
                  </a:cubicBezTo>
                  <a:cubicBezTo>
                    <a:pt x="2138" y="1585"/>
                    <a:pt x="2125" y="1673"/>
                    <a:pt x="2087" y="1773"/>
                  </a:cubicBezTo>
                  <a:cubicBezTo>
                    <a:pt x="2050" y="1862"/>
                    <a:pt x="1999" y="1937"/>
                    <a:pt x="1937" y="2012"/>
                  </a:cubicBezTo>
                  <a:cubicBezTo>
                    <a:pt x="1874" y="2075"/>
                    <a:pt x="1798" y="2138"/>
                    <a:pt x="1710" y="2176"/>
                  </a:cubicBezTo>
                  <a:cubicBezTo>
                    <a:pt x="1622" y="2226"/>
                    <a:pt x="1534" y="2239"/>
                    <a:pt x="1434" y="2239"/>
                  </a:cubicBezTo>
                  <a:cubicBezTo>
                    <a:pt x="1333" y="2239"/>
                    <a:pt x="1245" y="2226"/>
                    <a:pt x="1157" y="2188"/>
                  </a:cubicBezTo>
                  <a:cubicBezTo>
                    <a:pt x="1069" y="2163"/>
                    <a:pt x="993" y="2113"/>
                    <a:pt x="931" y="2050"/>
                  </a:cubicBezTo>
                  <a:cubicBezTo>
                    <a:pt x="868" y="1987"/>
                    <a:pt x="817" y="1899"/>
                    <a:pt x="780" y="1811"/>
                  </a:cubicBezTo>
                  <a:cubicBezTo>
                    <a:pt x="742" y="1711"/>
                    <a:pt x="729" y="1610"/>
                    <a:pt x="729" y="1484"/>
                  </a:cubicBezTo>
                  <a:cubicBezTo>
                    <a:pt x="729" y="1359"/>
                    <a:pt x="742" y="1258"/>
                    <a:pt x="780" y="1157"/>
                  </a:cubicBezTo>
                  <a:cubicBezTo>
                    <a:pt x="817" y="1057"/>
                    <a:pt x="868" y="981"/>
                    <a:pt x="931" y="918"/>
                  </a:cubicBezTo>
                  <a:cubicBezTo>
                    <a:pt x="993" y="856"/>
                    <a:pt x="1069" y="805"/>
                    <a:pt x="1157" y="768"/>
                  </a:cubicBezTo>
                  <a:cubicBezTo>
                    <a:pt x="1245" y="742"/>
                    <a:pt x="1333" y="717"/>
                    <a:pt x="1434" y="717"/>
                  </a:cubicBezTo>
                  <a:close/>
                  <a:moveTo>
                    <a:pt x="1434" y="0"/>
                  </a:moveTo>
                  <a:cubicBezTo>
                    <a:pt x="1232" y="0"/>
                    <a:pt x="1044" y="38"/>
                    <a:pt x="880" y="114"/>
                  </a:cubicBezTo>
                  <a:cubicBezTo>
                    <a:pt x="704" y="177"/>
                    <a:pt x="553" y="277"/>
                    <a:pt x="415" y="415"/>
                  </a:cubicBezTo>
                  <a:cubicBezTo>
                    <a:pt x="289" y="541"/>
                    <a:pt x="189" y="705"/>
                    <a:pt x="113" y="881"/>
                  </a:cubicBezTo>
                  <a:cubicBezTo>
                    <a:pt x="38" y="1069"/>
                    <a:pt x="0" y="1271"/>
                    <a:pt x="0" y="1484"/>
                  </a:cubicBezTo>
                  <a:cubicBezTo>
                    <a:pt x="0" y="1711"/>
                    <a:pt x="38" y="1924"/>
                    <a:pt x="113" y="2113"/>
                  </a:cubicBezTo>
                  <a:cubicBezTo>
                    <a:pt x="189" y="2289"/>
                    <a:pt x="289" y="2440"/>
                    <a:pt x="415" y="2578"/>
                  </a:cubicBezTo>
                  <a:cubicBezTo>
                    <a:pt x="553" y="2704"/>
                    <a:pt x="704" y="2792"/>
                    <a:pt x="880" y="2855"/>
                  </a:cubicBezTo>
                  <a:cubicBezTo>
                    <a:pt x="1044" y="2930"/>
                    <a:pt x="1232" y="2956"/>
                    <a:pt x="1434" y="2956"/>
                  </a:cubicBezTo>
                  <a:cubicBezTo>
                    <a:pt x="1522" y="2956"/>
                    <a:pt x="1610" y="2943"/>
                    <a:pt x="1698" y="2930"/>
                  </a:cubicBezTo>
                  <a:cubicBezTo>
                    <a:pt x="1786" y="2905"/>
                    <a:pt x="1874" y="2867"/>
                    <a:pt x="1962" y="2830"/>
                  </a:cubicBezTo>
                  <a:cubicBezTo>
                    <a:pt x="2037" y="2792"/>
                    <a:pt x="2125" y="2742"/>
                    <a:pt x="2201" y="2691"/>
                  </a:cubicBezTo>
                  <a:cubicBezTo>
                    <a:pt x="2276" y="2641"/>
                    <a:pt x="2339" y="2578"/>
                    <a:pt x="2414" y="2528"/>
                  </a:cubicBezTo>
                  <a:lnTo>
                    <a:pt x="2691" y="2905"/>
                  </a:lnTo>
                  <a:lnTo>
                    <a:pt x="2867" y="2905"/>
                  </a:lnTo>
                  <a:lnTo>
                    <a:pt x="2867" y="114"/>
                  </a:lnTo>
                  <a:lnTo>
                    <a:pt x="2691" y="114"/>
                  </a:lnTo>
                  <a:lnTo>
                    <a:pt x="2414" y="441"/>
                  </a:lnTo>
                  <a:cubicBezTo>
                    <a:pt x="2352" y="378"/>
                    <a:pt x="2276" y="327"/>
                    <a:pt x="2201" y="265"/>
                  </a:cubicBezTo>
                  <a:cubicBezTo>
                    <a:pt x="2125" y="214"/>
                    <a:pt x="2050" y="164"/>
                    <a:pt x="1962" y="126"/>
                  </a:cubicBezTo>
                  <a:cubicBezTo>
                    <a:pt x="1874" y="88"/>
                    <a:pt x="1786" y="63"/>
                    <a:pt x="1698" y="38"/>
                  </a:cubicBezTo>
                  <a:cubicBezTo>
                    <a:pt x="1610" y="13"/>
                    <a:pt x="1522" y="0"/>
                    <a:pt x="14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3"/>
            <p:cNvSpPr/>
            <p:nvPr/>
          </p:nvSpPr>
          <p:spPr>
            <a:xfrm>
              <a:off x="1199150" y="2332950"/>
              <a:ext cx="63200" cy="69825"/>
            </a:xfrm>
            <a:custGeom>
              <a:avLst/>
              <a:gdLst/>
              <a:ahLst/>
              <a:cxnLst/>
              <a:rect l="l" t="t" r="r" b="b"/>
              <a:pathLst>
                <a:path w="2528" h="2793" extrusionOk="0">
                  <a:moveTo>
                    <a:pt x="893" y="1"/>
                  </a:moveTo>
                  <a:cubicBezTo>
                    <a:pt x="767" y="1"/>
                    <a:pt x="654" y="26"/>
                    <a:pt x="541" y="76"/>
                  </a:cubicBezTo>
                  <a:cubicBezTo>
                    <a:pt x="440" y="114"/>
                    <a:pt x="340" y="177"/>
                    <a:pt x="264" y="265"/>
                  </a:cubicBezTo>
                  <a:cubicBezTo>
                    <a:pt x="189" y="340"/>
                    <a:pt x="113" y="428"/>
                    <a:pt x="76" y="541"/>
                  </a:cubicBezTo>
                  <a:cubicBezTo>
                    <a:pt x="25" y="655"/>
                    <a:pt x="0" y="768"/>
                    <a:pt x="0" y="893"/>
                  </a:cubicBezTo>
                  <a:cubicBezTo>
                    <a:pt x="0" y="1007"/>
                    <a:pt x="25" y="1132"/>
                    <a:pt x="76" y="1233"/>
                  </a:cubicBezTo>
                  <a:cubicBezTo>
                    <a:pt x="113" y="1346"/>
                    <a:pt x="189" y="1434"/>
                    <a:pt x="264" y="1522"/>
                  </a:cubicBezTo>
                  <a:cubicBezTo>
                    <a:pt x="340" y="1598"/>
                    <a:pt x="440" y="1660"/>
                    <a:pt x="541" y="1711"/>
                  </a:cubicBezTo>
                  <a:cubicBezTo>
                    <a:pt x="654" y="1761"/>
                    <a:pt x="767" y="1786"/>
                    <a:pt x="893" y="1786"/>
                  </a:cubicBezTo>
                  <a:lnTo>
                    <a:pt x="1635" y="1786"/>
                  </a:lnTo>
                  <a:cubicBezTo>
                    <a:pt x="1685" y="1786"/>
                    <a:pt x="1723" y="1786"/>
                    <a:pt x="1761" y="1811"/>
                  </a:cubicBezTo>
                  <a:cubicBezTo>
                    <a:pt x="1798" y="1824"/>
                    <a:pt x="1811" y="1849"/>
                    <a:pt x="1811" y="1899"/>
                  </a:cubicBezTo>
                  <a:cubicBezTo>
                    <a:pt x="1811" y="1950"/>
                    <a:pt x="1798" y="2000"/>
                    <a:pt x="1761" y="2025"/>
                  </a:cubicBezTo>
                  <a:cubicBezTo>
                    <a:pt x="1723" y="2063"/>
                    <a:pt x="1685" y="2088"/>
                    <a:pt x="1635" y="2088"/>
                  </a:cubicBezTo>
                  <a:lnTo>
                    <a:pt x="0" y="2088"/>
                  </a:lnTo>
                  <a:lnTo>
                    <a:pt x="0" y="2792"/>
                  </a:lnTo>
                  <a:lnTo>
                    <a:pt x="1635" y="2792"/>
                  </a:lnTo>
                  <a:cubicBezTo>
                    <a:pt x="1761" y="2792"/>
                    <a:pt x="1874" y="2767"/>
                    <a:pt x="1974" y="2729"/>
                  </a:cubicBezTo>
                  <a:cubicBezTo>
                    <a:pt x="2088" y="2679"/>
                    <a:pt x="2188" y="2616"/>
                    <a:pt x="2264" y="2541"/>
                  </a:cubicBezTo>
                  <a:cubicBezTo>
                    <a:pt x="2339" y="2453"/>
                    <a:pt x="2402" y="2365"/>
                    <a:pt x="2452" y="2252"/>
                  </a:cubicBezTo>
                  <a:cubicBezTo>
                    <a:pt x="2503" y="2151"/>
                    <a:pt x="2528" y="2025"/>
                    <a:pt x="2528" y="1899"/>
                  </a:cubicBezTo>
                  <a:cubicBezTo>
                    <a:pt x="2528" y="1786"/>
                    <a:pt x="2503" y="1673"/>
                    <a:pt x="2452" y="1572"/>
                  </a:cubicBezTo>
                  <a:cubicBezTo>
                    <a:pt x="2402" y="1459"/>
                    <a:pt x="2339" y="1371"/>
                    <a:pt x="2264" y="1308"/>
                  </a:cubicBezTo>
                  <a:cubicBezTo>
                    <a:pt x="2188" y="1233"/>
                    <a:pt x="2088" y="1170"/>
                    <a:pt x="1974" y="1132"/>
                  </a:cubicBezTo>
                  <a:cubicBezTo>
                    <a:pt x="1874" y="1095"/>
                    <a:pt x="1761" y="1069"/>
                    <a:pt x="1635" y="1069"/>
                  </a:cubicBezTo>
                  <a:lnTo>
                    <a:pt x="893" y="1069"/>
                  </a:lnTo>
                  <a:cubicBezTo>
                    <a:pt x="843" y="1069"/>
                    <a:pt x="805" y="1057"/>
                    <a:pt x="767" y="1019"/>
                  </a:cubicBezTo>
                  <a:cubicBezTo>
                    <a:pt x="730" y="981"/>
                    <a:pt x="717" y="944"/>
                    <a:pt x="717" y="893"/>
                  </a:cubicBezTo>
                  <a:cubicBezTo>
                    <a:pt x="717" y="843"/>
                    <a:pt x="730" y="793"/>
                    <a:pt x="767" y="768"/>
                  </a:cubicBezTo>
                  <a:cubicBezTo>
                    <a:pt x="805" y="730"/>
                    <a:pt x="843" y="717"/>
                    <a:pt x="893" y="717"/>
                  </a:cubicBezTo>
                  <a:lnTo>
                    <a:pt x="2339" y="717"/>
                  </a:lnTo>
                  <a:lnTo>
                    <a:pt x="233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3"/>
            <p:cNvSpPr/>
            <p:nvPr/>
          </p:nvSpPr>
          <p:spPr>
            <a:xfrm>
              <a:off x="847050" y="2638525"/>
              <a:ext cx="498925" cy="907600"/>
            </a:xfrm>
            <a:custGeom>
              <a:avLst/>
              <a:gdLst/>
              <a:ahLst/>
              <a:cxnLst/>
              <a:rect l="l" t="t" r="r" b="b"/>
              <a:pathLst>
                <a:path w="19957" h="36304" extrusionOk="0">
                  <a:moveTo>
                    <a:pt x="19869" y="5445"/>
                  </a:moveTo>
                  <a:lnTo>
                    <a:pt x="19152" y="31626"/>
                  </a:lnTo>
                  <a:cubicBezTo>
                    <a:pt x="19076" y="34229"/>
                    <a:pt x="16675" y="36303"/>
                    <a:pt x="13795" y="36303"/>
                  </a:cubicBezTo>
                  <a:lnTo>
                    <a:pt x="2214" y="36303"/>
                  </a:lnTo>
                  <a:cubicBezTo>
                    <a:pt x="1773" y="36303"/>
                    <a:pt x="1333" y="36253"/>
                    <a:pt x="918" y="36165"/>
                  </a:cubicBezTo>
                  <a:lnTo>
                    <a:pt x="0" y="252"/>
                  </a:lnTo>
                  <a:cubicBezTo>
                    <a:pt x="529" y="88"/>
                    <a:pt x="1094" y="0"/>
                    <a:pt x="1698" y="0"/>
                  </a:cubicBezTo>
                  <a:lnTo>
                    <a:pt x="14323" y="0"/>
                  </a:lnTo>
                  <a:cubicBezTo>
                    <a:pt x="17467" y="0"/>
                    <a:pt x="19957" y="2452"/>
                    <a:pt x="19869" y="544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3"/>
            <p:cNvSpPr/>
            <p:nvPr/>
          </p:nvSpPr>
          <p:spPr>
            <a:xfrm>
              <a:off x="898925" y="2812675"/>
              <a:ext cx="9775" cy="32725"/>
            </a:xfrm>
            <a:custGeom>
              <a:avLst/>
              <a:gdLst/>
              <a:ahLst/>
              <a:cxnLst/>
              <a:rect l="l" t="t" r="r" b="b"/>
              <a:pathLst>
                <a:path w="391" h="1309" extrusionOk="0">
                  <a:moveTo>
                    <a:pt x="0" y="1"/>
                  </a:moveTo>
                  <a:lnTo>
                    <a:pt x="0" y="265"/>
                  </a:lnTo>
                  <a:lnTo>
                    <a:pt x="126" y="265"/>
                  </a:lnTo>
                  <a:lnTo>
                    <a:pt x="126" y="1308"/>
                  </a:lnTo>
                  <a:lnTo>
                    <a:pt x="390" y="1308"/>
                  </a:lnTo>
                  <a:lnTo>
                    <a:pt x="39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3"/>
            <p:cNvSpPr/>
            <p:nvPr/>
          </p:nvSpPr>
          <p:spPr>
            <a:xfrm>
              <a:off x="900175" y="2747300"/>
              <a:ext cx="26125" cy="32700"/>
            </a:xfrm>
            <a:custGeom>
              <a:avLst/>
              <a:gdLst/>
              <a:ahLst/>
              <a:cxnLst/>
              <a:rect l="l" t="t" r="r" b="b"/>
              <a:pathLst>
                <a:path w="1045" h="1308" extrusionOk="0">
                  <a:moveTo>
                    <a:pt x="529" y="264"/>
                  </a:moveTo>
                  <a:cubicBezTo>
                    <a:pt x="566" y="264"/>
                    <a:pt x="592" y="264"/>
                    <a:pt x="629" y="277"/>
                  </a:cubicBezTo>
                  <a:cubicBezTo>
                    <a:pt x="654" y="302"/>
                    <a:pt x="680" y="314"/>
                    <a:pt x="705" y="340"/>
                  </a:cubicBezTo>
                  <a:cubicBezTo>
                    <a:pt x="730" y="365"/>
                    <a:pt x="755" y="390"/>
                    <a:pt x="768" y="428"/>
                  </a:cubicBezTo>
                  <a:cubicBezTo>
                    <a:pt x="780" y="453"/>
                    <a:pt x="780" y="490"/>
                    <a:pt x="780" y="528"/>
                  </a:cubicBezTo>
                  <a:cubicBezTo>
                    <a:pt x="780" y="553"/>
                    <a:pt x="780" y="591"/>
                    <a:pt x="768" y="629"/>
                  </a:cubicBezTo>
                  <a:cubicBezTo>
                    <a:pt x="755" y="654"/>
                    <a:pt x="730" y="679"/>
                    <a:pt x="705" y="704"/>
                  </a:cubicBezTo>
                  <a:cubicBezTo>
                    <a:pt x="680" y="729"/>
                    <a:pt x="654" y="755"/>
                    <a:pt x="629" y="767"/>
                  </a:cubicBezTo>
                  <a:cubicBezTo>
                    <a:pt x="592" y="780"/>
                    <a:pt x="566" y="780"/>
                    <a:pt x="529" y="780"/>
                  </a:cubicBezTo>
                  <a:lnTo>
                    <a:pt x="265" y="780"/>
                  </a:lnTo>
                  <a:lnTo>
                    <a:pt x="265" y="264"/>
                  </a:lnTo>
                  <a:close/>
                  <a:moveTo>
                    <a:pt x="1" y="0"/>
                  </a:moveTo>
                  <a:lnTo>
                    <a:pt x="1" y="1308"/>
                  </a:lnTo>
                  <a:lnTo>
                    <a:pt x="265" y="1308"/>
                  </a:lnTo>
                  <a:lnTo>
                    <a:pt x="265" y="1044"/>
                  </a:lnTo>
                  <a:lnTo>
                    <a:pt x="529" y="1044"/>
                  </a:lnTo>
                  <a:cubicBezTo>
                    <a:pt x="592" y="1044"/>
                    <a:pt x="667" y="1031"/>
                    <a:pt x="730" y="1006"/>
                  </a:cubicBezTo>
                  <a:cubicBezTo>
                    <a:pt x="793" y="981"/>
                    <a:pt x="843" y="943"/>
                    <a:pt x="893" y="893"/>
                  </a:cubicBezTo>
                  <a:cubicBezTo>
                    <a:pt x="944" y="843"/>
                    <a:pt x="981" y="792"/>
                    <a:pt x="1007" y="729"/>
                  </a:cubicBezTo>
                  <a:cubicBezTo>
                    <a:pt x="1032" y="667"/>
                    <a:pt x="1044" y="591"/>
                    <a:pt x="1044" y="528"/>
                  </a:cubicBezTo>
                  <a:cubicBezTo>
                    <a:pt x="1044" y="478"/>
                    <a:pt x="1044" y="428"/>
                    <a:pt x="1032" y="390"/>
                  </a:cubicBezTo>
                  <a:cubicBezTo>
                    <a:pt x="1019" y="340"/>
                    <a:pt x="994" y="302"/>
                    <a:pt x="969" y="264"/>
                  </a:cubicBezTo>
                  <a:cubicBezTo>
                    <a:pt x="956" y="226"/>
                    <a:pt x="919" y="189"/>
                    <a:pt x="893" y="151"/>
                  </a:cubicBezTo>
                  <a:cubicBezTo>
                    <a:pt x="856" y="126"/>
                    <a:pt x="830" y="101"/>
                    <a:pt x="793" y="76"/>
                  </a:cubicBezTo>
                  <a:cubicBezTo>
                    <a:pt x="742" y="50"/>
                    <a:pt x="705" y="25"/>
                    <a:pt x="667" y="25"/>
                  </a:cubicBezTo>
                  <a:cubicBezTo>
                    <a:pt x="617" y="13"/>
                    <a:pt x="566" y="0"/>
                    <a:pt x="52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3"/>
            <p:cNvSpPr/>
            <p:nvPr/>
          </p:nvSpPr>
          <p:spPr>
            <a:xfrm>
              <a:off x="929425" y="2755475"/>
              <a:ext cx="16350" cy="24525"/>
            </a:xfrm>
            <a:custGeom>
              <a:avLst/>
              <a:gdLst/>
              <a:ahLst/>
              <a:cxnLst/>
              <a:rect l="l" t="t" r="r" b="b"/>
              <a:pathLst>
                <a:path w="654" h="981" extrusionOk="0">
                  <a:moveTo>
                    <a:pt x="0" y="0"/>
                  </a:moveTo>
                  <a:lnTo>
                    <a:pt x="0" y="981"/>
                  </a:lnTo>
                  <a:lnTo>
                    <a:pt x="252" y="981"/>
                  </a:lnTo>
                  <a:lnTo>
                    <a:pt x="252" y="440"/>
                  </a:lnTo>
                  <a:cubicBezTo>
                    <a:pt x="252" y="415"/>
                    <a:pt x="252" y="390"/>
                    <a:pt x="264" y="365"/>
                  </a:cubicBezTo>
                  <a:cubicBezTo>
                    <a:pt x="277" y="340"/>
                    <a:pt x="289" y="327"/>
                    <a:pt x="302" y="314"/>
                  </a:cubicBezTo>
                  <a:cubicBezTo>
                    <a:pt x="327" y="289"/>
                    <a:pt x="340" y="277"/>
                    <a:pt x="365" y="264"/>
                  </a:cubicBezTo>
                  <a:cubicBezTo>
                    <a:pt x="390" y="264"/>
                    <a:pt x="415" y="252"/>
                    <a:pt x="440" y="252"/>
                  </a:cubicBezTo>
                  <a:lnTo>
                    <a:pt x="654" y="252"/>
                  </a:lnTo>
                  <a:lnTo>
                    <a:pt x="654" y="0"/>
                  </a:lnTo>
                  <a:lnTo>
                    <a:pt x="440" y="0"/>
                  </a:lnTo>
                  <a:cubicBezTo>
                    <a:pt x="390" y="0"/>
                    <a:pt x="327" y="13"/>
                    <a:pt x="277" y="38"/>
                  </a:cubicBezTo>
                  <a:cubicBezTo>
                    <a:pt x="226" y="50"/>
                    <a:pt x="189" y="88"/>
                    <a:pt x="151" y="126"/>
                  </a:cubicBezTo>
                  <a:lnTo>
                    <a:pt x="6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3"/>
            <p:cNvSpPr/>
            <p:nvPr/>
          </p:nvSpPr>
          <p:spPr>
            <a:xfrm>
              <a:off x="947650" y="2744775"/>
              <a:ext cx="8500" cy="35225"/>
            </a:xfrm>
            <a:custGeom>
              <a:avLst/>
              <a:gdLst/>
              <a:ahLst/>
              <a:cxnLst/>
              <a:rect l="l" t="t" r="r" b="b"/>
              <a:pathLst>
                <a:path w="340" h="1409" extrusionOk="0">
                  <a:moveTo>
                    <a:pt x="176" y="0"/>
                  </a:moveTo>
                  <a:cubicBezTo>
                    <a:pt x="151" y="0"/>
                    <a:pt x="126" y="0"/>
                    <a:pt x="101" y="13"/>
                  </a:cubicBezTo>
                  <a:cubicBezTo>
                    <a:pt x="88" y="26"/>
                    <a:pt x="63" y="38"/>
                    <a:pt x="51" y="51"/>
                  </a:cubicBezTo>
                  <a:cubicBezTo>
                    <a:pt x="38" y="63"/>
                    <a:pt x="25" y="88"/>
                    <a:pt x="13" y="101"/>
                  </a:cubicBezTo>
                  <a:cubicBezTo>
                    <a:pt x="13" y="126"/>
                    <a:pt x="0" y="139"/>
                    <a:pt x="0" y="164"/>
                  </a:cubicBezTo>
                  <a:cubicBezTo>
                    <a:pt x="0" y="189"/>
                    <a:pt x="13" y="214"/>
                    <a:pt x="13" y="227"/>
                  </a:cubicBezTo>
                  <a:cubicBezTo>
                    <a:pt x="25" y="252"/>
                    <a:pt x="38" y="265"/>
                    <a:pt x="51" y="290"/>
                  </a:cubicBezTo>
                  <a:cubicBezTo>
                    <a:pt x="63" y="302"/>
                    <a:pt x="88" y="315"/>
                    <a:pt x="101" y="315"/>
                  </a:cubicBezTo>
                  <a:cubicBezTo>
                    <a:pt x="126" y="327"/>
                    <a:pt x="151" y="327"/>
                    <a:pt x="176" y="327"/>
                  </a:cubicBezTo>
                  <a:cubicBezTo>
                    <a:pt x="189" y="327"/>
                    <a:pt x="214" y="327"/>
                    <a:pt x="239" y="315"/>
                  </a:cubicBezTo>
                  <a:cubicBezTo>
                    <a:pt x="252" y="315"/>
                    <a:pt x="277" y="302"/>
                    <a:pt x="290" y="290"/>
                  </a:cubicBezTo>
                  <a:cubicBezTo>
                    <a:pt x="302" y="265"/>
                    <a:pt x="315" y="252"/>
                    <a:pt x="327" y="227"/>
                  </a:cubicBezTo>
                  <a:cubicBezTo>
                    <a:pt x="340" y="214"/>
                    <a:pt x="340" y="189"/>
                    <a:pt x="340" y="164"/>
                  </a:cubicBezTo>
                  <a:cubicBezTo>
                    <a:pt x="340" y="139"/>
                    <a:pt x="340" y="126"/>
                    <a:pt x="327" y="101"/>
                  </a:cubicBezTo>
                  <a:cubicBezTo>
                    <a:pt x="315" y="88"/>
                    <a:pt x="302" y="63"/>
                    <a:pt x="290" y="51"/>
                  </a:cubicBezTo>
                  <a:cubicBezTo>
                    <a:pt x="277" y="38"/>
                    <a:pt x="252" y="26"/>
                    <a:pt x="239" y="13"/>
                  </a:cubicBezTo>
                  <a:cubicBezTo>
                    <a:pt x="214" y="0"/>
                    <a:pt x="189" y="0"/>
                    <a:pt x="176" y="0"/>
                  </a:cubicBezTo>
                  <a:close/>
                  <a:moveTo>
                    <a:pt x="51" y="428"/>
                  </a:moveTo>
                  <a:lnTo>
                    <a:pt x="51" y="1409"/>
                  </a:lnTo>
                  <a:lnTo>
                    <a:pt x="302" y="1409"/>
                  </a:lnTo>
                  <a:lnTo>
                    <a:pt x="302" y="42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3"/>
            <p:cNvSpPr/>
            <p:nvPr/>
          </p:nvSpPr>
          <p:spPr>
            <a:xfrm>
              <a:off x="958325" y="2754525"/>
              <a:ext cx="22675" cy="25800"/>
            </a:xfrm>
            <a:custGeom>
              <a:avLst/>
              <a:gdLst/>
              <a:ahLst/>
              <a:cxnLst/>
              <a:rect l="l" t="t" r="r" b="b"/>
              <a:pathLst>
                <a:path w="907" h="1032" extrusionOk="0">
                  <a:moveTo>
                    <a:pt x="504" y="0"/>
                  </a:moveTo>
                  <a:cubicBezTo>
                    <a:pt x="441" y="0"/>
                    <a:pt x="366" y="13"/>
                    <a:pt x="315" y="51"/>
                  </a:cubicBezTo>
                  <a:cubicBezTo>
                    <a:pt x="252" y="76"/>
                    <a:pt x="202" y="113"/>
                    <a:pt x="152" y="164"/>
                  </a:cubicBezTo>
                  <a:cubicBezTo>
                    <a:pt x="101" y="214"/>
                    <a:pt x="76" y="264"/>
                    <a:pt x="51" y="327"/>
                  </a:cubicBezTo>
                  <a:cubicBezTo>
                    <a:pt x="13" y="390"/>
                    <a:pt x="1" y="466"/>
                    <a:pt x="1" y="541"/>
                  </a:cubicBezTo>
                  <a:cubicBezTo>
                    <a:pt x="1" y="604"/>
                    <a:pt x="13" y="679"/>
                    <a:pt x="51" y="730"/>
                  </a:cubicBezTo>
                  <a:cubicBezTo>
                    <a:pt x="76" y="792"/>
                    <a:pt x="101" y="843"/>
                    <a:pt x="152" y="893"/>
                  </a:cubicBezTo>
                  <a:cubicBezTo>
                    <a:pt x="202" y="931"/>
                    <a:pt x="252" y="969"/>
                    <a:pt x="315" y="994"/>
                  </a:cubicBezTo>
                  <a:cubicBezTo>
                    <a:pt x="366" y="1019"/>
                    <a:pt x="441" y="1031"/>
                    <a:pt x="504" y="1031"/>
                  </a:cubicBezTo>
                  <a:cubicBezTo>
                    <a:pt x="542" y="1031"/>
                    <a:pt x="579" y="1031"/>
                    <a:pt x="617" y="1019"/>
                  </a:cubicBezTo>
                  <a:cubicBezTo>
                    <a:pt x="667" y="1006"/>
                    <a:pt x="693" y="994"/>
                    <a:pt x="730" y="981"/>
                  </a:cubicBezTo>
                  <a:cubicBezTo>
                    <a:pt x="768" y="956"/>
                    <a:pt x="806" y="943"/>
                    <a:pt x="831" y="918"/>
                  </a:cubicBezTo>
                  <a:cubicBezTo>
                    <a:pt x="856" y="893"/>
                    <a:pt x="894" y="855"/>
                    <a:pt x="906" y="830"/>
                  </a:cubicBezTo>
                  <a:lnTo>
                    <a:pt x="730" y="642"/>
                  </a:lnTo>
                  <a:cubicBezTo>
                    <a:pt x="718" y="667"/>
                    <a:pt x="705" y="679"/>
                    <a:pt x="693" y="704"/>
                  </a:cubicBezTo>
                  <a:cubicBezTo>
                    <a:pt x="680" y="717"/>
                    <a:pt x="655" y="730"/>
                    <a:pt x="642" y="742"/>
                  </a:cubicBezTo>
                  <a:cubicBezTo>
                    <a:pt x="617" y="755"/>
                    <a:pt x="592" y="767"/>
                    <a:pt x="579" y="780"/>
                  </a:cubicBezTo>
                  <a:lnTo>
                    <a:pt x="504" y="780"/>
                  </a:lnTo>
                  <a:cubicBezTo>
                    <a:pt x="466" y="780"/>
                    <a:pt x="441" y="780"/>
                    <a:pt x="403" y="767"/>
                  </a:cubicBezTo>
                  <a:cubicBezTo>
                    <a:pt x="378" y="755"/>
                    <a:pt x="353" y="742"/>
                    <a:pt x="328" y="717"/>
                  </a:cubicBezTo>
                  <a:cubicBezTo>
                    <a:pt x="303" y="692"/>
                    <a:pt x="290" y="667"/>
                    <a:pt x="278" y="642"/>
                  </a:cubicBezTo>
                  <a:cubicBezTo>
                    <a:pt x="265" y="604"/>
                    <a:pt x="252" y="579"/>
                    <a:pt x="252" y="541"/>
                  </a:cubicBezTo>
                  <a:cubicBezTo>
                    <a:pt x="252" y="503"/>
                    <a:pt x="265" y="466"/>
                    <a:pt x="278" y="428"/>
                  </a:cubicBezTo>
                  <a:cubicBezTo>
                    <a:pt x="290" y="390"/>
                    <a:pt x="303" y="365"/>
                    <a:pt x="328" y="340"/>
                  </a:cubicBezTo>
                  <a:cubicBezTo>
                    <a:pt x="353" y="315"/>
                    <a:pt x="378" y="290"/>
                    <a:pt x="403" y="277"/>
                  </a:cubicBezTo>
                  <a:cubicBezTo>
                    <a:pt x="441" y="264"/>
                    <a:pt x="466" y="252"/>
                    <a:pt x="504" y="252"/>
                  </a:cubicBezTo>
                  <a:cubicBezTo>
                    <a:pt x="529" y="252"/>
                    <a:pt x="554" y="264"/>
                    <a:pt x="579" y="264"/>
                  </a:cubicBezTo>
                  <a:cubicBezTo>
                    <a:pt x="604" y="277"/>
                    <a:pt x="617" y="290"/>
                    <a:pt x="642" y="302"/>
                  </a:cubicBezTo>
                  <a:cubicBezTo>
                    <a:pt x="655" y="315"/>
                    <a:pt x="680" y="327"/>
                    <a:pt x="693" y="352"/>
                  </a:cubicBezTo>
                  <a:cubicBezTo>
                    <a:pt x="705" y="365"/>
                    <a:pt x="718" y="390"/>
                    <a:pt x="730" y="415"/>
                  </a:cubicBezTo>
                  <a:lnTo>
                    <a:pt x="906" y="239"/>
                  </a:lnTo>
                  <a:cubicBezTo>
                    <a:pt x="894" y="201"/>
                    <a:pt x="869" y="164"/>
                    <a:pt x="831" y="139"/>
                  </a:cubicBezTo>
                  <a:cubicBezTo>
                    <a:pt x="806" y="113"/>
                    <a:pt x="768" y="88"/>
                    <a:pt x="730" y="63"/>
                  </a:cubicBezTo>
                  <a:cubicBezTo>
                    <a:pt x="705" y="51"/>
                    <a:pt x="667" y="25"/>
                    <a:pt x="630" y="25"/>
                  </a:cubicBezTo>
                  <a:cubicBezTo>
                    <a:pt x="579" y="13"/>
                    <a:pt x="542" y="0"/>
                    <a:pt x="5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3"/>
            <p:cNvSpPr/>
            <p:nvPr/>
          </p:nvSpPr>
          <p:spPr>
            <a:xfrm>
              <a:off x="982550" y="2754525"/>
              <a:ext cx="22650" cy="25800"/>
            </a:xfrm>
            <a:custGeom>
              <a:avLst/>
              <a:gdLst/>
              <a:ahLst/>
              <a:cxnLst/>
              <a:rect l="l" t="t" r="r" b="b"/>
              <a:pathLst>
                <a:path w="906" h="1032" extrusionOk="0">
                  <a:moveTo>
                    <a:pt x="528" y="252"/>
                  </a:moveTo>
                  <a:cubicBezTo>
                    <a:pt x="541" y="264"/>
                    <a:pt x="553" y="264"/>
                    <a:pt x="566" y="264"/>
                  </a:cubicBezTo>
                  <a:lnTo>
                    <a:pt x="277" y="654"/>
                  </a:lnTo>
                  <a:cubicBezTo>
                    <a:pt x="277" y="642"/>
                    <a:pt x="264" y="629"/>
                    <a:pt x="264" y="616"/>
                  </a:cubicBezTo>
                  <a:cubicBezTo>
                    <a:pt x="264" y="616"/>
                    <a:pt x="264" y="604"/>
                    <a:pt x="252" y="591"/>
                  </a:cubicBezTo>
                  <a:cubicBezTo>
                    <a:pt x="252" y="579"/>
                    <a:pt x="252" y="566"/>
                    <a:pt x="252" y="554"/>
                  </a:cubicBezTo>
                  <a:cubicBezTo>
                    <a:pt x="252" y="541"/>
                    <a:pt x="252" y="528"/>
                    <a:pt x="252" y="516"/>
                  </a:cubicBezTo>
                  <a:cubicBezTo>
                    <a:pt x="252" y="478"/>
                    <a:pt x="252" y="440"/>
                    <a:pt x="264" y="415"/>
                  </a:cubicBezTo>
                  <a:cubicBezTo>
                    <a:pt x="277" y="378"/>
                    <a:pt x="302" y="352"/>
                    <a:pt x="327" y="327"/>
                  </a:cubicBezTo>
                  <a:cubicBezTo>
                    <a:pt x="340" y="302"/>
                    <a:pt x="365" y="290"/>
                    <a:pt x="403" y="277"/>
                  </a:cubicBezTo>
                  <a:cubicBezTo>
                    <a:pt x="428" y="264"/>
                    <a:pt x="465" y="252"/>
                    <a:pt x="491" y="252"/>
                  </a:cubicBezTo>
                  <a:close/>
                  <a:moveTo>
                    <a:pt x="491" y="0"/>
                  </a:moveTo>
                  <a:cubicBezTo>
                    <a:pt x="428" y="0"/>
                    <a:pt x="365" y="13"/>
                    <a:pt x="302" y="38"/>
                  </a:cubicBezTo>
                  <a:cubicBezTo>
                    <a:pt x="239" y="63"/>
                    <a:pt x="189" y="101"/>
                    <a:pt x="138" y="151"/>
                  </a:cubicBezTo>
                  <a:cubicBezTo>
                    <a:pt x="101" y="189"/>
                    <a:pt x="63" y="252"/>
                    <a:pt x="38" y="315"/>
                  </a:cubicBezTo>
                  <a:cubicBezTo>
                    <a:pt x="13" y="378"/>
                    <a:pt x="0" y="440"/>
                    <a:pt x="0" y="516"/>
                  </a:cubicBezTo>
                  <a:cubicBezTo>
                    <a:pt x="0" y="591"/>
                    <a:pt x="13" y="667"/>
                    <a:pt x="38" y="730"/>
                  </a:cubicBezTo>
                  <a:cubicBezTo>
                    <a:pt x="63" y="792"/>
                    <a:pt x="101" y="843"/>
                    <a:pt x="138" y="893"/>
                  </a:cubicBezTo>
                  <a:cubicBezTo>
                    <a:pt x="189" y="931"/>
                    <a:pt x="239" y="969"/>
                    <a:pt x="302" y="994"/>
                  </a:cubicBezTo>
                  <a:cubicBezTo>
                    <a:pt x="365" y="1019"/>
                    <a:pt x="428" y="1031"/>
                    <a:pt x="491" y="1031"/>
                  </a:cubicBezTo>
                  <a:cubicBezTo>
                    <a:pt x="541" y="1031"/>
                    <a:pt x="579" y="1031"/>
                    <a:pt x="616" y="1019"/>
                  </a:cubicBezTo>
                  <a:cubicBezTo>
                    <a:pt x="654" y="1006"/>
                    <a:pt x="692" y="994"/>
                    <a:pt x="729" y="981"/>
                  </a:cubicBezTo>
                  <a:cubicBezTo>
                    <a:pt x="755" y="956"/>
                    <a:pt x="792" y="943"/>
                    <a:pt x="818" y="918"/>
                  </a:cubicBezTo>
                  <a:cubicBezTo>
                    <a:pt x="855" y="893"/>
                    <a:pt x="880" y="855"/>
                    <a:pt x="906" y="830"/>
                  </a:cubicBezTo>
                  <a:lnTo>
                    <a:pt x="717" y="642"/>
                  </a:lnTo>
                  <a:cubicBezTo>
                    <a:pt x="704" y="667"/>
                    <a:pt x="692" y="679"/>
                    <a:pt x="679" y="704"/>
                  </a:cubicBezTo>
                  <a:cubicBezTo>
                    <a:pt x="667" y="717"/>
                    <a:pt x="654" y="730"/>
                    <a:pt x="629" y="742"/>
                  </a:cubicBezTo>
                  <a:cubicBezTo>
                    <a:pt x="604" y="755"/>
                    <a:pt x="591" y="767"/>
                    <a:pt x="566" y="780"/>
                  </a:cubicBezTo>
                  <a:lnTo>
                    <a:pt x="440" y="780"/>
                  </a:lnTo>
                  <a:lnTo>
                    <a:pt x="906" y="214"/>
                  </a:lnTo>
                  <a:cubicBezTo>
                    <a:pt x="880" y="189"/>
                    <a:pt x="855" y="151"/>
                    <a:pt x="830" y="126"/>
                  </a:cubicBezTo>
                  <a:cubicBezTo>
                    <a:pt x="792" y="101"/>
                    <a:pt x="767" y="76"/>
                    <a:pt x="729" y="63"/>
                  </a:cubicBezTo>
                  <a:cubicBezTo>
                    <a:pt x="692" y="38"/>
                    <a:pt x="654" y="25"/>
                    <a:pt x="616" y="13"/>
                  </a:cubicBezTo>
                  <a:cubicBezTo>
                    <a:pt x="579" y="13"/>
                    <a:pt x="541" y="0"/>
                    <a:pt x="4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3"/>
            <p:cNvSpPr/>
            <p:nvPr/>
          </p:nvSpPr>
          <p:spPr>
            <a:xfrm>
              <a:off x="1007375" y="2755475"/>
              <a:ext cx="22025" cy="24525"/>
            </a:xfrm>
            <a:custGeom>
              <a:avLst/>
              <a:gdLst/>
              <a:ahLst/>
              <a:cxnLst/>
              <a:rect l="l" t="t" r="r" b="b"/>
              <a:pathLst>
                <a:path w="881" h="981" extrusionOk="0">
                  <a:moveTo>
                    <a:pt x="315" y="0"/>
                  </a:moveTo>
                  <a:cubicBezTo>
                    <a:pt x="265" y="0"/>
                    <a:pt x="227" y="13"/>
                    <a:pt x="189" y="25"/>
                  </a:cubicBezTo>
                  <a:cubicBezTo>
                    <a:pt x="151" y="50"/>
                    <a:pt x="126" y="63"/>
                    <a:pt x="89" y="101"/>
                  </a:cubicBezTo>
                  <a:cubicBezTo>
                    <a:pt x="63" y="126"/>
                    <a:pt x="38" y="151"/>
                    <a:pt x="26" y="189"/>
                  </a:cubicBezTo>
                  <a:cubicBezTo>
                    <a:pt x="13" y="226"/>
                    <a:pt x="1" y="277"/>
                    <a:pt x="1" y="314"/>
                  </a:cubicBezTo>
                  <a:cubicBezTo>
                    <a:pt x="1" y="365"/>
                    <a:pt x="13" y="402"/>
                    <a:pt x="26" y="440"/>
                  </a:cubicBezTo>
                  <a:cubicBezTo>
                    <a:pt x="38" y="478"/>
                    <a:pt x="63" y="503"/>
                    <a:pt x="89" y="541"/>
                  </a:cubicBezTo>
                  <a:cubicBezTo>
                    <a:pt x="126" y="566"/>
                    <a:pt x="151" y="591"/>
                    <a:pt x="189" y="604"/>
                  </a:cubicBezTo>
                  <a:cubicBezTo>
                    <a:pt x="227" y="616"/>
                    <a:pt x="265" y="629"/>
                    <a:pt x="315" y="629"/>
                  </a:cubicBezTo>
                  <a:lnTo>
                    <a:pt x="566" y="629"/>
                  </a:lnTo>
                  <a:cubicBezTo>
                    <a:pt x="592" y="629"/>
                    <a:pt x="604" y="629"/>
                    <a:pt x="617" y="641"/>
                  </a:cubicBezTo>
                  <a:cubicBezTo>
                    <a:pt x="629" y="641"/>
                    <a:pt x="629" y="654"/>
                    <a:pt x="629" y="666"/>
                  </a:cubicBezTo>
                  <a:cubicBezTo>
                    <a:pt x="629" y="692"/>
                    <a:pt x="629" y="704"/>
                    <a:pt x="617" y="717"/>
                  </a:cubicBezTo>
                  <a:cubicBezTo>
                    <a:pt x="604" y="729"/>
                    <a:pt x="592" y="729"/>
                    <a:pt x="566" y="729"/>
                  </a:cubicBezTo>
                  <a:lnTo>
                    <a:pt x="1" y="729"/>
                  </a:lnTo>
                  <a:lnTo>
                    <a:pt x="1" y="981"/>
                  </a:lnTo>
                  <a:lnTo>
                    <a:pt x="566" y="981"/>
                  </a:lnTo>
                  <a:cubicBezTo>
                    <a:pt x="617" y="981"/>
                    <a:pt x="654" y="968"/>
                    <a:pt x="692" y="956"/>
                  </a:cubicBezTo>
                  <a:cubicBezTo>
                    <a:pt x="730" y="943"/>
                    <a:pt x="768" y="918"/>
                    <a:pt x="793" y="893"/>
                  </a:cubicBezTo>
                  <a:cubicBezTo>
                    <a:pt x="818" y="855"/>
                    <a:pt x="843" y="830"/>
                    <a:pt x="856" y="792"/>
                  </a:cubicBezTo>
                  <a:cubicBezTo>
                    <a:pt x="868" y="754"/>
                    <a:pt x="881" y="717"/>
                    <a:pt x="881" y="666"/>
                  </a:cubicBezTo>
                  <a:cubicBezTo>
                    <a:pt x="881" y="629"/>
                    <a:pt x="868" y="591"/>
                    <a:pt x="856" y="553"/>
                  </a:cubicBezTo>
                  <a:cubicBezTo>
                    <a:pt x="843" y="516"/>
                    <a:pt x="818" y="490"/>
                    <a:pt x="793" y="465"/>
                  </a:cubicBezTo>
                  <a:cubicBezTo>
                    <a:pt x="768" y="440"/>
                    <a:pt x="730" y="415"/>
                    <a:pt x="692" y="402"/>
                  </a:cubicBezTo>
                  <a:cubicBezTo>
                    <a:pt x="654" y="390"/>
                    <a:pt x="617" y="377"/>
                    <a:pt x="566" y="377"/>
                  </a:cubicBezTo>
                  <a:lnTo>
                    <a:pt x="315" y="377"/>
                  </a:lnTo>
                  <a:cubicBezTo>
                    <a:pt x="302" y="377"/>
                    <a:pt x="277" y="377"/>
                    <a:pt x="265" y="365"/>
                  </a:cubicBezTo>
                  <a:cubicBezTo>
                    <a:pt x="252" y="352"/>
                    <a:pt x="252" y="327"/>
                    <a:pt x="252" y="314"/>
                  </a:cubicBezTo>
                  <a:cubicBezTo>
                    <a:pt x="252" y="302"/>
                    <a:pt x="252" y="289"/>
                    <a:pt x="265" y="277"/>
                  </a:cubicBezTo>
                  <a:cubicBezTo>
                    <a:pt x="277" y="264"/>
                    <a:pt x="302" y="252"/>
                    <a:pt x="315" y="252"/>
                  </a:cubicBezTo>
                  <a:lnTo>
                    <a:pt x="818" y="252"/>
                  </a:lnTo>
                  <a:lnTo>
                    <a:pt x="81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3"/>
            <p:cNvSpPr/>
            <p:nvPr/>
          </p:nvSpPr>
          <p:spPr>
            <a:xfrm>
              <a:off x="1158275" y="2812675"/>
              <a:ext cx="26425" cy="32725"/>
            </a:xfrm>
            <a:custGeom>
              <a:avLst/>
              <a:gdLst/>
              <a:ahLst/>
              <a:cxnLst/>
              <a:rect l="l" t="t" r="r" b="b"/>
              <a:pathLst>
                <a:path w="1057" h="1309" extrusionOk="0">
                  <a:moveTo>
                    <a:pt x="151" y="1"/>
                  </a:moveTo>
                  <a:lnTo>
                    <a:pt x="0" y="1044"/>
                  </a:lnTo>
                  <a:lnTo>
                    <a:pt x="654" y="1044"/>
                  </a:lnTo>
                  <a:lnTo>
                    <a:pt x="654" y="1308"/>
                  </a:lnTo>
                  <a:lnTo>
                    <a:pt x="918" y="1308"/>
                  </a:lnTo>
                  <a:lnTo>
                    <a:pt x="918" y="1044"/>
                  </a:lnTo>
                  <a:lnTo>
                    <a:pt x="1057" y="1044"/>
                  </a:lnTo>
                  <a:lnTo>
                    <a:pt x="1057" y="793"/>
                  </a:lnTo>
                  <a:lnTo>
                    <a:pt x="918" y="793"/>
                  </a:lnTo>
                  <a:lnTo>
                    <a:pt x="918" y="139"/>
                  </a:lnTo>
                  <a:lnTo>
                    <a:pt x="654" y="139"/>
                  </a:lnTo>
                  <a:lnTo>
                    <a:pt x="654" y="793"/>
                  </a:lnTo>
                  <a:lnTo>
                    <a:pt x="302" y="793"/>
                  </a:lnTo>
                  <a:lnTo>
                    <a:pt x="41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3"/>
            <p:cNvSpPr/>
            <p:nvPr/>
          </p:nvSpPr>
          <p:spPr>
            <a:xfrm>
              <a:off x="1188150" y="2811725"/>
              <a:ext cx="25475" cy="34625"/>
            </a:xfrm>
            <a:custGeom>
              <a:avLst/>
              <a:gdLst/>
              <a:ahLst/>
              <a:cxnLst/>
              <a:rect l="l" t="t" r="r" b="b"/>
              <a:pathLst>
                <a:path w="1019" h="1385" extrusionOk="0">
                  <a:moveTo>
                    <a:pt x="516" y="240"/>
                  </a:moveTo>
                  <a:cubicBezTo>
                    <a:pt x="541" y="240"/>
                    <a:pt x="566" y="252"/>
                    <a:pt x="579" y="252"/>
                  </a:cubicBezTo>
                  <a:cubicBezTo>
                    <a:pt x="604" y="265"/>
                    <a:pt x="629" y="278"/>
                    <a:pt x="641" y="290"/>
                  </a:cubicBezTo>
                  <a:cubicBezTo>
                    <a:pt x="654" y="303"/>
                    <a:pt x="667" y="315"/>
                    <a:pt x="679" y="340"/>
                  </a:cubicBezTo>
                  <a:cubicBezTo>
                    <a:pt x="692" y="353"/>
                    <a:pt x="692" y="378"/>
                    <a:pt x="692" y="403"/>
                  </a:cubicBezTo>
                  <a:cubicBezTo>
                    <a:pt x="692" y="416"/>
                    <a:pt x="692" y="441"/>
                    <a:pt x="679" y="454"/>
                  </a:cubicBezTo>
                  <a:cubicBezTo>
                    <a:pt x="667" y="479"/>
                    <a:pt x="654" y="491"/>
                    <a:pt x="641" y="504"/>
                  </a:cubicBezTo>
                  <a:cubicBezTo>
                    <a:pt x="629" y="516"/>
                    <a:pt x="604" y="529"/>
                    <a:pt x="579" y="542"/>
                  </a:cubicBezTo>
                  <a:cubicBezTo>
                    <a:pt x="566" y="542"/>
                    <a:pt x="541" y="554"/>
                    <a:pt x="516" y="554"/>
                  </a:cubicBezTo>
                  <a:cubicBezTo>
                    <a:pt x="490" y="554"/>
                    <a:pt x="465" y="542"/>
                    <a:pt x="440" y="542"/>
                  </a:cubicBezTo>
                  <a:cubicBezTo>
                    <a:pt x="415" y="529"/>
                    <a:pt x="402" y="516"/>
                    <a:pt x="390" y="504"/>
                  </a:cubicBezTo>
                  <a:cubicBezTo>
                    <a:pt x="365" y="491"/>
                    <a:pt x="352" y="479"/>
                    <a:pt x="352" y="454"/>
                  </a:cubicBezTo>
                  <a:cubicBezTo>
                    <a:pt x="340" y="441"/>
                    <a:pt x="340" y="416"/>
                    <a:pt x="340" y="403"/>
                  </a:cubicBezTo>
                  <a:cubicBezTo>
                    <a:pt x="340" y="378"/>
                    <a:pt x="340" y="353"/>
                    <a:pt x="352" y="340"/>
                  </a:cubicBezTo>
                  <a:cubicBezTo>
                    <a:pt x="352" y="315"/>
                    <a:pt x="365" y="303"/>
                    <a:pt x="390" y="290"/>
                  </a:cubicBezTo>
                  <a:cubicBezTo>
                    <a:pt x="402" y="278"/>
                    <a:pt x="415" y="265"/>
                    <a:pt x="440" y="252"/>
                  </a:cubicBezTo>
                  <a:cubicBezTo>
                    <a:pt x="465" y="252"/>
                    <a:pt x="490" y="240"/>
                    <a:pt x="516" y="240"/>
                  </a:cubicBezTo>
                  <a:close/>
                  <a:moveTo>
                    <a:pt x="516" y="755"/>
                  </a:moveTo>
                  <a:cubicBezTo>
                    <a:pt x="541" y="755"/>
                    <a:pt x="579" y="768"/>
                    <a:pt x="604" y="768"/>
                  </a:cubicBezTo>
                  <a:cubicBezTo>
                    <a:pt x="641" y="781"/>
                    <a:pt x="667" y="806"/>
                    <a:pt x="692" y="818"/>
                  </a:cubicBezTo>
                  <a:cubicBezTo>
                    <a:pt x="717" y="843"/>
                    <a:pt x="729" y="856"/>
                    <a:pt x="742" y="881"/>
                  </a:cubicBezTo>
                  <a:cubicBezTo>
                    <a:pt x="755" y="906"/>
                    <a:pt x="767" y="931"/>
                    <a:pt x="767" y="969"/>
                  </a:cubicBezTo>
                  <a:cubicBezTo>
                    <a:pt x="767" y="994"/>
                    <a:pt x="755" y="1019"/>
                    <a:pt x="742" y="1045"/>
                  </a:cubicBezTo>
                  <a:cubicBezTo>
                    <a:pt x="729" y="1070"/>
                    <a:pt x="717" y="1095"/>
                    <a:pt x="692" y="1107"/>
                  </a:cubicBezTo>
                  <a:cubicBezTo>
                    <a:pt x="667" y="1133"/>
                    <a:pt x="641" y="1145"/>
                    <a:pt x="604" y="1145"/>
                  </a:cubicBezTo>
                  <a:cubicBezTo>
                    <a:pt x="579" y="1158"/>
                    <a:pt x="541" y="1170"/>
                    <a:pt x="516" y="1170"/>
                  </a:cubicBezTo>
                  <a:cubicBezTo>
                    <a:pt x="478" y="1170"/>
                    <a:pt x="440" y="1158"/>
                    <a:pt x="415" y="1145"/>
                  </a:cubicBezTo>
                  <a:cubicBezTo>
                    <a:pt x="377" y="1145"/>
                    <a:pt x="352" y="1133"/>
                    <a:pt x="340" y="1107"/>
                  </a:cubicBezTo>
                  <a:cubicBezTo>
                    <a:pt x="314" y="1095"/>
                    <a:pt x="289" y="1070"/>
                    <a:pt x="277" y="1045"/>
                  </a:cubicBezTo>
                  <a:cubicBezTo>
                    <a:pt x="264" y="1019"/>
                    <a:pt x="264" y="994"/>
                    <a:pt x="264" y="969"/>
                  </a:cubicBezTo>
                  <a:cubicBezTo>
                    <a:pt x="264" y="931"/>
                    <a:pt x="264" y="906"/>
                    <a:pt x="277" y="881"/>
                  </a:cubicBezTo>
                  <a:cubicBezTo>
                    <a:pt x="289" y="856"/>
                    <a:pt x="314" y="843"/>
                    <a:pt x="340" y="818"/>
                  </a:cubicBezTo>
                  <a:cubicBezTo>
                    <a:pt x="352" y="806"/>
                    <a:pt x="377" y="781"/>
                    <a:pt x="415" y="768"/>
                  </a:cubicBezTo>
                  <a:cubicBezTo>
                    <a:pt x="440" y="768"/>
                    <a:pt x="478" y="755"/>
                    <a:pt x="516" y="755"/>
                  </a:cubicBezTo>
                  <a:close/>
                  <a:moveTo>
                    <a:pt x="516" y="1"/>
                  </a:moveTo>
                  <a:cubicBezTo>
                    <a:pt x="453" y="1"/>
                    <a:pt x="390" y="13"/>
                    <a:pt x="340" y="26"/>
                  </a:cubicBezTo>
                  <a:cubicBezTo>
                    <a:pt x="289" y="51"/>
                    <a:pt x="239" y="76"/>
                    <a:pt x="201" y="114"/>
                  </a:cubicBezTo>
                  <a:cubicBezTo>
                    <a:pt x="164" y="139"/>
                    <a:pt x="138" y="177"/>
                    <a:pt x="113" y="227"/>
                  </a:cubicBezTo>
                  <a:cubicBezTo>
                    <a:pt x="88" y="265"/>
                    <a:pt x="76" y="315"/>
                    <a:pt x="76" y="366"/>
                  </a:cubicBezTo>
                  <a:cubicBezTo>
                    <a:pt x="76" y="391"/>
                    <a:pt x="76" y="416"/>
                    <a:pt x="88" y="441"/>
                  </a:cubicBezTo>
                  <a:cubicBezTo>
                    <a:pt x="88" y="466"/>
                    <a:pt x="101" y="491"/>
                    <a:pt x="113" y="516"/>
                  </a:cubicBezTo>
                  <a:cubicBezTo>
                    <a:pt x="113" y="542"/>
                    <a:pt x="138" y="567"/>
                    <a:pt x="151" y="579"/>
                  </a:cubicBezTo>
                  <a:cubicBezTo>
                    <a:pt x="164" y="604"/>
                    <a:pt x="176" y="630"/>
                    <a:pt x="201" y="642"/>
                  </a:cubicBezTo>
                  <a:cubicBezTo>
                    <a:pt x="164" y="655"/>
                    <a:pt x="138" y="680"/>
                    <a:pt x="113" y="705"/>
                  </a:cubicBezTo>
                  <a:cubicBezTo>
                    <a:pt x="88" y="730"/>
                    <a:pt x="76" y="755"/>
                    <a:pt x="50" y="781"/>
                  </a:cubicBezTo>
                  <a:cubicBezTo>
                    <a:pt x="38" y="806"/>
                    <a:pt x="25" y="843"/>
                    <a:pt x="13" y="869"/>
                  </a:cubicBezTo>
                  <a:cubicBezTo>
                    <a:pt x="0" y="906"/>
                    <a:pt x="0" y="944"/>
                    <a:pt x="0" y="969"/>
                  </a:cubicBezTo>
                  <a:cubicBezTo>
                    <a:pt x="0" y="1032"/>
                    <a:pt x="13" y="1082"/>
                    <a:pt x="38" y="1133"/>
                  </a:cubicBezTo>
                  <a:cubicBezTo>
                    <a:pt x="63" y="1183"/>
                    <a:pt x="101" y="1233"/>
                    <a:pt x="151" y="1271"/>
                  </a:cubicBezTo>
                  <a:cubicBezTo>
                    <a:pt x="201" y="1296"/>
                    <a:pt x="252" y="1334"/>
                    <a:pt x="314" y="1346"/>
                  </a:cubicBezTo>
                  <a:cubicBezTo>
                    <a:pt x="377" y="1372"/>
                    <a:pt x="440" y="1384"/>
                    <a:pt x="516" y="1384"/>
                  </a:cubicBezTo>
                  <a:cubicBezTo>
                    <a:pt x="579" y="1384"/>
                    <a:pt x="654" y="1372"/>
                    <a:pt x="704" y="1346"/>
                  </a:cubicBezTo>
                  <a:cubicBezTo>
                    <a:pt x="767" y="1334"/>
                    <a:pt x="830" y="1296"/>
                    <a:pt x="868" y="1271"/>
                  </a:cubicBezTo>
                  <a:cubicBezTo>
                    <a:pt x="918" y="1233"/>
                    <a:pt x="956" y="1183"/>
                    <a:pt x="981" y="1133"/>
                  </a:cubicBezTo>
                  <a:cubicBezTo>
                    <a:pt x="1006" y="1082"/>
                    <a:pt x="1019" y="1032"/>
                    <a:pt x="1019" y="969"/>
                  </a:cubicBezTo>
                  <a:cubicBezTo>
                    <a:pt x="1019" y="944"/>
                    <a:pt x="1019" y="906"/>
                    <a:pt x="1006" y="869"/>
                  </a:cubicBezTo>
                  <a:cubicBezTo>
                    <a:pt x="993" y="843"/>
                    <a:pt x="981" y="806"/>
                    <a:pt x="968" y="781"/>
                  </a:cubicBezTo>
                  <a:cubicBezTo>
                    <a:pt x="956" y="755"/>
                    <a:pt x="931" y="730"/>
                    <a:pt x="905" y="705"/>
                  </a:cubicBezTo>
                  <a:cubicBezTo>
                    <a:pt x="880" y="680"/>
                    <a:pt x="855" y="655"/>
                    <a:pt x="830" y="642"/>
                  </a:cubicBezTo>
                  <a:cubicBezTo>
                    <a:pt x="843" y="630"/>
                    <a:pt x="868" y="604"/>
                    <a:pt x="880" y="592"/>
                  </a:cubicBezTo>
                  <a:cubicBezTo>
                    <a:pt x="893" y="567"/>
                    <a:pt x="905" y="542"/>
                    <a:pt x="918" y="516"/>
                  </a:cubicBezTo>
                  <a:cubicBezTo>
                    <a:pt x="931" y="491"/>
                    <a:pt x="931" y="466"/>
                    <a:pt x="943" y="441"/>
                  </a:cubicBezTo>
                  <a:cubicBezTo>
                    <a:pt x="943" y="416"/>
                    <a:pt x="943" y="391"/>
                    <a:pt x="943" y="366"/>
                  </a:cubicBezTo>
                  <a:cubicBezTo>
                    <a:pt x="943" y="315"/>
                    <a:pt x="931" y="265"/>
                    <a:pt x="918" y="227"/>
                  </a:cubicBezTo>
                  <a:cubicBezTo>
                    <a:pt x="893" y="177"/>
                    <a:pt x="855" y="139"/>
                    <a:pt x="817" y="114"/>
                  </a:cubicBezTo>
                  <a:cubicBezTo>
                    <a:pt x="780" y="76"/>
                    <a:pt x="729" y="51"/>
                    <a:pt x="679" y="26"/>
                  </a:cubicBezTo>
                  <a:cubicBezTo>
                    <a:pt x="629" y="13"/>
                    <a:pt x="566" y="1"/>
                    <a:pt x="51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3"/>
            <p:cNvSpPr/>
            <p:nvPr/>
          </p:nvSpPr>
          <p:spPr>
            <a:xfrm>
              <a:off x="1217700" y="2839075"/>
              <a:ext cx="7550" cy="7900"/>
            </a:xfrm>
            <a:custGeom>
              <a:avLst/>
              <a:gdLst/>
              <a:ahLst/>
              <a:cxnLst/>
              <a:rect l="l" t="t" r="r" b="b"/>
              <a:pathLst>
                <a:path w="302" h="316" extrusionOk="0">
                  <a:moveTo>
                    <a:pt x="151" y="1"/>
                  </a:moveTo>
                  <a:cubicBezTo>
                    <a:pt x="126" y="1"/>
                    <a:pt x="113" y="13"/>
                    <a:pt x="88" y="13"/>
                  </a:cubicBezTo>
                  <a:cubicBezTo>
                    <a:pt x="76" y="26"/>
                    <a:pt x="50" y="39"/>
                    <a:pt x="38" y="51"/>
                  </a:cubicBezTo>
                  <a:cubicBezTo>
                    <a:pt x="25" y="64"/>
                    <a:pt x="13" y="76"/>
                    <a:pt x="13" y="101"/>
                  </a:cubicBezTo>
                  <a:cubicBezTo>
                    <a:pt x="0" y="114"/>
                    <a:pt x="0" y="139"/>
                    <a:pt x="0" y="164"/>
                  </a:cubicBezTo>
                  <a:cubicBezTo>
                    <a:pt x="0" y="177"/>
                    <a:pt x="0" y="202"/>
                    <a:pt x="13" y="227"/>
                  </a:cubicBezTo>
                  <a:cubicBezTo>
                    <a:pt x="13" y="240"/>
                    <a:pt x="25" y="252"/>
                    <a:pt x="38" y="278"/>
                  </a:cubicBezTo>
                  <a:cubicBezTo>
                    <a:pt x="50" y="290"/>
                    <a:pt x="76" y="290"/>
                    <a:pt x="88" y="303"/>
                  </a:cubicBezTo>
                  <a:cubicBezTo>
                    <a:pt x="113" y="315"/>
                    <a:pt x="126" y="315"/>
                    <a:pt x="151" y="315"/>
                  </a:cubicBezTo>
                  <a:cubicBezTo>
                    <a:pt x="176" y="315"/>
                    <a:pt x="189" y="315"/>
                    <a:pt x="214" y="303"/>
                  </a:cubicBezTo>
                  <a:cubicBezTo>
                    <a:pt x="226" y="290"/>
                    <a:pt x="252" y="290"/>
                    <a:pt x="264" y="278"/>
                  </a:cubicBezTo>
                  <a:cubicBezTo>
                    <a:pt x="277" y="252"/>
                    <a:pt x="289" y="240"/>
                    <a:pt x="289" y="227"/>
                  </a:cubicBezTo>
                  <a:cubicBezTo>
                    <a:pt x="302" y="202"/>
                    <a:pt x="302" y="177"/>
                    <a:pt x="302" y="164"/>
                  </a:cubicBezTo>
                  <a:cubicBezTo>
                    <a:pt x="302" y="139"/>
                    <a:pt x="302" y="114"/>
                    <a:pt x="289" y="101"/>
                  </a:cubicBezTo>
                  <a:cubicBezTo>
                    <a:pt x="289" y="76"/>
                    <a:pt x="277" y="64"/>
                    <a:pt x="264" y="51"/>
                  </a:cubicBezTo>
                  <a:cubicBezTo>
                    <a:pt x="252" y="39"/>
                    <a:pt x="226" y="26"/>
                    <a:pt x="214" y="13"/>
                  </a:cubicBezTo>
                  <a:cubicBezTo>
                    <a:pt x="189" y="13"/>
                    <a:pt x="176" y="1"/>
                    <a:pt x="1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3"/>
            <p:cNvSpPr/>
            <p:nvPr/>
          </p:nvSpPr>
          <p:spPr>
            <a:xfrm>
              <a:off x="1229950" y="2812675"/>
              <a:ext cx="23300" cy="32725"/>
            </a:xfrm>
            <a:custGeom>
              <a:avLst/>
              <a:gdLst/>
              <a:ahLst/>
              <a:cxnLst/>
              <a:rect l="l" t="t" r="r" b="b"/>
              <a:pathLst>
                <a:path w="932" h="1309" extrusionOk="0">
                  <a:moveTo>
                    <a:pt x="76" y="1"/>
                  </a:moveTo>
                  <a:lnTo>
                    <a:pt x="1" y="755"/>
                  </a:lnTo>
                  <a:lnTo>
                    <a:pt x="579" y="755"/>
                  </a:lnTo>
                  <a:cubicBezTo>
                    <a:pt x="592" y="768"/>
                    <a:pt x="617" y="780"/>
                    <a:pt x="629" y="793"/>
                  </a:cubicBezTo>
                  <a:cubicBezTo>
                    <a:pt x="642" y="805"/>
                    <a:pt x="654" y="818"/>
                    <a:pt x="654" y="831"/>
                  </a:cubicBezTo>
                  <a:cubicBezTo>
                    <a:pt x="667" y="856"/>
                    <a:pt x="667" y="868"/>
                    <a:pt x="667" y="893"/>
                  </a:cubicBezTo>
                  <a:cubicBezTo>
                    <a:pt x="667" y="931"/>
                    <a:pt x="667" y="944"/>
                    <a:pt x="654" y="969"/>
                  </a:cubicBezTo>
                  <a:cubicBezTo>
                    <a:pt x="654" y="981"/>
                    <a:pt x="642" y="1007"/>
                    <a:pt x="629" y="1019"/>
                  </a:cubicBezTo>
                  <a:cubicBezTo>
                    <a:pt x="617" y="1019"/>
                    <a:pt x="592" y="1032"/>
                    <a:pt x="579" y="1044"/>
                  </a:cubicBezTo>
                  <a:lnTo>
                    <a:pt x="1" y="1044"/>
                  </a:lnTo>
                  <a:lnTo>
                    <a:pt x="1" y="1308"/>
                  </a:lnTo>
                  <a:lnTo>
                    <a:pt x="529" y="1308"/>
                  </a:lnTo>
                  <a:cubicBezTo>
                    <a:pt x="579" y="1308"/>
                    <a:pt x="629" y="1296"/>
                    <a:pt x="680" y="1283"/>
                  </a:cubicBezTo>
                  <a:cubicBezTo>
                    <a:pt x="730" y="1258"/>
                    <a:pt x="768" y="1233"/>
                    <a:pt x="805" y="1195"/>
                  </a:cubicBezTo>
                  <a:cubicBezTo>
                    <a:pt x="843" y="1170"/>
                    <a:pt x="881" y="1120"/>
                    <a:pt x="906" y="1069"/>
                  </a:cubicBezTo>
                  <a:cubicBezTo>
                    <a:pt x="918" y="1019"/>
                    <a:pt x="931" y="956"/>
                    <a:pt x="931" y="893"/>
                  </a:cubicBezTo>
                  <a:cubicBezTo>
                    <a:pt x="931" y="831"/>
                    <a:pt x="918" y="780"/>
                    <a:pt x="906" y="730"/>
                  </a:cubicBezTo>
                  <a:cubicBezTo>
                    <a:pt x="881" y="680"/>
                    <a:pt x="843" y="629"/>
                    <a:pt x="805" y="604"/>
                  </a:cubicBezTo>
                  <a:cubicBezTo>
                    <a:pt x="768" y="566"/>
                    <a:pt x="730" y="541"/>
                    <a:pt x="680" y="516"/>
                  </a:cubicBezTo>
                  <a:cubicBezTo>
                    <a:pt x="629" y="504"/>
                    <a:pt x="579" y="491"/>
                    <a:pt x="529" y="491"/>
                  </a:cubicBezTo>
                  <a:lnTo>
                    <a:pt x="290" y="491"/>
                  </a:lnTo>
                  <a:lnTo>
                    <a:pt x="315" y="265"/>
                  </a:lnTo>
                  <a:lnTo>
                    <a:pt x="881" y="265"/>
                  </a:lnTo>
                  <a:lnTo>
                    <a:pt x="8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3"/>
            <p:cNvSpPr/>
            <p:nvPr/>
          </p:nvSpPr>
          <p:spPr>
            <a:xfrm>
              <a:off x="1257300" y="2812675"/>
              <a:ext cx="23300" cy="32725"/>
            </a:xfrm>
            <a:custGeom>
              <a:avLst/>
              <a:gdLst/>
              <a:ahLst/>
              <a:cxnLst/>
              <a:rect l="l" t="t" r="r" b="b"/>
              <a:pathLst>
                <a:path w="932" h="1309" extrusionOk="0">
                  <a:moveTo>
                    <a:pt x="76" y="1"/>
                  </a:moveTo>
                  <a:lnTo>
                    <a:pt x="1" y="755"/>
                  </a:lnTo>
                  <a:lnTo>
                    <a:pt x="579" y="755"/>
                  </a:lnTo>
                  <a:cubicBezTo>
                    <a:pt x="592" y="768"/>
                    <a:pt x="604" y="780"/>
                    <a:pt x="629" y="793"/>
                  </a:cubicBezTo>
                  <a:cubicBezTo>
                    <a:pt x="642" y="805"/>
                    <a:pt x="654" y="818"/>
                    <a:pt x="654" y="831"/>
                  </a:cubicBezTo>
                  <a:cubicBezTo>
                    <a:pt x="667" y="856"/>
                    <a:pt x="667" y="868"/>
                    <a:pt x="667" y="893"/>
                  </a:cubicBezTo>
                  <a:cubicBezTo>
                    <a:pt x="667" y="931"/>
                    <a:pt x="667" y="944"/>
                    <a:pt x="654" y="969"/>
                  </a:cubicBezTo>
                  <a:cubicBezTo>
                    <a:pt x="654" y="981"/>
                    <a:pt x="642" y="1007"/>
                    <a:pt x="629" y="1019"/>
                  </a:cubicBezTo>
                  <a:cubicBezTo>
                    <a:pt x="604" y="1019"/>
                    <a:pt x="592" y="1032"/>
                    <a:pt x="579" y="1044"/>
                  </a:cubicBezTo>
                  <a:lnTo>
                    <a:pt x="1" y="1044"/>
                  </a:lnTo>
                  <a:lnTo>
                    <a:pt x="1" y="1308"/>
                  </a:lnTo>
                  <a:lnTo>
                    <a:pt x="529" y="1308"/>
                  </a:lnTo>
                  <a:cubicBezTo>
                    <a:pt x="579" y="1308"/>
                    <a:pt x="629" y="1296"/>
                    <a:pt x="680" y="1283"/>
                  </a:cubicBezTo>
                  <a:cubicBezTo>
                    <a:pt x="730" y="1258"/>
                    <a:pt x="768" y="1233"/>
                    <a:pt x="805" y="1195"/>
                  </a:cubicBezTo>
                  <a:cubicBezTo>
                    <a:pt x="843" y="1170"/>
                    <a:pt x="881" y="1120"/>
                    <a:pt x="893" y="1069"/>
                  </a:cubicBezTo>
                  <a:cubicBezTo>
                    <a:pt x="918" y="1019"/>
                    <a:pt x="931" y="956"/>
                    <a:pt x="931" y="893"/>
                  </a:cubicBezTo>
                  <a:cubicBezTo>
                    <a:pt x="931" y="831"/>
                    <a:pt x="918" y="780"/>
                    <a:pt x="893" y="730"/>
                  </a:cubicBezTo>
                  <a:cubicBezTo>
                    <a:pt x="881" y="680"/>
                    <a:pt x="843" y="629"/>
                    <a:pt x="805" y="604"/>
                  </a:cubicBezTo>
                  <a:cubicBezTo>
                    <a:pt x="768" y="566"/>
                    <a:pt x="730" y="541"/>
                    <a:pt x="680" y="516"/>
                  </a:cubicBezTo>
                  <a:cubicBezTo>
                    <a:pt x="629" y="504"/>
                    <a:pt x="579" y="491"/>
                    <a:pt x="529" y="491"/>
                  </a:cubicBezTo>
                  <a:lnTo>
                    <a:pt x="290" y="491"/>
                  </a:lnTo>
                  <a:lnTo>
                    <a:pt x="302" y="265"/>
                  </a:lnTo>
                  <a:lnTo>
                    <a:pt x="881" y="265"/>
                  </a:lnTo>
                  <a:lnTo>
                    <a:pt x="8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3"/>
            <p:cNvSpPr/>
            <p:nvPr/>
          </p:nvSpPr>
          <p:spPr>
            <a:xfrm>
              <a:off x="899225" y="2919875"/>
              <a:ext cx="22975" cy="32725"/>
            </a:xfrm>
            <a:custGeom>
              <a:avLst/>
              <a:gdLst/>
              <a:ahLst/>
              <a:cxnLst/>
              <a:rect l="l" t="t" r="r" b="b"/>
              <a:pathLst>
                <a:path w="919" h="1309" extrusionOk="0">
                  <a:moveTo>
                    <a:pt x="51" y="1"/>
                  </a:moveTo>
                  <a:lnTo>
                    <a:pt x="51" y="265"/>
                  </a:lnTo>
                  <a:lnTo>
                    <a:pt x="516" y="265"/>
                  </a:lnTo>
                  <a:cubicBezTo>
                    <a:pt x="542" y="265"/>
                    <a:pt x="554" y="265"/>
                    <a:pt x="567" y="277"/>
                  </a:cubicBezTo>
                  <a:cubicBezTo>
                    <a:pt x="592" y="277"/>
                    <a:pt x="604" y="290"/>
                    <a:pt x="617" y="302"/>
                  </a:cubicBezTo>
                  <a:cubicBezTo>
                    <a:pt x="630" y="315"/>
                    <a:pt x="630" y="328"/>
                    <a:pt x="642" y="340"/>
                  </a:cubicBezTo>
                  <a:cubicBezTo>
                    <a:pt x="642" y="365"/>
                    <a:pt x="655" y="378"/>
                    <a:pt x="655" y="390"/>
                  </a:cubicBezTo>
                  <a:cubicBezTo>
                    <a:pt x="655" y="416"/>
                    <a:pt x="642" y="428"/>
                    <a:pt x="642" y="453"/>
                  </a:cubicBezTo>
                  <a:cubicBezTo>
                    <a:pt x="630" y="466"/>
                    <a:pt x="630" y="478"/>
                    <a:pt x="617" y="491"/>
                  </a:cubicBezTo>
                  <a:cubicBezTo>
                    <a:pt x="604" y="504"/>
                    <a:pt x="592" y="516"/>
                    <a:pt x="567" y="516"/>
                  </a:cubicBezTo>
                  <a:cubicBezTo>
                    <a:pt x="554" y="529"/>
                    <a:pt x="542" y="529"/>
                    <a:pt x="516" y="529"/>
                  </a:cubicBezTo>
                  <a:lnTo>
                    <a:pt x="391" y="529"/>
                  </a:lnTo>
                  <a:cubicBezTo>
                    <a:pt x="340" y="529"/>
                    <a:pt x="290" y="541"/>
                    <a:pt x="240" y="554"/>
                  </a:cubicBezTo>
                  <a:cubicBezTo>
                    <a:pt x="189" y="579"/>
                    <a:pt x="152" y="604"/>
                    <a:pt x="114" y="642"/>
                  </a:cubicBezTo>
                  <a:cubicBezTo>
                    <a:pt x="76" y="680"/>
                    <a:pt x="51" y="717"/>
                    <a:pt x="26" y="768"/>
                  </a:cubicBezTo>
                  <a:cubicBezTo>
                    <a:pt x="13" y="818"/>
                    <a:pt x="1" y="868"/>
                    <a:pt x="1" y="919"/>
                  </a:cubicBezTo>
                  <a:lnTo>
                    <a:pt x="1" y="1308"/>
                  </a:lnTo>
                  <a:lnTo>
                    <a:pt x="881" y="1308"/>
                  </a:lnTo>
                  <a:lnTo>
                    <a:pt x="881" y="1044"/>
                  </a:lnTo>
                  <a:lnTo>
                    <a:pt x="265" y="1044"/>
                  </a:lnTo>
                  <a:lnTo>
                    <a:pt x="265" y="919"/>
                  </a:lnTo>
                  <a:cubicBezTo>
                    <a:pt x="265" y="906"/>
                    <a:pt x="265" y="881"/>
                    <a:pt x="265" y="868"/>
                  </a:cubicBezTo>
                  <a:cubicBezTo>
                    <a:pt x="277" y="856"/>
                    <a:pt x="290" y="843"/>
                    <a:pt x="303" y="831"/>
                  </a:cubicBezTo>
                  <a:cubicBezTo>
                    <a:pt x="315" y="818"/>
                    <a:pt x="328" y="805"/>
                    <a:pt x="340" y="793"/>
                  </a:cubicBezTo>
                  <a:lnTo>
                    <a:pt x="516" y="793"/>
                  </a:lnTo>
                  <a:cubicBezTo>
                    <a:pt x="579" y="793"/>
                    <a:pt x="630" y="780"/>
                    <a:pt x="680" y="755"/>
                  </a:cubicBezTo>
                  <a:cubicBezTo>
                    <a:pt x="718" y="742"/>
                    <a:pt x="768" y="705"/>
                    <a:pt x="793" y="680"/>
                  </a:cubicBezTo>
                  <a:cubicBezTo>
                    <a:pt x="831" y="642"/>
                    <a:pt x="856" y="592"/>
                    <a:pt x="881" y="554"/>
                  </a:cubicBezTo>
                  <a:cubicBezTo>
                    <a:pt x="906" y="504"/>
                    <a:pt x="919" y="453"/>
                    <a:pt x="919" y="390"/>
                  </a:cubicBezTo>
                  <a:cubicBezTo>
                    <a:pt x="919" y="340"/>
                    <a:pt x="906" y="290"/>
                    <a:pt x="881" y="239"/>
                  </a:cubicBezTo>
                  <a:cubicBezTo>
                    <a:pt x="856" y="202"/>
                    <a:pt x="831" y="151"/>
                    <a:pt x="793" y="114"/>
                  </a:cubicBezTo>
                  <a:cubicBezTo>
                    <a:pt x="768" y="89"/>
                    <a:pt x="718" y="51"/>
                    <a:pt x="680" y="38"/>
                  </a:cubicBezTo>
                  <a:cubicBezTo>
                    <a:pt x="630" y="13"/>
                    <a:pt x="579" y="1"/>
                    <a:pt x="51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3"/>
            <p:cNvSpPr/>
            <p:nvPr/>
          </p:nvSpPr>
          <p:spPr>
            <a:xfrm>
              <a:off x="1154500" y="2919875"/>
              <a:ext cx="26125" cy="32725"/>
            </a:xfrm>
            <a:custGeom>
              <a:avLst/>
              <a:gdLst/>
              <a:ahLst/>
              <a:cxnLst/>
              <a:rect l="l" t="t" r="r" b="b"/>
              <a:pathLst>
                <a:path w="1045" h="1309" extrusionOk="0">
                  <a:moveTo>
                    <a:pt x="151" y="1"/>
                  </a:moveTo>
                  <a:lnTo>
                    <a:pt x="1" y="1044"/>
                  </a:lnTo>
                  <a:lnTo>
                    <a:pt x="654" y="1044"/>
                  </a:lnTo>
                  <a:lnTo>
                    <a:pt x="654" y="1308"/>
                  </a:lnTo>
                  <a:lnTo>
                    <a:pt x="919" y="1308"/>
                  </a:lnTo>
                  <a:lnTo>
                    <a:pt x="919" y="1044"/>
                  </a:lnTo>
                  <a:lnTo>
                    <a:pt x="1044" y="1044"/>
                  </a:lnTo>
                  <a:lnTo>
                    <a:pt x="1044" y="793"/>
                  </a:lnTo>
                  <a:lnTo>
                    <a:pt x="919" y="793"/>
                  </a:lnTo>
                  <a:lnTo>
                    <a:pt x="919" y="139"/>
                  </a:lnTo>
                  <a:lnTo>
                    <a:pt x="654" y="139"/>
                  </a:lnTo>
                  <a:lnTo>
                    <a:pt x="654" y="793"/>
                  </a:lnTo>
                  <a:lnTo>
                    <a:pt x="302" y="793"/>
                  </a:lnTo>
                  <a:lnTo>
                    <a:pt x="41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3"/>
            <p:cNvSpPr/>
            <p:nvPr/>
          </p:nvSpPr>
          <p:spPr>
            <a:xfrm>
              <a:off x="1185000" y="2919875"/>
              <a:ext cx="22975" cy="32725"/>
            </a:xfrm>
            <a:custGeom>
              <a:avLst/>
              <a:gdLst/>
              <a:ahLst/>
              <a:cxnLst/>
              <a:rect l="l" t="t" r="r" b="b"/>
              <a:pathLst>
                <a:path w="919" h="1309" extrusionOk="0">
                  <a:moveTo>
                    <a:pt x="0" y="1"/>
                  </a:moveTo>
                  <a:lnTo>
                    <a:pt x="0" y="265"/>
                  </a:lnTo>
                  <a:lnTo>
                    <a:pt x="516" y="265"/>
                  </a:lnTo>
                  <a:cubicBezTo>
                    <a:pt x="541" y="265"/>
                    <a:pt x="554" y="265"/>
                    <a:pt x="579" y="277"/>
                  </a:cubicBezTo>
                  <a:cubicBezTo>
                    <a:pt x="591" y="277"/>
                    <a:pt x="604" y="290"/>
                    <a:pt x="616" y="302"/>
                  </a:cubicBezTo>
                  <a:cubicBezTo>
                    <a:pt x="629" y="315"/>
                    <a:pt x="629" y="328"/>
                    <a:pt x="642" y="340"/>
                  </a:cubicBezTo>
                  <a:cubicBezTo>
                    <a:pt x="654" y="365"/>
                    <a:pt x="654" y="378"/>
                    <a:pt x="654" y="390"/>
                  </a:cubicBezTo>
                  <a:cubicBezTo>
                    <a:pt x="654" y="416"/>
                    <a:pt x="654" y="428"/>
                    <a:pt x="642" y="453"/>
                  </a:cubicBezTo>
                  <a:cubicBezTo>
                    <a:pt x="629" y="466"/>
                    <a:pt x="629" y="478"/>
                    <a:pt x="616" y="491"/>
                  </a:cubicBezTo>
                  <a:cubicBezTo>
                    <a:pt x="604" y="504"/>
                    <a:pt x="591" y="516"/>
                    <a:pt x="579" y="516"/>
                  </a:cubicBezTo>
                  <a:cubicBezTo>
                    <a:pt x="554" y="529"/>
                    <a:pt x="541" y="529"/>
                    <a:pt x="516" y="529"/>
                  </a:cubicBezTo>
                  <a:lnTo>
                    <a:pt x="164" y="529"/>
                  </a:lnTo>
                  <a:lnTo>
                    <a:pt x="164" y="793"/>
                  </a:lnTo>
                  <a:lnTo>
                    <a:pt x="579" y="793"/>
                  </a:lnTo>
                  <a:cubicBezTo>
                    <a:pt x="591" y="805"/>
                    <a:pt x="604" y="818"/>
                    <a:pt x="616" y="831"/>
                  </a:cubicBezTo>
                  <a:cubicBezTo>
                    <a:pt x="629" y="843"/>
                    <a:pt x="629" y="856"/>
                    <a:pt x="642" y="868"/>
                  </a:cubicBezTo>
                  <a:cubicBezTo>
                    <a:pt x="654" y="881"/>
                    <a:pt x="654" y="906"/>
                    <a:pt x="654" y="919"/>
                  </a:cubicBezTo>
                  <a:cubicBezTo>
                    <a:pt x="654" y="931"/>
                    <a:pt x="654" y="956"/>
                    <a:pt x="642" y="969"/>
                  </a:cubicBezTo>
                  <a:cubicBezTo>
                    <a:pt x="629" y="981"/>
                    <a:pt x="629" y="994"/>
                    <a:pt x="616" y="1007"/>
                  </a:cubicBezTo>
                  <a:cubicBezTo>
                    <a:pt x="604" y="1019"/>
                    <a:pt x="591" y="1032"/>
                    <a:pt x="579" y="1044"/>
                  </a:cubicBezTo>
                  <a:lnTo>
                    <a:pt x="0" y="1044"/>
                  </a:lnTo>
                  <a:lnTo>
                    <a:pt x="0" y="1308"/>
                  </a:lnTo>
                  <a:lnTo>
                    <a:pt x="516" y="1308"/>
                  </a:lnTo>
                  <a:cubicBezTo>
                    <a:pt x="579" y="1308"/>
                    <a:pt x="629" y="1296"/>
                    <a:pt x="679" y="1283"/>
                  </a:cubicBezTo>
                  <a:cubicBezTo>
                    <a:pt x="717" y="1258"/>
                    <a:pt x="767" y="1233"/>
                    <a:pt x="793" y="1195"/>
                  </a:cubicBezTo>
                  <a:cubicBezTo>
                    <a:pt x="830" y="1157"/>
                    <a:pt x="855" y="1120"/>
                    <a:pt x="881" y="1069"/>
                  </a:cubicBezTo>
                  <a:cubicBezTo>
                    <a:pt x="906" y="1019"/>
                    <a:pt x="918" y="969"/>
                    <a:pt x="918" y="919"/>
                  </a:cubicBezTo>
                  <a:cubicBezTo>
                    <a:pt x="918" y="868"/>
                    <a:pt x="906" y="818"/>
                    <a:pt x="881" y="780"/>
                  </a:cubicBezTo>
                  <a:cubicBezTo>
                    <a:pt x="868" y="730"/>
                    <a:pt x="843" y="692"/>
                    <a:pt x="818" y="654"/>
                  </a:cubicBezTo>
                  <a:cubicBezTo>
                    <a:pt x="843" y="617"/>
                    <a:pt x="868" y="579"/>
                    <a:pt x="881" y="541"/>
                  </a:cubicBezTo>
                  <a:cubicBezTo>
                    <a:pt x="906" y="491"/>
                    <a:pt x="918" y="441"/>
                    <a:pt x="918" y="390"/>
                  </a:cubicBezTo>
                  <a:cubicBezTo>
                    <a:pt x="918" y="340"/>
                    <a:pt x="906" y="290"/>
                    <a:pt x="881" y="239"/>
                  </a:cubicBezTo>
                  <a:cubicBezTo>
                    <a:pt x="855" y="202"/>
                    <a:pt x="830" y="151"/>
                    <a:pt x="793" y="114"/>
                  </a:cubicBezTo>
                  <a:cubicBezTo>
                    <a:pt x="767" y="89"/>
                    <a:pt x="717" y="51"/>
                    <a:pt x="679" y="38"/>
                  </a:cubicBezTo>
                  <a:cubicBezTo>
                    <a:pt x="629" y="13"/>
                    <a:pt x="579" y="1"/>
                    <a:pt x="51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3"/>
            <p:cNvSpPr/>
            <p:nvPr/>
          </p:nvSpPr>
          <p:spPr>
            <a:xfrm>
              <a:off x="1212350" y="2946275"/>
              <a:ext cx="7875" cy="7900"/>
            </a:xfrm>
            <a:custGeom>
              <a:avLst/>
              <a:gdLst/>
              <a:ahLst/>
              <a:cxnLst/>
              <a:rect l="l" t="t" r="r" b="b"/>
              <a:pathLst>
                <a:path w="315" h="316" extrusionOk="0">
                  <a:moveTo>
                    <a:pt x="151" y="1"/>
                  </a:moveTo>
                  <a:cubicBezTo>
                    <a:pt x="139" y="1"/>
                    <a:pt x="114" y="13"/>
                    <a:pt x="88" y="13"/>
                  </a:cubicBezTo>
                  <a:cubicBezTo>
                    <a:pt x="76" y="26"/>
                    <a:pt x="63" y="39"/>
                    <a:pt x="38" y="51"/>
                  </a:cubicBezTo>
                  <a:cubicBezTo>
                    <a:pt x="25" y="64"/>
                    <a:pt x="13" y="76"/>
                    <a:pt x="13" y="101"/>
                  </a:cubicBezTo>
                  <a:cubicBezTo>
                    <a:pt x="0" y="114"/>
                    <a:pt x="0" y="139"/>
                    <a:pt x="0" y="164"/>
                  </a:cubicBezTo>
                  <a:cubicBezTo>
                    <a:pt x="0" y="189"/>
                    <a:pt x="0" y="202"/>
                    <a:pt x="13" y="227"/>
                  </a:cubicBezTo>
                  <a:cubicBezTo>
                    <a:pt x="13" y="240"/>
                    <a:pt x="25" y="252"/>
                    <a:pt x="38" y="277"/>
                  </a:cubicBezTo>
                  <a:cubicBezTo>
                    <a:pt x="63" y="290"/>
                    <a:pt x="76" y="303"/>
                    <a:pt x="88" y="303"/>
                  </a:cubicBezTo>
                  <a:cubicBezTo>
                    <a:pt x="114" y="315"/>
                    <a:pt x="139" y="315"/>
                    <a:pt x="151" y="315"/>
                  </a:cubicBezTo>
                  <a:cubicBezTo>
                    <a:pt x="176" y="315"/>
                    <a:pt x="202" y="315"/>
                    <a:pt x="214" y="303"/>
                  </a:cubicBezTo>
                  <a:cubicBezTo>
                    <a:pt x="239" y="303"/>
                    <a:pt x="252" y="290"/>
                    <a:pt x="264" y="277"/>
                  </a:cubicBezTo>
                  <a:cubicBezTo>
                    <a:pt x="277" y="252"/>
                    <a:pt x="290" y="240"/>
                    <a:pt x="302" y="227"/>
                  </a:cubicBezTo>
                  <a:cubicBezTo>
                    <a:pt x="302" y="202"/>
                    <a:pt x="315" y="189"/>
                    <a:pt x="315" y="164"/>
                  </a:cubicBezTo>
                  <a:cubicBezTo>
                    <a:pt x="315" y="139"/>
                    <a:pt x="302" y="114"/>
                    <a:pt x="302" y="101"/>
                  </a:cubicBezTo>
                  <a:cubicBezTo>
                    <a:pt x="290" y="76"/>
                    <a:pt x="277" y="64"/>
                    <a:pt x="264" y="51"/>
                  </a:cubicBezTo>
                  <a:cubicBezTo>
                    <a:pt x="252" y="39"/>
                    <a:pt x="239" y="26"/>
                    <a:pt x="214" y="13"/>
                  </a:cubicBezTo>
                  <a:cubicBezTo>
                    <a:pt x="202" y="13"/>
                    <a:pt x="176" y="1"/>
                    <a:pt x="1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3"/>
            <p:cNvSpPr/>
            <p:nvPr/>
          </p:nvSpPr>
          <p:spPr>
            <a:xfrm>
              <a:off x="1224300" y="2919575"/>
              <a:ext cx="26100" cy="33650"/>
            </a:xfrm>
            <a:custGeom>
              <a:avLst/>
              <a:gdLst/>
              <a:ahLst/>
              <a:cxnLst/>
              <a:rect l="l" t="t" r="r" b="b"/>
              <a:pathLst>
                <a:path w="1044" h="1346" extrusionOk="0">
                  <a:moveTo>
                    <a:pt x="516" y="239"/>
                  </a:moveTo>
                  <a:cubicBezTo>
                    <a:pt x="604" y="239"/>
                    <a:pt x="679" y="277"/>
                    <a:pt x="717" y="340"/>
                  </a:cubicBezTo>
                  <a:cubicBezTo>
                    <a:pt x="767" y="415"/>
                    <a:pt x="792" y="528"/>
                    <a:pt x="792" y="666"/>
                  </a:cubicBezTo>
                  <a:cubicBezTo>
                    <a:pt x="792" y="742"/>
                    <a:pt x="792" y="805"/>
                    <a:pt x="780" y="855"/>
                  </a:cubicBezTo>
                  <a:cubicBezTo>
                    <a:pt x="767" y="918"/>
                    <a:pt x="742" y="956"/>
                    <a:pt x="717" y="993"/>
                  </a:cubicBezTo>
                  <a:cubicBezTo>
                    <a:pt x="704" y="1031"/>
                    <a:pt x="667" y="1056"/>
                    <a:pt x="641" y="1069"/>
                  </a:cubicBezTo>
                  <a:cubicBezTo>
                    <a:pt x="604" y="1094"/>
                    <a:pt x="566" y="1094"/>
                    <a:pt x="516" y="1094"/>
                  </a:cubicBezTo>
                  <a:cubicBezTo>
                    <a:pt x="440" y="1094"/>
                    <a:pt x="365" y="1069"/>
                    <a:pt x="315" y="993"/>
                  </a:cubicBezTo>
                  <a:cubicBezTo>
                    <a:pt x="277" y="918"/>
                    <a:pt x="252" y="817"/>
                    <a:pt x="252" y="666"/>
                  </a:cubicBezTo>
                  <a:cubicBezTo>
                    <a:pt x="252" y="528"/>
                    <a:pt x="277" y="415"/>
                    <a:pt x="315" y="340"/>
                  </a:cubicBezTo>
                  <a:cubicBezTo>
                    <a:pt x="365" y="277"/>
                    <a:pt x="440" y="239"/>
                    <a:pt x="516" y="239"/>
                  </a:cubicBezTo>
                  <a:close/>
                  <a:moveTo>
                    <a:pt x="516" y="0"/>
                  </a:moveTo>
                  <a:cubicBezTo>
                    <a:pt x="453" y="0"/>
                    <a:pt x="377" y="13"/>
                    <a:pt x="315" y="38"/>
                  </a:cubicBezTo>
                  <a:cubicBezTo>
                    <a:pt x="252" y="63"/>
                    <a:pt x="201" y="101"/>
                    <a:pt x="151" y="151"/>
                  </a:cubicBezTo>
                  <a:cubicBezTo>
                    <a:pt x="101" y="201"/>
                    <a:pt x="63" y="264"/>
                    <a:pt x="38" y="352"/>
                  </a:cubicBezTo>
                  <a:cubicBezTo>
                    <a:pt x="13" y="440"/>
                    <a:pt x="0" y="541"/>
                    <a:pt x="0" y="666"/>
                  </a:cubicBezTo>
                  <a:cubicBezTo>
                    <a:pt x="0" y="792"/>
                    <a:pt x="13" y="893"/>
                    <a:pt x="38" y="981"/>
                  </a:cubicBezTo>
                  <a:cubicBezTo>
                    <a:pt x="63" y="1069"/>
                    <a:pt x="101" y="1132"/>
                    <a:pt x="151" y="1195"/>
                  </a:cubicBezTo>
                  <a:cubicBezTo>
                    <a:pt x="201" y="1245"/>
                    <a:pt x="252" y="1283"/>
                    <a:pt x="315" y="1308"/>
                  </a:cubicBezTo>
                  <a:cubicBezTo>
                    <a:pt x="377" y="1333"/>
                    <a:pt x="453" y="1345"/>
                    <a:pt x="516" y="1345"/>
                  </a:cubicBezTo>
                  <a:cubicBezTo>
                    <a:pt x="591" y="1345"/>
                    <a:pt x="654" y="1333"/>
                    <a:pt x="717" y="1308"/>
                  </a:cubicBezTo>
                  <a:cubicBezTo>
                    <a:pt x="792" y="1283"/>
                    <a:pt x="843" y="1245"/>
                    <a:pt x="893" y="1195"/>
                  </a:cubicBezTo>
                  <a:cubicBezTo>
                    <a:pt x="943" y="1144"/>
                    <a:pt x="968" y="1069"/>
                    <a:pt x="1006" y="981"/>
                  </a:cubicBezTo>
                  <a:cubicBezTo>
                    <a:pt x="1031" y="893"/>
                    <a:pt x="1044" y="792"/>
                    <a:pt x="1044" y="666"/>
                  </a:cubicBezTo>
                  <a:cubicBezTo>
                    <a:pt x="1044" y="541"/>
                    <a:pt x="1031" y="440"/>
                    <a:pt x="1006" y="352"/>
                  </a:cubicBezTo>
                  <a:cubicBezTo>
                    <a:pt x="968" y="277"/>
                    <a:pt x="943" y="201"/>
                    <a:pt x="893" y="151"/>
                  </a:cubicBezTo>
                  <a:cubicBezTo>
                    <a:pt x="843" y="101"/>
                    <a:pt x="792" y="63"/>
                    <a:pt x="717" y="38"/>
                  </a:cubicBezTo>
                  <a:cubicBezTo>
                    <a:pt x="654" y="13"/>
                    <a:pt x="591" y="0"/>
                    <a:pt x="51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3"/>
            <p:cNvSpPr/>
            <p:nvPr/>
          </p:nvSpPr>
          <p:spPr>
            <a:xfrm>
              <a:off x="1254150" y="2919575"/>
              <a:ext cx="26125" cy="33650"/>
            </a:xfrm>
            <a:custGeom>
              <a:avLst/>
              <a:gdLst/>
              <a:ahLst/>
              <a:cxnLst/>
              <a:rect l="l" t="t" r="r" b="b"/>
              <a:pathLst>
                <a:path w="1045" h="1346" extrusionOk="0">
                  <a:moveTo>
                    <a:pt x="529" y="239"/>
                  </a:moveTo>
                  <a:cubicBezTo>
                    <a:pt x="604" y="239"/>
                    <a:pt x="680" y="277"/>
                    <a:pt x="730" y="340"/>
                  </a:cubicBezTo>
                  <a:cubicBezTo>
                    <a:pt x="768" y="415"/>
                    <a:pt x="793" y="528"/>
                    <a:pt x="793" y="666"/>
                  </a:cubicBezTo>
                  <a:cubicBezTo>
                    <a:pt x="793" y="742"/>
                    <a:pt x="793" y="805"/>
                    <a:pt x="780" y="855"/>
                  </a:cubicBezTo>
                  <a:cubicBezTo>
                    <a:pt x="768" y="918"/>
                    <a:pt x="743" y="956"/>
                    <a:pt x="730" y="993"/>
                  </a:cubicBezTo>
                  <a:cubicBezTo>
                    <a:pt x="705" y="1031"/>
                    <a:pt x="667" y="1056"/>
                    <a:pt x="642" y="1069"/>
                  </a:cubicBezTo>
                  <a:cubicBezTo>
                    <a:pt x="604" y="1094"/>
                    <a:pt x="567" y="1094"/>
                    <a:pt x="529" y="1094"/>
                  </a:cubicBezTo>
                  <a:cubicBezTo>
                    <a:pt x="441" y="1094"/>
                    <a:pt x="365" y="1069"/>
                    <a:pt x="328" y="993"/>
                  </a:cubicBezTo>
                  <a:cubicBezTo>
                    <a:pt x="277" y="918"/>
                    <a:pt x="252" y="817"/>
                    <a:pt x="252" y="666"/>
                  </a:cubicBezTo>
                  <a:cubicBezTo>
                    <a:pt x="252" y="528"/>
                    <a:pt x="277" y="415"/>
                    <a:pt x="328" y="340"/>
                  </a:cubicBezTo>
                  <a:cubicBezTo>
                    <a:pt x="365" y="277"/>
                    <a:pt x="441" y="239"/>
                    <a:pt x="529" y="239"/>
                  </a:cubicBezTo>
                  <a:close/>
                  <a:moveTo>
                    <a:pt x="529" y="0"/>
                  </a:moveTo>
                  <a:cubicBezTo>
                    <a:pt x="453" y="0"/>
                    <a:pt x="378" y="13"/>
                    <a:pt x="315" y="38"/>
                  </a:cubicBezTo>
                  <a:cubicBezTo>
                    <a:pt x="252" y="63"/>
                    <a:pt x="202" y="101"/>
                    <a:pt x="152" y="151"/>
                  </a:cubicBezTo>
                  <a:cubicBezTo>
                    <a:pt x="101" y="201"/>
                    <a:pt x="76" y="264"/>
                    <a:pt x="39" y="352"/>
                  </a:cubicBezTo>
                  <a:cubicBezTo>
                    <a:pt x="13" y="440"/>
                    <a:pt x="1" y="541"/>
                    <a:pt x="1" y="666"/>
                  </a:cubicBezTo>
                  <a:cubicBezTo>
                    <a:pt x="1" y="792"/>
                    <a:pt x="13" y="893"/>
                    <a:pt x="39" y="981"/>
                  </a:cubicBezTo>
                  <a:cubicBezTo>
                    <a:pt x="76" y="1069"/>
                    <a:pt x="101" y="1132"/>
                    <a:pt x="152" y="1195"/>
                  </a:cubicBezTo>
                  <a:cubicBezTo>
                    <a:pt x="202" y="1245"/>
                    <a:pt x="252" y="1283"/>
                    <a:pt x="315" y="1308"/>
                  </a:cubicBezTo>
                  <a:cubicBezTo>
                    <a:pt x="378" y="1333"/>
                    <a:pt x="453" y="1345"/>
                    <a:pt x="529" y="1345"/>
                  </a:cubicBezTo>
                  <a:cubicBezTo>
                    <a:pt x="592" y="1345"/>
                    <a:pt x="667" y="1333"/>
                    <a:pt x="730" y="1308"/>
                  </a:cubicBezTo>
                  <a:cubicBezTo>
                    <a:pt x="793" y="1283"/>
                    <a:pt x="843" y="1245"/>
                    <a:pt x="894" y="1195"/>
                  </a:cubicBezTo>
                  <a:cubicBezTo>
                    <a:pt x="944" y="1144"/>
                    <a:pt x="982" y="1069"/>
                    <a:pt x="1007" y="981"/>
                  </a:cubicBezTo>
                  <a:cubicBezTo>
                    <a:pt x="1032" y="893"/>
                    <a:pt x="1044" y="792"/>
                    <a:pt x="1044" y="666"/>
                  </a:cubicBezTo>
                  <a:cubicBezTo>
                    <a:pt x="1044" y="541"/>
                    <a:pt x="1032" y="440"/>
                    <a:pt x="1007" y="352"/>
                  </a:cubicBezTo>
                  <a:cubicBezTo>
                    <a:pt x="982" y="277"/>
                    <a:pt x="944" y="201"/>
                    <a:pt x="894" y="151"/>
                  </a:cubicBezTo>
                  <a:cubicBezTo>
                    <a:pt x="843" y="101"/>
                    <a:pt x="793" y="63"/>
                    <a:pt x="730" y="38"/>
                  </a:cubicBezTo>
                  <a:cubicBezTo>
                    <a:pt x="667" y="13"/>
                    <a:pt x="592" y="0"/>
                    <a:pt x="52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3"/>
            <p:cNvSpPr/>
            <p:nvPr/>
          </p:nvSpPr>
          <p:spPr>
            <a:xfrm>
              <a:off x="899550" y="3027075"/>
              <a:ext cx="22650" cy="32725"/>
            </a:xfrm>
            <a:custGeom>
              <a:avLst/>
              <a:gdLst/>
              <a:ahLst/>
              <a:cxnLst/>
              <a:rect l="l" t="t" r="r" b="b"/>
              <a:pathLst>
                <a:path w="906" h="1309" extrusionOk="0">
                  <a:moveTo>
                    <a:pt x="0" y="1"/>
                  </a:moveTo>
                  <a:lnTo>
                    <a:pt x="0" y="265"/>
                  </a:lnTo>
                  <a:lnTo>
                    <a:pt x="516" y="265"/>
                  </a:lnTo>
                  <a:cubicBezTo>
                    <a:pt x="541" y="265"/>
                    <a:pt x="554" y="265"/>
                    <a:pt x="566" y="277"/>
                  </a:cubicBezTo>
                  <a:cubicBezTo>
                    <a:pt x="591" y="277"/>
                    <a:pt x="604" y="290"/>
                    <a:pt x="617" y="302"/>
                  </a:cubicBezTo>
                  <a:cubicBezTo>
                    <a:pt x="629" y="315"/>
                    <a:pt x="629" y="327"/>
                    <a:pt x="642" y="340"/>
                  </a:cubicBezTo>
                  <a:cubicBezTo>
                    <a:pt x="642" y="365"/>
                    <a:pt x="654" y="378"/>
                    <a:pt x="654" y="403"/>
                  </a:cubicBezTo>
                  <a:cubicBezTo>
                    <a:pt x="654" y="416"/>
                    <a:pt x="642" y="428"/>
                    <a:pt x="642" y="453"/>
                  </a:cubicBezTo>
                  <a:cubicBezTo>
                    <a:pt x="629" y="466"/>
                    <a:pt x="629" y="478"/>
                    <a:pt x="617" y="491"/>
                  </a:cubicBezTo>
                  <a:cubicBezTo>
                    <a:pt x="604" y="504"/>
                    <a:pt x="591" y="516"/>
                    <a:pt x="566" y="516"/>
                  </a:cubicBezTo>
                  <a:cubicBezTo>
                    <a:pt x="554" y="529"/>
                    <a:pt x="541" y="529"/>
                    <a:pt x="516" y="529"/>
                  </a:cubicBezTo>
                  <a:lnTo>
                    <a:pt x="164" y="529"/>
                  </a:lnTo>
                  <a:lnTo>
                    <a:pt x="164" y="793"/>
                  </a:lnTo>
                  <a:lnTo>
                    <a:pt x="516" y="793"/>
                  </a:lnTo>
                  <a:cubicBezTo>
                    <a:pt x="541" y="793"/>
                    <a:pt x="554" y="793"/>
                    <a:pt x="566" y="805"/>
                  </a:cubicBezTo>
                  <a:cubicBezTo>
                    <a:pt x="591" y="805"/>
                    <a:pt x="604" y="818"/>
                    <a:pt x="617" y="830"/>
                  </a:cubicBezTo>
                  <a:cubicBezTo>
                    <a:pt x="629" y="843"/>
                    <a:pt x="629" y="856"/>
                    <a:pt x="642" y="868"/>
                  </a:cubicBezTo>
                  <a:cubicBezTo>
                    <a:pt x="642" y="881"/>
                    <a:pt x="654" y="906"/>
                    <a:pt x="654" y="919"/>
                  </a:cubicBezTo>
                  <a:cubicBezTo>
                    <a:pt x="654" y="944"/>
                    <a:pt x="642" y="956"/>
                    <a:pt x="642" y="969"/>
                  </a:cubicBezTo>
                  <a:cubicBezTo>
                    <a:pt x="629" y="981"/>
                    <a:pt x="629" y="1007"/>
                    <a:pt x="617" y="1007"/>
                  </a:cubicBezTo>
                  <a:cubicBezTo>
                    <a:pt x="604" y="1019"/>
                    <a:pt x="591" y="1032"/>
                    <a:pt x="566" y="1044"/>
                  </a:cubicBezTo>
                  <a:lnTo>
                    <a:pt x="0" y="1044"/>
                  </a:lnTo>
                  <a:lnTo>
                    <a:pt x="0" y="1308"/>
                  </a:lnTo>
                  <a:lnTo>
                    <a:pt x="516" y="1308"/>
                  </a:lnTo>
                  <a:cubicBezTo>
                    <a:pt x="579" y="1308"/>
                    <a:pt x="629" y="1296"/>
                    <a:pt x="667" y="1283"/>
                  </a:cubicBezTo>
                  <a:cubicBezTo>
                    <a:pt x="717" y="1258"/>
                    <a:pt x="755" y="1233"/>
                    <a:pt x="793" y="1195"/>
                  </a:cubicBezTo>
                  <a:cubicBezTo>
                    <a:pt x="830" y="1157"/>
                    <a:pt x="855" y="1120"/>
                    <a:pt x="881" y="1069"/>
                  </a:cubicBezTo>
                  <a:cubicBezTo>
                    <a:pt x="906" y="1019"/>
                    <a:pt x="906" y="969"/>
                    <a:pt x="906" y="919"/>
                  </a:cubicBezTo>
                  <a:cubicBezTo>
                    <a:pt x="906" y="868"/>
                    <a:pt x="906" y="830"/>
                    <a:pt x="881" y="780"/>
                  </a:cubicBezTo>
                  <a:cubicBezTo>
                    <a:pt x="868" y="730"/>
                    <a:pt x="843" y="692"/>
                    <a:pt x="805" y="654"/>
                  </a:cubicBezTo>
                  <a:cubicBezTo>
                    <a:pt x="843" y="617"/>
                    <a:pt x="868" y="579"/>
                    <a:pt x="881" y="541"/>
                  </a:cubicBezTo>
                  <a:cubicBezTo>
                    <a:pt x="906" y="491"/>
                    <a:pt x="906" y="441"/>
                    <a:pt x="906" y="403"/>
                  </a:cubicBezTo>
                  <a:cubicBezTo>
                    <a:pt x="906" y="340"/>
                    <a:pt x="906" y="290"/>
                    <a:pt x="881" y="239"/>
                  </a:cubicBezTo>
                  <a:cubicBezTo>
                    <a:pt x="855" y="202"/>
                    <a:pt x="830" y="151"/>
                    <a:pt x="793" y="126"/>
                  </a:cubicBezTo>
                  <a:cubicBezTo>
                    <a:pt x="755" y="89"/>
                    <a:pt x="717" y="51"/>
                    <a:pt x="667" y="38"/>
                  </a:cubicBezTo>
                  <a:cubicBezTo>
                    <a:pt x="629" y="13"/>
                    <a:pt x="579" y="1"/>
                    <a:pt x="51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3"/>
            <p:cNvSpPr/>
            <p:nvPr/>
          </p:nvSpPr>
          <p:spPr>
            <a:xfrm>
              <a:off x="1163300" y="3027075"/>
              <a:ext cx="22975" cy="32725"/>
            </a:xfrm>
            <a:custGeom>
              <a:avLst/>
              <a:gdLst/>
              <a:ahLst/>
              <a:cxnLst/>
              <a:rect l="l" t="t" r="r" b="b"/>
              <a:pathLst>
                <a:path w="919" h="1309" extrusionOk="0">
                  <a:moveTo>
                    <a:pt x="64" y="1"/>
                  </a:moveTo>
                  <a:lnTo>
                    <a:pt x="64" y="265"/>
                  </a:lnTo>
                  <a:lnTo>
                    <a:pt x="529" y="265"/>
                  </a:lnTo>
                  <a:cubicBezTo>
                    <a:pt x="541" y="265"/>
                    <a:pt x="567" y="265"/>
                    <a:pt x="579" y="277"/>
                  </a:cubicBezTo>
                  <a:cubicBezTo>
                    <a:pt x="592" y="277"/>
                    <a:pt x="604" y="290"/>
                    <a:pt x="617" y="302"/>
                  </a:cubicBezTo>
                  <a:cubicBezTo>
                    <a:pt x="629" y="315"/>
                    <a:pt x="642" y="327"/>
                    <a:pt x="642" y="340"/>
                  </a:cubicBezTo>
                  <a:cubicBezTo>
                    <a:pt x="655" y="365"/>
                    <a:pt x="655" y="378"/>
                    <a:pt x="655" y="403"/>
                  </a:cubicBezTo>
                  <a:cubicBezTo>
                    <a:pt x="655" y="416"/>
                    <a:pt x="655" y="428"/>
                    <a:pt x="642" y="453"/>
                  </a:cubicBezTo>
                  <a:cubicBezTo>
                    <a:pt x="642" y="466"/>
                    <a:pt x="629" y="478"/>
                    <a:pt x="617" y="491"/>
                  </a:cubicBezTo>
                  <a:cubicBezTo>
                    <a:pt x="604" y="504"/>
                    <a:pt x="592" y="516"/>
                    <a:pt x="579" y="516"/>
                  </a:cubicBezTo>
                  <a:cubicBezTo>
                    <a:pt x="567" y="529"/>
                    <a:pt x="541" y="529"/>
                    <a:pt x="529" y="529"/>
                  </a:cubicBezTo>
                  <a:lnTo>
                    <a:pt x="390" y="529"/>
                  </a:lnTo>
                  <a:cubicBezTo>
                    <a:pt x="340" y="529"/>
                    <a:pt x="290" y="541"/>
                    <a:pt x="240" y="554"/>
                  </a:cubicBezTo>
                  <a:cubicBezTo>
                    <a:pt x="189" y="579"/>
                    <a:pt x="152" y="604"/>
                    <a:pt x="114" y="642"/>
                  </a:cubicBezTo>
                  <a:cubicBezTo>
                    <a:pt x="89" y="680"/>
                    <a:pt x="51" y="717"/>
                    <a:pt x="38" y="768"/>
                  </a:cubicBezTo>
                  <a:cubicBezTo>
                    <a:pt x="13" y="818"/>
                    <a:pt x="1" y="868"/>
                    <a:pt x="1" y="919"/>
                  </a:cubicBezTo>
                  <a:lnTo>
                    <a:pt x="1" y="1308"/>
                  </a:lnTo>
                  <a:lnTo>
                    <a:pt x="881" y="1308"/>
                  </a:lnTo>
                  <a:lnTo>
                    <a:pt x="881" y="1044"/>
                  </a:lnTo>
                  <a:lnTo>
                    <a:pt x="265" y="1044"/>
                  </a:lnTo>
                  <a:lnTo>
                    <a:pt x="265" y="919"/>
                  </a:lnTo>
                  <a:cubicBezTo>
                    <a:pt x="265" y="906"/>
                    <a:pt x="265" y="881"/>
                    <a:pt x="277" y="868"/>
                  </a:cubicBezTo>
                  <a:cubicBezTo>
                    <a:pt x="277" y="856"/>
                    <a:pt x="290" y="843"/>
                    <a:pt x="302" y="830"/>
                  </a:cubicBezTo>
                  <a:cubicBezTo>
                    <a:pt x="315" y="818"/>
                    <a:pt x="328" y="805"/>
                    <a:pt x="340" y="805"/>
                  </a:cubicBezTo>
                  <a:cubicBezTo>
                    <a:pt x="365" y="793"/>
                    <a:pt x="378" y="793"/>
                    <a:pt x="390" y="793"/>
                  </a:cubicBezTo>
                  <a:lnTo>
                    <a:pt x="529" y="793"/>
                  </a:lnTo>
                  <a:cubicBezTo>
                    <a:pt x="579" y="793"/>
                    <a:pt x="629" y="780"/>
                    <a:pt x="680" y="755"/>
                  </a:cubicBezTo>
                  <a:cubicBezTo>
                    <a:pt x="730" y="742"/>
                    <a:pt x="768" y="705"/>
                    <a:pt x="805" y="680"/>
                  </a:cubicBezTo>
                  <a:cubicBezTo>
                    <a:pt x="843" y="642"/>
                    <a:pt x="868" y="592"/>
                    <a:pt x="881" y="554"/>
                  </a:cubicBezTo>
                  <a:cubicBezTo>
                    <a:pt x="906" y="504"/>
                    <a:pt x="919" y="453"/>
                    <a:pt x="919" y="403"/>
                  </a:cubicBezTo>
                  <a:cubicBezTo>
                    <a:pt x="919" y="340"/>
                    <a:pt x="906" y="290"/>
                    <a:pt x="881" y="239"/>
                  </a:cubicBezTo>
                  <a:cubicBezTo>
                    <a:pt x="868" y="202"/>
                    <a:pt x="843" y="151"/>
                    <a:pt x="805" y="126"/>
                  </a:cubicBezTo>
                  <a:cubicBezTo>
                    <a:pt x="768" y="89"/>
                    <a:pt x="730" y="51"/>
                    <a:pt x="680" y="38"/>
                  </a:cubicBezTo>
                  <a:cubicBezTo>
                    <a:pt x="629" y="13"/>
                    <a:pt x="579" y="1"/>
                    <a:pt x="52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3"/>
            <p:cNvSpPr/>
            <p:nvPr/>
          </p:nvSpPr>
          <p:spPr>
            <a:xfrm>
              <a:off x="1190350" y="3027075"/>
              <a:ext cx="23275" cy="32725"/>
            </a:xfrm>
            <a:custGeom>
              <a:avLst/>
              <a:gdLst/>
              <a:ahLst/>
              <a:cxnLst/>
              <a:rect l="l" t="t" r="r" b="b"/>
              <a:pathLst>
                <a:path w="931" h="1309" extrusionOk="0">
                  <a:moveTo>
                    <a:pt x="76" y="1"/>
                  </a:moveTo>
                  <a:lnTo>
                    <a:pt x="0" y="755"/>
                  </a:lnTo>
                  <a:lnTo>
                    <a:pt x="528" y="755"/>
                  </a:lnTo>
                  <a:cubicBezTo>
                    <a:pt x="541" y="755"/>
                    <a:pt x="553" y="755"/>
                    <a:pt x="579" y="768"/>
                  </a:cubicBezTo>
                  <a:cubicBezTo>
                    <a:pt x="591" y="768"/>
                    <a:pt x="616" y="780"/>
                    <a:pt x="629" y="793"/>
                  </a:cubicBezTo>
                  <a:cubicBezTo>
                    <a:pt x="641" y="805"/>
                    <a:pt x="654" y="818"/>
                    <a:pt x="654" y="843"/>
                  </a:cubicBezTo>
                  <a:cubicBezTo>
                    <a:pt x="667" y="856"/>
                    <a:pt x="679" y="881"/>
                    <a:pt x="679" y="906"/>
                  </a:cubicBezTo>
                  <a:cubicBezTo>
                    <a:pt x="679" y="931"/>
                    <a:pt x="667" y="956"/>
                    <a:pt x="654" y="969"/>
                  </a:cubicBezTo>
                  <a:cubicBezTo>
                    <a:pt x="654" y="994"/>
                    <a:pt x="641" y="1007"/>
                    <a:pt x="629" y="1019"/>
                  </a:cubicBezTo>
                  <a:cubicBezTo>
                    <a:pt x="616" y="1032"/>
                    <a:pt x="591" y="1032"/>
                    <a:pt x="579" y="1044"/>
                  </a:cubicBezTo>
                  <a:lnTo>
                    <a:pt x="0" y="1044"/>
                  </a:lnTo>
                  <a:lnTo>
                    <a:pt x="0" y="1308"/>
                  </a:lnTo>
                  <a:lnTo>
                    <a:pt x="528" y="1308"/>
                  </a:lnTo>
                  <a:cubicBezTo>
                    <a:pt x="579" y="1308"/>
                    <a:pt x="629" y="1308"/>
                    <a:pt x="679" y="1283"/>
                  </a:cubicBezTo>
                  <a:cubicBezTo>
                    <a:pt x="729" y="1271"/>
                    <a:pt x="767" y="1233"/>
                    <a:pt x="805" y="1208"/>
                  </a:cubicBezTo>
                  <a:cubicBezTo>
                    <a:pt x="843" y="1170"/>
                    <a:pt x="880" y="1120"/>
                    <a:pt x="905" y="1069"/>
                  </a:cubicBezTo>
                  <a:cubicBezTo>
                    <a:pt x="918" y="1019"/>
                    <a:pt x="931" y="969"/>
                    <a:pt x="931" y="906"/>
                  </a:cubicBezTo>
                  <a:cubicBezTo>
                    <a:pt x="931" y="843"/>
                    <a:pt x="918" y="780"/>
                    <a:pt x="905" y="730"/>
                  </a:cubicBezTo>
                  <a:cubicBezTo>
                    <a:pt x="880" y="680"/>
                    <a:pt x="843" y="642"/>
                    <a:pt x="805" y="604"/>
                  </a:cubicBezTo>
                  <a:cubicBezTo>
                    <a:pt x="767" y="566"/>
                    <a:pt x="729" y="541"/>
                    <a:pt x="679" y="516"/>
                  </a:cubicBezTo>
                  <a:cubicBezTo>
                    <a:pt x="629" y="504"/>
                    <a:pt x="579" y="491"/>
                    <a:pt x="528" y="491"/>
                  </a:cubicBezTo>
                  <a:lnTo>
                    <a:pt x="289" y="491"/>
                  </a:lnTo>
                  <a:lnTo>
                    <a:pt x="314" y="265"/>
                  </a:lnTo>
                  <a:lnTo>
                    <a:pt x="880" y="265"/>
                  </a:lnTo>
                  <a:lnTo>
                    <a:pt x="88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3"/>
            <p:cNvSpPr/>
            <p:nvPr/>
          </p:nvSpPr>
          <p:spPr>
            <a:xfrm>
              <a:off x="1217700" y="3053800"/>
              <a:ext cx="7550" cy="7575"/>
            </a:xfrm>
            <a:custGeom>
              <a:avLst/>
              <a:gdLst/>
              <a:ahLst/>
              <a:cxnLst/>
              <a:rect l="l" t="t" r="r" b="b"/>
              <a:pathLst>
                <a:path w="302" h="303" extrusionOk="0">
                  <a:moveTo>
                    <a:pt x="151" y="0"/>
                  </a:moveTo>
                  <a:cubicBezTo>
                    <a:pt x="126" y="0"/>
                    <a:pt x="113" y="0"/>
                    <a:pt x="88" y="13"/>
                  </a:cubicBezTo>
                  <a:cubicBezTo>
                    <a:pt x="76" y="13"/>
                    <a:pt x="50" y="26"/>
                    <a:pt x="38" y="38"/>
                  </a:cubicBezTo>
                  <a:cubicBezTo>
                    <a:pt x="25" y="51"/>
                    <a:pt x="13" y="76"/>
                    <a:pt x="13" y="88"/>
                  </a:cubicBezTo>
                  <a:cubicBezTo>
                    <a:pt x="0" y="114"/>
                    <a:pt x="0" y="126"/>
                    <a:pt x="0" y="151"/>
                  </a:cubicBezTo>
                  <a:cubicBezTo>
                    <a:pt x="0" y="176"/>
                    <a:pt x="0" y="189"/>
                    <a:pt x="13" y="214"/>
                  </a:cubicBezTo>
                  <a:cubicBezTo>
                    <a:pt x="13" y="227"/>
                    <a:pt x="25" y="252"/>
                    <a:pt x="38" y="264"/>
                  </a:cubicBezTo>
                  <a:cubicBezTo>
                    <a:pt x="50" y="277"/>
                    <a:pt x="76" y="290"/>
                    <a:pt x="88" y="290"/>
                  </a:cubicBezTo>
                  <a:cubicBezTo>
                    <a:pt x="113" y="302"/>
                    <a:pt x="126" y="302"/>
                    <a:pt x="151" y="302"/>
                  </a:cubicBezTo>
                  <a:cubicBezTo>
                    <a:pt x="176" y="302"/>
                    <a:pt x="189" y="302"/>
                    <a:pt x="214" y="290"/>
                  </a:cubicBezTo>
                  <a:cubicBezTo>
                    <a:pt x="226" y="290"/>
                    <a:pt x="252" y="277"/>
                    <a:pt x="264" y="264"/>
                  </a:cubicBezTo>
                  <a:cubicBezTo>
                    <a:pt x="277" y="252"/>
                    <a:pt x="289" y="227"/>
                    <a:pt x="289" y="214"/>
                  </a:cubicBezTo>
                  <a:cubicBezTo>
                    <a:pt x="302" y="189"/>
                    <a:pt x="302" y="176"/>
                    <a:pt x="302" y="151"/>
                  </a:cubicBezTo>
                  <a:cubicBezTo>
                    <a:pt x="302" y="126"/>
                    <a:pt x="302" y="114"/>
                    <a:pt x="289" y="88"/>
                  </a:cubicBezTo>
                  <a:cubicBezTo>
                    <a:pt x="289" y="76"/>
                    <a:pt x="277" y="51"/>
                    <a:pt x="264" y="38"/>
                  </a:cubicBezTo>
                  <a:cubicBezTo>
                    <a:pt x="252" y="26"/>
                    <a:pt x="226" y="13"/>
                    <a:pt x="214" y="13"/>
                  </a:cubicBezTo>
                  <a:cubicBezTo>
                    <a:pt x="189" y="0"/>
                    <a:pt x="176" y="0"/>
                    <a:pt x="1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3"/>
            <p:cNvSpPr/>
            <p:nvPr/>
          </p:nvSpPr>
          <p:spPr>
            <a:xfrm>
              <a:off x="1229950" y="3027075"/>
              <a:ext cx="23300" cy="32725"/>
            </a:xfrm>
            <a:custGeom>
              <a:avLst/>
              <a:gdLst/>
              <a:ahLst/>
              <a:cxnLst/>
              <a:rect l="l" t="t" r="r" b="b"/>
              <a:pathLst>
                <a:path w="932" h="1309" extrusionOk="0">
                  <a:moveTo>
                    <a:pt x="76" y="1"/>
                  </a:moveTo>
                  <a:lnTo>
                    <a:pt x="1" y="755"/>
                  </a:lnTo>
                  <a:lnTo>
                    <a:pt x="529" y="755"/>
                  </a:lnTo>
                  <a:cubicBezTo>
                    <a:pt x="541" y="755"/>
                    <a:pt x="554" y="755"/>
                    <a:pt x="579" y="768"/>
                  </a:cubicBezTo>
                  <a:cubicBezTo>
                    <a:pt x="592" y="768"/>
                    <a:pt x="617" y="780"/>
                    <a:pt x="629" y="793"/>
                  </a:cubicBezTo>
                  <a:cubicBezTo>
                    <a:pt x="642" y="805"/>
                    <a:pt x="654" y="818"/>
                    <a:pt x="654" y="843"/>
                  </a:cubicBezTo>
                  <a:cubicBezTo>
                    <a:pt x="667" y="856"/>
                    <a:pt x="667" y="881"/>
                    <a:pt x="667" y="906"/>
                  </a:cubicBezTo>
                  <a:cubicBezTo>
                    <a:pt x="667" y="931"/>
                    <a:pt x="667" y="956"/>
                    <a:pt x="654" y="969"/>
                  </a:cubicBezTo>
                  <a:cubicBezTo>
                    <a:pt x="654" y="994"/>
                    <a:pt x="642" y="1007"/>
                    <a:pt x="629" y="1019"/>
                  </a:cubicBezTo>
                  <a:cubicBezTo>
                    <a:pt x="617" y="1032"/>
                    <a:pt x="592" y="1032"/>
                    <a:pt x="579" y="1044"/>
                  </a:cubicBezTo>
                  <a:lnTo>
                    <a:pt x="1" y="1044"/>
                  </a:lnTo>
                  <a:lnTo>
                    <a:pt x="1" y="1308"/>
                  </a:lnTo>
                  <a:lnTo>
                    <a:pt x="529" y="1308"/>
                  </a:lnTo>
                  <a:cubicBezTo>
                    <a:pt x="579" y="1308"/>
                    <a:pt x="629" y="1308"/>
                    <a:pt x="680" y="1283"/>
                  </a:cubicBezTo>
                  <a:cubicBezTo>
                    <a:pt x="730" y="1271"/>
                    <a:pt x="768" y="1233"/>
                    <a:pt x="805" y="1208"/>
                  </a:cubicBezTo>
                  <a:cubicBezTo>
                    <a:pt x="843" y="1170"/>
                    <a:pt x="881" y="1120"/>
                    <a:pt x="906" y="1069"/>
                  </a:cubicBezTo>
                  <a:cubicBezTo>
                    <a:pt x="918" y="1019"/>
                    <a:pt x="931" y="969"/>
                    <a:pt x="931" y="906"/>
                  </a:cubicBezTo>
                  <a:cubicBezTo>
                    <a:pt x="931" y="843"/>
                    <a:pt x="918" y="780"/>
                    <a:pt x="906" y="730"/>
                  </a:cubicBezTo>
                  <a:cubicBezTo>
                    <a:pt x="881" y="680"/>
                    <a:pt x="843" y="642"/>
                    <a:pt x="805" y="604"/>
                  </a:cubicBezTo>
                  <a:cubicBezTo>
                    <a:pt x="768" y="566"/>
                    <a:pt x="730" y="541"/>
                    <a:pt x="680" y="516"/>
                  </a:cubicBezTo>
                  <a:cubicBezTo>
                    <a:pt x="629" y="504"/>
                    <a:pt x="579" y="491"/>
                    <a:pt x="529" y="491"/>
                  </a:cubicBezTo>
                  <a:lnTo>
                    <a:pt x="290" y="491"/>
                  </a:lnTo>
                  <a:lnTo>
                    <a:pt x="315" y="265"/>
                  </a:lnTo>
                  <a:lnTo>
                    <a:pt x="881" y="265"/>
                  </a:lnTo>
                  <a:lnTo>
                    <a:pt x="8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3"/>
            <p:cNvSpPr/>
            <p:nvPr/>
          </p:nvSpPr>
          <p:spPr>
            <a:xfrm>
              <a:off x="1257300" y="3027075"/>
              <a:ext cx="23300" cy="32725"/>
            </a:xfrm>
            <a:custGeom>
              <a:avLst/>
              <a:gdLst/>
              <a:ahLst/>
              <a:cxnLst/>
              <a:rect l="l" t="t" r="r" b="b"/>
              <a:pathLst>
                <a:path w="932" h="1309" extrusionOk="0">
                  <a:moveTo>
                    <a:pt x="76" y="1"/>
                  </a:moveTo>
                  <a:lnTo>
                    <a:pt x="1" y="755"/>
                  </a:lnTo>
                  <a:lnTo>
                    <a:pt x="529" y="755"/>
                  </a:lnTo>
                  <a:cubicBezTo>
                    <a:pt x="541" y="755"/>
                    <a:pt x="554" y="755"/>
                    <a:pt x="579" y="768"/>
                  </a:cubicBezTo>
                  <a:cubicBezTo>
                    <a:pt x="592" y="768"/>
                    <a:pt x="604" y="780"/>
                    <a:pt x="629" y="793"/>
                  </a:cubicBezTo>
                  <a:cubicBezTo>
                    <a:pt x="642" y="805"/>
                    <a:pt x="654" y="818"/>
                    <a:pt x="654" y="843"/>
                  </a:cubicBezTo>
                  <a:cubicBezTo>
                    <a:pt x="667" y="856"/>
                    <a:pt x="667" y="881"/>
                    <a:pt x="667" y="906"/>
                  </a:cubicBezTo>
                  <a:cubicBezTo>
                    <a:pt x="667" y="931"/>
                    <a:pt x="667" y="956"/>
                    <a:pt x="654" y="969"/>
                  </a:cubicBezTo>
                  <a:cubicBezTo>
                    <a:pt x="654" y="994"/>
                    <a:pt x="642" y="1007"/>
                    <a:pt x="629" y="1019"/>
                  </a:cubicBezTo>
                  <a:cubicBezTo>
                    <a:pt x="604" y="1032"/>
                    <a:pt x="592" y="1032"/>
                    <a:pt x="579" y="1044"/>
                  </a:cubicBezTo>
                  <a:lnTo>
                    <a:pt x="1" y="1044"/>
                  </a:lnTo>
                  <a:lnTo>
                    <a:pt x="1" y="1308"/>
                  </a:lnTo>
                  <a:lnTo>
                    <a:pt x="529" y="1308"/>
                  </a:lnTo>
                  <a:cubicBezTo>
                    <a:pt x="579" y="1308"/>
                    <a:pt x="629" y="1308"/>
                    <a:pt x="680" y="1283"/>
                  </a:cubicBezTo>
                  <a:cubicBezTo>
                    <a:pt x="730" y="1271"/>
                    <a:pt x="768" y="1233"/>
                    <a:pt x="805" y="1208"/>
                  </a:cubicBezTo>
                  <a:cubicBezTo>
                    <a:pt x="843" y="1170"/>
                    <a:pt x="881" y="1120"/>
                    <a:pt x="893" y="1069"/>
                  </a:cubicBezTo>
                  <a:cubicBezTo>
                    <a:pt x="918" y="1019"/>
                    <a:pt x="931" y="969"/>
                    <a:pt x="931" y="906"/>
                  </a:cubicBezTo>
                  <a:cubicBezTo>
                    <a:pt x="931" y="843"/>
                    <a:pt x="918" y="780"/>
                    <a:pt x="893" y="730"/>
                  </a:cubicBezTo>
                  <a:cubicBezTo>
                    <a:pt x="881" y="680"/>
                    <a:pt x="843" y="642"/>
                    <a:pt x="805" y="604"/>
                  </a:cubicBezTo>
                  <a:cubicBezTo>
                    <a:pt x="768" y="566"/>
                    <a:pt x="730" y="541"/>
                    <a:pt x="680" y="516"/>
                  </a:cubicBezTo>
                  <a:cubicBezTo>
                    <a:pt x="629" y="504"/>
                    <a:pt x="579" y="491"/>
                    <a:pt x="529" y="491"/>
                  </a:cubicBezTo>
                  <a:lnTo>
                    <a:pt x="290" y="491"/>
                  </a:lnTo>
                  <a:lnTo>
                    <a:pt x="302" y="265"/>
                  </a:lnTo>
                  <a:lnTo>
                    <a:pt x="881" y="265"/>
                  </a:lnTo>
                  <a:lnTo>
                    <a:pt x="8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3"/>
            <p:cNvSpPr/>
            <p:nvPr/>
          </p:nvSpPr>
          <p:spPr>
            <a:xfrm>
              <a:off x="898600" y="3134275"/>
              <a:ext cx="26125" cy="32725"/>
            </a:xfrm>
            <a:custGeom>
              <a:avLst/>
              <a:gdLst/>
              <a:ahLst/>
              <a:cxnLst/>
              <a:rect l="l" t="t" r="r" b="b"/>
              <a:pathLst>
                <a:path w="1045" h="1309" extrusionOk="0">
                  <a:moveTo>
                    <a:pt x="139" y="1"/>
                  </a:moveTo>
                  <a:lnTo>
                    <a:pt x="1" y="1057"/>
                  </a:lnTo>
                  <a:lnTo>
                    <a:pt x="655" y="1057"/>
                  </a:lnTo>
                  <a:lnTo>
                    <a:pt x="655" y="1308"/>
                  </a:lnTo>
                  <a:lnTo>
                    <a:pt x="906" y="1308"/>
                  </a:lnTo>
                  <a:lnTo>
                    <a:pt x="906" y="1057"/>
                  </a:lnTo>
                  <a:lnTo>
                    <a:pt x="1044" y="1057"/>
                  </a:lnTo>
                  <a:lnTo>
                    <a:pt x="1044" y="793"/>
                  </a:lnTo>
                  <a:lnTo>
                    <a:pt x="906" y="793"/>
                  </a:lnTo>
                  <a:lnTo>
                    <a:pt x="906" y="139"/>
                  </a:lnTo>
                  <a:lnTo>
                    <a:pt x="655" y="139"/>
                  </a:lnTo>
                  <a:lnTo>
                    <a:pt x="655" y="793"/>
                  </a:lnTo>
                  <a:lnTo>
                    <a:pt x="290" y="793"/>
                  </a:lnTo>
                  <a:lnTo>
                    <a:pt x="40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3"/>
            <p:cNvSpPr/>
            <p:nvPr/>
          </p:nvSpPr>
          <p:spPr>
            <a:xfrm>
              <a:off x="1154500" y="3134275"/>
              <a:ext cx="26425" cy="32725"/>
            </a:xfrm>
            <a:custGeom>
              <a:avLst/>
              <a:gdLst/>
              <a:ahLst/>
              <a:cxnLst/>
              <a:rect l="l" t="t" r="r" b="b"/>
              <a:pathLst>
                <a:path w="1057" h="1309" extrusionOk="0">
                  <a:moveTo>
                    <a:pt x="151" y="1"/>
                  </a:moveTo>
                  <a:lnTo>
                    <a:pt x="1" y="1057"/>
                  </a:lnTo>
                  <a:lnTo>
                    <a:pt x="654" y="1057"/>
                  </a:lnTo>
                  <a:lnTo>
                    <a:pt x="654" y="1308"/>
                  </a:lnTo>
                  <a:lnTo>
                    <a:pt x="919" y="1308"/>
                  </a:lnTo>
                  <a:lnTo>
                    <a:pt x="919" y="1057"/>
                  </a:lnTo>
                  <a:lnTo>
                    <a:pt x="1057" y="1057"/>
                  </a:lnTo>
                  <a:lnTo>
                    <a:pt x="1057" y="793"/>
                  </a:lnTo>
                  <a:lnTo>
                    <a:pt x="919" y="793"/>
                  </a:lnTo>
                  <a:lnTo>
                    <a:pt x="919" y="139"/>
                  </a:lnTo>
                  <a:lnTo>
                    <a:pt x="654" y="139"/>
                  </a:lnTo>
                  <a:lnTo>
                    <a:pt x="654" y="793"/>
                  </a:lnTo>
                  <a:lnTo>
                    <a:pt x="302" y="793"/>
                  </a:lnTo>
                  <a:lnTo>
                    <a:pt x="41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3"/>
            <p:cNvSpPr/>
            <p:nvPr/>
          </p:nvSpPr>
          <p:spPr>
            <a:xfrm>
              <a:off x="1184675" y="3133950"/>
              <a:ext cx="26125" cy="33675"/>
            </a:xfrm>
            <a:custGeom>
              <a:avLst/>
              <a:gdLst/>
              <a:ahLst/>
              <a:cxnLst/>
              <a:rect l="l" t="t" r="r" b="b"/>
              <a:pathLst>
                <a:path w="1045" h="1347" extrusionOk="0">
                  <a:moveTo>
                    <a:pt x="516" y="240"/>
                  </a:moveTo>
                  <a:cubicBezTo>
                    <a:pt x="604" y="240"/>
                    <a:pt x="680" y="278"/>
                    <a:pt x="718" y="353"/>
                  </a:cubicBezTo>
                  <a:cubicBezTo>
                    <a:pt x="768" y="416"/>
                    <a:pt x="793" y="529"/>
                    <a:pt x="793" y="667"/>
                  </a:cubicBezTo>
                  <a:cubicBezTo>
                    <a:pt x="793" y="743"/>
                    <a:pt x="793" y="806"/>
                    <a:pt x="780" y="869"/>
                  </a:cubicBezTo>
                  <a:cubicBezTo>
                    <a:pt x="768" y="919"/>
                    <a:pt x="743" y="957"/>
                    <a:pt x="718" y="994"/>
                  </a:cubicBezTo>
                  <a:cubicBezTo>
                    <a:pt x="705" y="1032"/>
                    <a:pt x="667" y="1057"/>
                    <a:pt x="642" y="1082"/>
                  </a:cubicBezTo>
                  <a:cubicBezTo>
                    <a:pt x="604" y="1095"/>
                    <a:pt x="567" y="1108"/>
                    <a:pt x="516" y="1108"/>
                  </a:cubicBezTo>
                  <a:cubicBezTo>
                    <a:pt x="441" y="1108"/>
                    <a:pt x="365" y="1070"/>
                    <a:pt x="315" y="994"/>
                  </a:cubicBezTo>
                  <a:cubicBezTo>
                    <a:pt x="277" y="931"/>
                    <a:pt x="252" y="818"/>
                    <a:pt x="252" y="667"/>
                  </a:cubicBezTo>
                  <a:cubicBezTo>
                    <a:pt x="252" y="529"/>
                    <a:pt x="277" y="416"/>
                    <a:pt x="315" y="353"/>
                  </a:cubicBezTo>
                  <a:cubicBezTo>
                    <a:pt x="365" y="278"/>
                    <a:pt x="441" y="240"/>
                    <a:pt x="516" y="240"/>
                  </a:cubicBezTo>
                  <a:close/>
                  <a:moveTo>
                    <a:pt x="516" y="1"/>
                  </a:moveTo>
                  <a:cubicBezTo>
                    <a:pt x="453" y="1"/>
                    <a:pt x="378" y="14"/>
                    <a:pt x="315" y="39"/>
                  </a:cubicBezTo>
                  <a:cubicBezTo>
                    <a:pt x="252" y="64"/>
                    <a:pt x="202" y="102"/>
                    <a:pt x="152" y="152"/>
                  </a:cubicBezTo>
                  <a:cubicBezTo>
                    <a:pt x="101" y="202"/>
                    <a:pt x="64" y="278"/>
                    <a:pt x="38" y="353"/>
                  </a:cubicBezTo>
                  <a:cubicBezTo>
                    <a:pt x="13" y="441"/>
                    <a:pt x="1" y="554"/>
                    <a:pt x="1" y="667"/>
                  </a:cubicBezTo>
                  <a:cubicBezTo>
                    <a:pt x="1" y="793"/>
                    <a:pt x="13" y="894"/>
                    <a:pt x="38" y="982"/>
                  </a:cubicBezTo>
                  <a:cubicBezTo>
                    <a:pt x="64" y="1070"/>
                    <a:pt x="101" y="1145"/>
                    <a:pt x="152" y="1196"/>
                  </a:cubicBezTo>
                  <a:cubicBezTo>
                    <a:pt x="202" y="1246"/>
                    <a:pt x="252" y="1284"/>
                    <a:pt x="315" y="1309"/>
                  </a:cubicBezTo>
                  <a:cubicBezTo>
                    <a:pt x="378" y="1334"/>
                    <a:pt x="453" y="1346"/>
                    <a:pt x="516" y="1346"/>
                  </a:cubicBezTo>
                  <a:cubicBezTo>
                    <a:pt x="592" y="1346"/>
                    <a:pt x="655" y="1334"/>
                    <a:pt x="730" y="1309"/>
                  </a:cubicBezTo>
                  <a:cubicBezTo>
                    <a:pt x="793" y="1284"/>
                    <a:pt x="843" y="1246"/>
                    <a:pt x="894" y="1196"/>
                  </a:cubicBezTo>
                  <a:cubicBezTo>
                    <a:pt x="944" y="1145"/>
                    <a:pt x="982" y="1070"/>
                    <a:pt x="1007" y="982"/>
                  </a:cubicBezTo>
                  <a:cubicBezTo>
                    <a:pt x="1032" y="906"/>
                    <a:pt x="1044" y="793"/>
                    <a:pt x="1044" y="667"/>
                  </a:cubicBezTo>
                  <a:cubicBezTo>
                    <a:pt x="1044" y="554"/>
                    <a:pt x="1032" y="441"/>
                    <a:pt x="1007" y="366"/>
                  </a:cubicBezTo>
                  <a:cubicBezTo>
                    <a:pt x="982" y="278"/>
                    <a:pt x="944" y="202"/>
                    <a:pt x="894" y="152"/>
                  </a:cubicBezTo>
                  <a:cubicBezTo>
                    <a:pt x="843" y="102"/>
                    <a:pt x="793" y="64"/>
                    <a:pt x="730" y="39"/>
                  </a:cubicBezTo>
                  <a:cubicBezTo>
                    <a:pt x="655" y="14"/>
                    <a:pt x="592" y="1"/>
                    <a:pt x="51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3"/>
            <p:cNvSpPr/>
            <p:nvPr/>
          </p:nvSpPr>
          <p:spPr>
            <a:xfrm>
              <a:off x="1214850" y="3161000"/>
              <a:ext cx="7900" cy="7575"/>
            </a:xfrm>
            <a:custGeom>
              <a:avLst/>
              <a:gdLst/>
              <a:ahLst/>
              <a:cxnLst/>
              <a:rect l="l" t="t" r="r" b="b"/>
              <a:pathLst>
                <a:path w="316" h="303" extrusionOk="0">
                  <a:moveTo>
                    <a:pt x="164" y="0"/>
                  </a:moveTo>
                  <a:cubicBezTo>
                    <a:pt x="139" y="0"/>
                    <a:pt x="114" y="0"/>
                    <a:pt x="102" y="13"/>
                  </a:cubicBezTo>
                  <a:cubicBezTo>
                    <a:pt x="76" y="13"/>
                    <a:pt x="64" y="26"/>
                    <a:pt x="51" y="38"/>
                  </a:cubicBezTo>
                  <a:cubicBezTo>
                    <a:pt x="39" y="51"/>
                    <a:pt x="26" y="76"/>
                    <a:pt x="14" y="88"/>
                  </a:cubicBezTo>
                  <a:cubicBezTo>
                    <a:pt x="1" y="114"/>
                    <a:pt x="1" y="126"/>
                    <a:pt x="1" y="151"/>
                  </a:cubicBezTo>
                  <a:cubicBezTo>
                    <a:pt x="1" y="176"/>
                    <a:pt x="1" y="189"/>
                    <a:pt x="14" y="214"/>
                  </a:cubicBezTo>
                  <a:cubicBezTo>
                    <a:pt x="26" y="227"/>
                    <a:pt x="39" y="252"/>
                    <a:pt x="51" y="264"/>
                  </a:cubicBezTo>
                  <a:cubicBezTo>
                    <a:pt x="64" y="277"/>
                    <a:pt x="76" y="290"/>
                    <a:pt x="102" y="290"/>
                  </a:cubicBezTo>
                  <a:cubicBezTo>
                    <a:pt x="114" y="302"/>
                    <a:pt x="139" y="302"/>
                    <a:pt x="164" y="302"/>
                  </a:cubicBezTo>
                  <a:cubicBezTo>
                    <a:pt x="177" y="302"/>
                    <a:pt x="202" y="302"/>
                    <a:pt x="215" y="290"/>
                  </a:cubicBezTo>
                  <a:cubicBezTo>
                    <a:pt x="240" y="290"/>
                    <a:pt x="252" y="277"/>
                    <a:pt x="265" y="264"/>
                  </a:cubicBezTo>
                  <a:cubicBezTo>
                    <a:pt x="278" y="252"/>
                    <a:pt x="290" y="227"/>
                    <a:pt x="303" y="214"/>
                  </a:cubicBezTo>
                  <a:cubicBezTo>
                    <a:pt x="315" y="189"/>
                    <a:pt x="315" y="176"/>
                    <a:pt x="315" y="151"/>
                  </a:cubicBezTo>
                  <a:cubicBezTo>
                    <a:pt x="315" y="126"/>
                    <a:pt x="315" y="114"/>
                    <a:pt x="303" y="88"/>
                  </a:cubicBezTo>
                  <a:cubicBezTo>
                    <a:pt x="290" y="76"/>
                    <a:pt x="278" y="51"/>
                    <a:pt x="265" y="38"/>
                  </a:cubicBezTo>
                  <a:cubicBezTo>
                    <a:pt x="252" y="26"/>
                    <a:pt x="240" y="13"/>
                    <a:pt x="215" y="13"/>
                  </a:cubicBezTo>
                  <a:cubicBezTo>
                    <a:pt x="202" y="0"/>
                    <a:pt x="177" y="0"/>
                    <a:pt x="1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3"/>
            <p:cNvSpPr/>
            <p:nvPr/>
          </p:nvSpPr>
          <p:spPr>
            <a:xfrm>
              <a:off x="1227125" y="3134275"/>
              <a:ext cx="23600" cy="32725"/>
            </a:xfrm>
            <a:custGeom>
              <a:avLst/>
              <a:gdLst/>
              <a:ahLst/>
              <a:cxnLst/>
              <a:rect l="l" t="t" r="r" b="b"/>
              <a:pathLst>
                <a:path w="944" h="1309" extrusionOk="0">
                  <a:moveTo>
                    <a:pt x="76" y="1"/>
                  </a:moveTo>
                  <a:lnTo>
                    <a:pt x="0" y="755"/>
                  </a:lnTo>
                  <a:lnTo>
                    <a:pt x="528" y="755"/>
                  </a:lnTo>
                  <a:cubicBezTo>
                    <a:pt x="554" y="755"/>
                    <a:pt x="566" y="755"/>
                    <a:pt x="579" y="768"/>
                  </a:cubicBezTo>
                  <a:cubicBezTo>
                    <a:pt x="604" y="768"/>
                    <a:pt x="617" y="780"/>
                    <a:pt x="629" y="793"/>
                  </a:cubicBezTo>
                  <a:cubicBezTo>
                    <a:pt x="642" y="805"/>
                    <a:pt x="654" y="818"/>
                    <a:pt x="667" y="843"/>
                  </a:cubicBezTo>
                  <a:cubicBezTo>
                    <a:pt x="679" y="856"/>
                    <a:pt x="679" y="881"/>
                    <a:pt x="679" y="906"/>
                  </a:cubicBezTo>
                  <a:cubicBezTo>
                    <a:pt x="679" y="931"/>
                    <a:pt x="679" y="956"/>
                    <a:pt x="667" y="969"/>
                  </a:cubicBezTo>
                  <a:cubicBezTo>
                    <a:pt x="654" y="994"/>
                    <a:pt x="642" y="1006"/>
                    <a:pt x="629" y="1019"/>
                  </a:cubicBezTo>
                  <a:cubicBezTo>
                    <a:pt x="617" y="1032"/>
                    <a:pt x="604" y="1032"/>
                    <a:pt x="579" y="1044"/>
                  </a:cubicBezTo>
                  <a:cubicBezTo>
                    <a:pt x="566" y="1044"/>
                    <a:pt x="554" y="1057"/>
                    <a:pt x="528" y="1057"/>
                  </a:cubicBezTo>
                  <a:lnTo>
                    <a:pt x="0" y="1057"/>
                  </a:lnTo>
                  <a:lnTo>
                    <a:pt x="0" y="1308"/>
                  </a:lnTo>
                  <a:lnTo>
                    <a:pt x="528" y="1308"/>
                  </a:lnTo>
                  <a:cubicBezTo>
                    <a:pt x="579" y="1308"/>
                    <a:pt x="642" y="1308"/>
                    <a:pt x="679" y="1283"/>
                  </a:cubicBezTo>
                  <a:cubicBezTo>
                    <a:pt x="730" y="1271"/>
                    <a:pt x="780" y="1233"/>
                    <a:pt x="818" y="1208"/>
                  </a:cubicBezTo>
                  <a:cubicBezTo>
                    <a:pt x="855" y="1170"/>
                    <a:pt x="881" y="1120"/>
                    <a:pt x="906" y="1069"/>
                  </a:cubicBezTo>
                  <a:cubicBezTo>
                    <a:pt x="931" y="1019"/>
                    <a:pt x="943" y="969"/>
                    <a:pt x="943" y="906"/>
                  </a:cubicBezTo>
                  <a:cubicBezTo>
                    <a:pt x="943" y="843"/>
                    <a:pt x="931" y="780"/>
                    <a:pt x="906" y="730"/>
                  </a:cubicBezTo>
                  <a:cubicBezTo>
                    <a:pt x="881" y="680"/>
                    <a:pt x="855" y="642"/>
                    <a:pt x="818" y="604"/>
                  </a:cubicBezTo>
                  <a:cubicBezTo>
                    <a:pt x="780" y="566"/>
                    <a:pt x="730" y="541"/>
                    <a:pt x="679" y="516"/>
                  </a:cubicBezTo>
                  <a:cubicBezTo>
                    <a:pt x="642" y="504"/>
                    <a:pt x="579" y="491"/>
                    <a:pt x="528" y="491"/>
                  </a:cubicBezTo>
                  <a:lnTo>
                    <a:pt x="290" y="491"/>
                  </a:lnTo>
                  <a:lnTo>
                    <a:pt x="315" y="265"/>
                  </a:lnTo>
                  <a:lnTo>
                    <a:pt x="881" y="265"/>
                  </a:lnTo>
                  <a:lnTo>
                    <a:pt x="8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3"/>
            <p:cNvSpPr/>
            <p:nvPr/>
          </p:nvSpPr>
          <p:spPr>
            <a:xfrm>
              <a:off x="1254150" y="3133950"/>
              <a:ext cx="26125" cy="33675"/>
            </a:xfrm>
            <a:custGeom>
              <a:avLst/>
              <a:gdLst/>
              <a:ahLst/>
              <a:cxnLst/>
              <a:rect l="l" t="t" r="r" b="b"/>
              <a:pathLst>
                <a:path w="1045" h="1347" extrusionOk="0">
                  <a:moveTo>
                    <a:pt x="529" y="240"/>
                  </a:moveTo>
                  <a:cubicBezTo>
                    <a:pt x="604" y="240"/>
                    <a:pt x="680" y="278"/>
                    <a:pt x="730" y="353"/>
                  </a:cubicBezTo>
                  <a:cubicBezTo>
                    <a:pt x="768" y="416"/>
                    <a:pt x="793" y="529"/>
                    <a:pt x="793" y="667"/>
                  </a:cubicBezTo>
                  <a:cubicBezTo>
                    <a:pt x="793" y="743"/>
                    <a:pt x="793" y="806"/>
                    <a:pt x="780" y="869"/>
                  </a:cubicBezTo>
                  <a:cubicBezTo>
                    <a:pt x="768" y="919"/>
                    <a:pt x="743" y="957"/>
                    <a:pt x="730" y="994"/>
                  </a:cubicBezTo>
                  <a:cubicBezTo>
                    <a:pt x="705" y="1032"/>
                    <a:pt x="667" y="1057"/>
                    <a:pt x="642" y="1082"/>
                  </a:cubicBezTo>
                  <a:cubicBezTo>
                    <a:pt x="604" y="1095"/>
                    <a:pt x="567" y="1108"/>
                    <a:pt x="529" y="1108"/>
                  </a:cubicBezTo>
                  <a:cubicBezTo>
                    <a:pt x="441" y="1108"/>
                    <a:pt x="365" y="1070"/>
                    <a:pt x="328" y="994"/>
                  </a:cubicBezTo>
                  <a:cubicBezTo>
                    <a:pt x="277" y="931"/>
                    <a:pt x="252" y="818"/>
                    <a:pt x="252" y="667"/>
                  </a:cubicBezTo>
                  <a:cubicBezTo>
                    <a:pt x="252" y="529"/>
                    <a:pt x="277" y="416"/>
                    <a:pt x="328" y="353"/>
                  </a:cubicBezTo>
                  <a:cubicBezTo>
                    <a:pt x="365" y="278"/>
                    <a:pt x="441" y="240"/>
                    <a:pt x="529" y="240"/>
                  </a:cubicBezTo>
                  <a:close/>
                  <a:moveTo>
                    <a:pt x="529" y="1"/>
                  </a:moveTo>
                  <a:cubicBezTo>
                    <a:pt x="453" y="1"/>
                    <a:pt x="378" y="14"/>
                    <a:pt x="315" y="39"/>
                  </a:cubicBezTo>
                  <a:cubicBezTo>
                    <a:pt x="252" y="64"/>
                    <a:pt x="202" y="102"/>
                    <a:pt x="152" y="152"/>
                  </a:cubicBezTo>
                  <a:cubicBezTo>
                    <a:pt x="101" y="202"/>
                    <a:pt x="76" y="278"/>
                    <a:pt x="39" y="353"/>
                  </a:cubicBezTo>
                  <a:cubicBezTo>
                    <a:pt x="13" y="441"/>
                    <a:pt x="1" y="554"/>
                    <a:pt x="1" y="667"/>
                  </a:cubicBezTo>
                  <a:cubicBezTo>
                    <a:pt x="1" y="793"/>
                    <a:pt x="13" y="894"/>
                    <a:pt x="39" y="982"/>
                  </a:cubicBezTo>
                  <a:cubicBezTo>
                    <a:pt x="76" y="1070"/>
                    <a:pt x="101" y="1145"/>
                    <a:pt x="152" y="1196"/>
                  </a:cubicBezTo>
                  <a:cubicBezTo>
                    <a:pt x="202" y="1246"/>
                    <a:pt x="252" y="1284"/>
                    <a:pt x="315" y="1309"/>
                  </a:cubicBezTo>
                  <a:cubicBezTo>
                    <a:pt x="378" y="1334"/>
                    <a:pt x="453" y="1346"/>
                    <a:pt x="529" y="1346"/>
                  </a:cubicBezTo>
                  <a:cubicBezTo>
                    <a:pt x="592" y="1346"/>
                    <a:pt x="667" y="1334"/>
                    <a:pt x="730" y="1309"/>
                  </a:cubicBezTo>
                  <a:cubicBezTo>
                    <a:pt x="793" y="1284"/>
                    <a:pt x="843" y="1246"/>
                    <a:pt x="894" y="1196"/>
                  </a:cubicBezTo>
                  <a:cubicBezTo>
                    <a:pt x="944" y="1145"/>
                    <a:pt x="982" y="1070"/>
                    <a:pt x="1007" y="982"/>
                  </a:cubicBezTo>
                  <a:cubicBezTo>
                    <a:pt x="1032" y="906"/>
                    <a:pt x="1044" y="793"/>
                    <a:pt x="1044" y="667"/>
                  </a:cubicBezTo>
                  <a:cubicBezTo>
                    <a:pt x="1044" y="554"/>
                    <a:pt x="1032" y="441"/>
                    <a:pt x="1007" y="366"/>
                  </a:cubicBezTo>
                  <a:cubicBezTo>
                    <a:pt x="982" y="278"/>
                    <a:pt x="944" y="202"/>
                    <a:pt x="894" y="152"/>
                  </a:cubicBezTo>
                  <a:cubicBezTo>
                    <a:pt x="843" y="102"/>
                    <a:pt x="793" y="64"/>
                    <a:pt x="730" y="39"/>
                  </a:cubicBezTo>
                  <a:cubicBezTo>
                    <a:pt x="667" y="14"/>
                    <a:pt x="592" y="1"/>
                    <a:pt x="52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3"/>
            <p:cNvSpPr/>
            <p:nvPr/>
          </p:nvSpPr>
          <p:spPr>
            <a:xfrm>
              <a:off x="899550" y="3241800"/>
              <a:ext cx="23275" cy="32400"/>
            </a:xfrm>
            <a:custGeom>
              <a:avLst/>
              <a:gdLst/>
              <a:ahLst/>
              <a:cxnLst/>
              <a:rect l="l" t="t" r="r" b="b"/>
              <a:pathLst>
                <a:path w="931" h="1296" extrusionOk="0">
                  <a:moveTo>
                    <a:pt x="76" y="0"/>
                  </a:moveTo>
                  <a:lnTo>
                    <a:pt x="0" y="742"/>
                  </a:lnTo>
                  <a:lnTo>
                    <a:pt x="529" y="742"/>
                  </a:lnTo>
                  <a:cubicBezTo>
                    <a:pt x="541" y="742"/>
                    <a:pt x="554" y="742"/>
                    <a:pt x="579" y="755"/>
                  </a:cubicBezTo>
                  <a:cubicBezTo>
                    <a:pt x="591" y="755"/>
                    <a:pt x="604" y="767"/>
                    <a:pt x="629" y="780"/>
                  </a:cubicBezTo>
                  <a:cubicBezTo>
                    <a:pt x="642" y="792"/>
                    <a:pt x="654" y="805"/>
                    <a:pt x="654" y="830"/>
                  </a:cubicBezTo>
                  <a:cubicBezTo>
                    <a:pt x="667" y="843"/>
                    <a:pt x="667" y="868"/>
                    <a:pt x="667" y="893"/>
                  </a:cubicBezTo>
                  <a:cubicBezTo>
                    <a:pt x="667" y="918"/>
                    <a:pt x="667" y="943"/>
                    <a:pt x="654" y="956"/>
                  </a:cubicBezTo>
                  <a:cubicBezTo>
                    <a:pt x="654" y="981"/>
                    <a:pt x="642" y="993"/>
                    <a:pt x="629" y="1006"/>
                  </a:cubicBezTo>
                  <a:cubicBezTo>
                    <a:pt x="604" y="1019"/>
                    <a:pt x="591" y="1031"/>
                    <a:pt x="579" y="1031"/>
                  </a:cubicBezTo>
                  <a:cubicBezTo>
                    <a:pt x="554" y="1031"/>
                    <a:pt x="541" y="1044"/>
                    <a:pt x="529" y="1044"/>
                  </a:cubicBezTo>
                  <a:lnTo>
                    <a:pt x="0" y="1044"/>
                  </a:lnTo>
                  <a:lnTo>
                    <a:pt x="0" y="1295"/>
                  </a:lnTo>
                  <a:lnTo>
                    <a:pt x="529" y="1295"/>
                  </a:lnTo>
                  <a:cubicBezTo>
                    <a:pt x="579" y="1295"/>
                    <a:pt x="629" y="1295"/>
                    <a:pt x="679" y="1270"/>
                  </a:cubicBezTo>
                  <a:cubicBezTo>
                    <a:pt x="730" y="1258"/>
                    <a:pt x="767" y="1232"/>
                    <a:pt x="805" y="1195"/>
                  </a:cubicBezTo>
                  <a:cubicBezTo>
                    <a:pt x="843" y="1157"/>
                    <a:pt x="881" y="1119"/>
                    <a:pt x="893" y="1056"/>
                  </a:cubicBezTo>
                  <a:cubicBezTo>
                    <a:pt x="918" y="1006"/>
                    <a:pt x="931" y="956"/>
                    <a:pt x="931" y="893"/>
                  </a:cubicBezTo>
                  <a:cubicBezTo>
                    <a:pt x="931" y="830"/>
                    <a:pt x="918" y="767"/>
                    <a:pt x="893" y="717"/>
                  </a:cubicBezTo>
                  <a:cubicBezTo>
                    <a:pt x="881" y="667"/>
                    <a:pt x="843" y="629"/>
                    <a:pt x="805" y="591"/>
                  </a:cubicBezTo>
                  <a:cubicBezTo>
                    <a:pt x="767" y="553"/>
                    <a:pt x="730" y="528"/>
                    <a:pt x="679" y="503"/>
                  </a:cubicBezTo>
                  <a:cubicBezTo>
                    <a:pt x="629" y="490"/>
                    <a:pt x="579" y="478"/>
                    <a:pt x="529" y="478"/>
                  </a:cubicBezTo>
                  <a:lnTo>
                    <a:pt x="290" y="478"/>
                  </a:lnTo>
                  <a:lnTo>
                    <a:pt x="302" y="252"/>
                  </a:lnTo>
                  <a:lnTo>
                    <a:pt x="881" y="252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3"/>
            <p:cNvSpPr/>
            <p:nvPr/>
          </p:nvSpPr>
          <p:spPr>
            <a:xfrm>
              <a:off x="1151975" y="3241150"/>
              <a:ext cx="26125" cy="33675"/>
            </a:xfrm>
            <a:custGeom>
              <a:avLst/>
              <a:gdLst/>
              <a:ahLst/>
              <a:cxnLst/>
              <a:rect l="l" t="t" r="r" b="b"/>
              <a:pathLst>
                <a:path w="1045" h="1347" extrusionOk="0">
                  <a:moveTo>
                    <a:pt x="529" y="240"/>
                  </a:moveTo>
                  <a:cubicBezTo>
                    <a:pt x="617" y="240"/>
                    <a:pt x="680" y="278"/>
                    <a:pt x="730" y="353"/>
                  </a:cubicBezTo>
                  <a:cubicBezTo>
                    <a:pt x="781" y="416"/>
                    <a:pt x="806" y="529"/>
                    <a:pt x="806" y="680"/>
                  </a:cubicBezTo>
                  <a:cubicBezTo>
                    <a:pt x="806" y="743"/>
                    <a:pt x="793" y="806"/>
                    <a:pt x="781" y="869"/>
                  </a:cubicBezTo>
                  <a:cubicBezTo>
                    <a:pt x="768" y="919"/>
                    <a:pt x="755" y="969"/>
                    <a:pt x="730" y="994"/>
                  </a:cubicBezTo>
                  <a:cubicBezTo>
                    <a:pt x="705" y="1032"/>
                    <a:pt x="680" y="1057"/>
                    <a:pt x="642" y="1082"/>
                  </a:cubicBezTo>
                  <a:cubicBezTo>
                    <a:pt x="605" y="1095"/>
                    <a:pt x="567" y="1107"/>
                    <a:pt x="529" y="1107"/>
                  </a:cubicBezTo>
                  <a:cubicBezTo>
                    <a:pt x="441" y="1107"/>
                    <a:pt x="378" y="1070"/>
                    <a:pt x="328" y="994"/>
                  </a:cubicBezTo>
                  <a:cubicBezTo>
                    <a:pt x="278" y="931"/>
                    <a:pt x="252" y="818"/>
                    <a:pt x="252" y="680"/>
                  </a:cubicBezTo>
                  <a:cubicBezTo>
                    <a:pt x="252" y="529"/>
                    <a:pt x="278" y="416"/>
                    <a:pt x="328" y="353"/>
                  </a:cubicBezTo>
                  <a:cubicBezTo>
                    <a:pt x="378" y="278"/>
                    <a:pt x="441" y="240"/>
                    <a:pt x="529" y="240"/>
                  </a:cubicBezTo>
                  <a:close/>
                  <a:moveTo>
                    <a:pt x="529" y="1"/>
                  </a:moveTo>
                  <a:cubicBezTo>
                    <a:pt x="454" y="1"/>
                    <a:pt x="391" y="13"/>
                    <a:pt x="328" y="39"/>
                  </a:cubicBezTo>
                  <a:cubicBezTo>
                    <a:pt x="265" y="64"/>
                    <a:pt x="202" y="102"/>
                    <a:pt x="152" y="152"/>
                  </a:cubicBezTo>
                  <a:cubicBezTo>
                    <a:pt x="114" y="202"/>
                    <a:pt x="76" y="278"/>
                    <a:pt x="51" y="366"/>
                  </a:cubicBezTo>
                  <a:cubicBezTo>
                    <a:pt x="14" y="441"/>
                    <a:pt x="1" y="554"/>
                    <a:pt x="1" y="680"/>
                  </a:cubicBezTo>
                  <a:cubicBezTo>
                    <a:pt x="1" y="793"/>
                    <a:pt x="14" y="906"/>
                    <a:pt x="51" y="982"/>
                  </a:cubicBezTo>
                  <a:cubicBezTo>
                    <a:pt x="76" y="1070"/>
                    <a:pt x="114" y="1145"/>
                    <a:pt x="152" y="1196"/>
                  </a:cubicBezTo>
                  <a:cubicBezTo>
                    <a:pt x="202" y="1246"/>
                    <a:pt x="265" y="1284"/>
                    <a:pt x="328" y="1309"/>
                  </a:cubicBezTo>
                  <a:cubicBezTo>
                    <a:pt x="391" y="1334"/>
                    <a:pt x="454" y="1346"/>
                    <a:pt x="529" y="1346"/>
                  </a:cubicBezTo>
                  <a:cubicBezTo>
                    <a:pt x="605" y="1346"/>
                    <a:pt x="667" y="1334"/>
                    <a:pt x="730" y="1309"/>
                  </a:cubicBezTo>
                  <a:cubicBezTo>
                    <a:pt x="793" y="1284"/>
                    <a:pt x="843" y="1246"/>
                    <a:pt x="894" y="1196"/>
                  </a:cubicBezTo>
                  <a:cubicBezTo>
                    <a:pt x="944" y="1145"/>
                    <a:pt x="982" y="1070"/>
                    <a:pt x="1007" y="994"/>
                  </a:cubicBezTo>
                  <a:cubicBezTo>
                    <a:pt x="1032" y="906"/>
                    <a:pt x="1045" y="793"/>
                    <a:pt x="1045" y="680"/>
                  </a:cubicBezTo>
                  <a:cubicBezTo>
                    <a:pt x="1045" y="554"/>
                    <a:pt x="1032" y="454"/>
                    <a:pt x="1007" y="366"/>
                  </a:cubicBezTo>
                  <a:cubicBezTo>
                    <a:pt x="982" y="278"/>
                    <a:pt x="944" y="202"/>
                    <a:pt x="894" y="152"/>
                  </a:cubicBezTo>
                  <a:cubicBezTo>
                    <a:pt x="843" y="102"/>
                    <a:pt x="793" y="64"/>
                    <a:pt x="730" y="39"/>
                  </a:cubicBezTo>
                  <a:cubicBezTo>
                    <a:pt x="667" y="13"/>
                    <a:pt x="605" y="1"/>
                    <a:pt x="52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3"/>
            <p:cNvSpPr/>
            <p:nvPr/>
          </p:nvSpPr>
          <p:spPr>
            <a:xfrm>
              <a:off x="1182175" y="3241150"/>
              <a:ext cx="26100" cy="33675"/>
            </a:xfrm>
            <a:custGeom>
              <a:avLst/>
              <a:gdLst/>
              <a:ahLst/>
              <a:cxnLst/>
              <a:rect l="l" t="t" r="r" b="b"/>
              <a:pathLst>
                <a:path w="1044" h="1347" extrusionOk="0">
                  <a:moveTo>
                    <a:pt x="516" y="240"/>
                  </a:moveTo>
                  <a:cubicBezTo>
                    <a:pt x="604" y="240"/>
                    <a:pt x="667" y="278"/>
                    <a:pt x="717" y="353"/>
                  </a:cubicBezTo>
                  <a:cubicBezTo>
                    <a:pt x="767" y="416"/>
                    <a:pt x="792" y="529"/>
                    <a:pt x="792" y="680"/>
                  </a:cubicBezTo>
                  <a:cubicBezTo>
                    <a:pt x="792" y="743"/>
                    <a:pt x="780" y="806"/>
                    <a:pt x="767" y="869"/>
                  </a:cubicBezTo>
                  <a:cubicBezTo>
                    <a:pt x="755" y="919"/>
                    <a:pt x="742" y="969"/>
                    <a:pt x="717" y="994"/>
                  </a:cubicBezTo>
                  <a:cubicBezTo>
                    <a:pt x="692" y="1032"/>
                    <a:pt x="667" y="1057"/>
                    <a:pt x="629" y="1082"/>
                  </a:cubicBezTo>
                  <a:cubicBezTo>
                    <a:pt x="604" y="1095"/>
                    <a:pt x="553" y="1107"/>
                    <a:pt x="516" y="1107"/>
                  </a:cubicBezTo>
                  <a:cubicBezTo>
                    <a:pt x="428" y="1107"/>
                    <a:pt x="365" y="1070"/>
                    <a:pt x="315" y="994"/>
                  </a:cubicBezTo>
                  <a:cubicBezTo>
                    <a:pt x="264" y="931"/>
                    <a:pt x="252" y="818"/>
                    <a:pt x="252" y="680"/>
                  </a:cubicBezTo>
                  <a:cubicBezTo>
                    <a:pt x="252" y="529"/>
                    <a:pt x="264" y="416"/>
                    <a:pt x="315" y="353"/>
                  </a:cubicBezTo>
                  <a:cubicBezTo>
                    <a:pt x="365" y="278"/>
                    <a:pt x="428" y="240"/>
                    <a:pt x="516" y="240"/>
                  </a:cubicBezTo>
                  <a:close/>
                  <a:moveTo>
                    <a:pt x="516" y="1"/>
                  </a:moveTo>
                  <a:cubicBezTo>
                    <a:pt x="440" y="1"/>
                    <a:pt x="377" y="13"/>
                    <a:pt x="315" y="39"/>
                  </a:cubicBezTo>
                  <a:cubicBezTo>
                    <a:pt x="252" y="64"/>
                    <a:pt x="189" y="102"/>
                    <a:pt x="151" y="152"/>
                  </a:cubicBezTo>
                  <a:cubicBezTo>
                    <a:pt x="101" y="202"/>
                    <a:pt x="63" y="278"/>
                    <a:pt x="38" y="366"/>
                  </a:cubicBezTo>
                  <a:cubicBezTo>
                    <a:pt x="13" y="441"/>
                    <a:pt x="0" y="554"/>
                    <a:pt x="0" y="680"/>
                  </a:cubicBezTo>
                  <a:cubicBezTo>
                    <a:pt x="0" y="793"/>
                    <a:pt x="13" y="906"/>
                    <a:pt x="38" y="982"/>
                  </a:cubicBezTo>
                  <a:cubicBezTo>
                    <a:pt x="63" y="1070"/>
                    <a:pt x="101" y="1145"/>
                    <a:pt x="151" y="1196"/>
                  </a:cubicBezTo>
                  <a:cubicBezTo>
                    <a:pt x="189" y="1246"/>
                    <a:pt x="252" y="1284"/>
                    <a:pt x="315" y="1309"/>
                  </a:cubicBezTo>
                  <a:cubicBezTo>
                    <a:pt x="377" y="1334"/>
                    <a:pt x="440" y="1346"/>
                    <a:pt x="516" y="1346"/>
                  </a:cubicBezTo>
                  <a:cubicBezTo>
                    <a:pt x="591" y="1346"/>
                    <a:pt x="654" y="1334"/>
                    <a:pt x="717" y="1309"/>
                  </a:cubicBezTo>
                  <a:cubicBezTo>
                    <a:pt x="780" y="1284"/>
                    <a:pt x="843" y="1246"/>
                    <a:pt x="880" y="1196"/>
                  </a:cubicBezTo>
                  <a:cubicBezTo>
                    <a:pt x="931" y="1145"/>
                    <a:pt x="968" y="1070"/>
                    <a:pt x="994" y="994"/>
                  </a:cubicBezTo>
                  <a:cubicBezTo>
                    <a:pt x="1031" y="906"/>
                    <a:pt x="1044" y="793"/>
                    <a:pt x="1044" y="680"/>
                  </a:cubicBezTo>
                  <a:cubicBezTo>
                    <a:pt x="1044" y="554"/>
                    <a:pt x="1031" y="454"/>
                    <a:pt x="994" y="366"/>
                  </a:cubicBezTo>
                  <a:cubicBezTo>
                    <a:pt x="968" y="278"/>
                    <a:pt x="931" y="202"/>
                    <a:pt x="880" y="152"/>
                  </a:cubicBezTo>
                  <a:cubicBezTo>
                    <a:pt x="843" y="102"/>
                    <a:pt x="780" y="64"/>
                    <a:pt x="717" y="39"/>
                  </a:cubicBezTo>
                  <a:cubicBezTo>
                    <a:pt x="654" y="13"/>
                    <a:pt x="591" y="1"/>
                    <a:pt x="51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3"/>
            <p:cNvSpPr/>
            <p:nvPr/>
          </p:nvSpPr>
          <p:spPr>
            <a:xfrm>
              <a:off x="1212350" y="3268200"/>
              <a:ext cx="7875" cy="7875"/>
            </a:xfrm>
            <a:custGeom>
              <a:avLst/>
              <a:gdLst/>
              <a:ahLst/>
              <a:cxnLst/>
              <a:rect l="l" t="t" r="r" b="b"/>
              <a:pathLst>
                <a:path w="315" h="315" extrusionOk="0">
                  <a:moveTo>
                    <a:pt x="151" y="0"/>
                  </a:moveTo>
                  <a:cubicBezTo>
                    <a:pt x="139" y="0"/>
                    <a:pt x="114" y="0"/>
                    <a:pt x="88" y="13"/>
                  </a:cubicBezTo>
                  <a:cubicBezTo>
                    <a:pt x="76" y="13"/>
                    <a:pt x="63" y="25"/>
                    <a:pt x="38" y="38"/>
                  </a:cubicBezTo>
                  <a:cubicBezTo>
                    <a:pt x="25" y="51"/>
                    <a:pt x="13" y="76"/>
                    <a:pt x="13" y="88"/>
                  </a:cubicBezTo>
                  <a:cubicBezTo>
                    <a:pt x="0" y="114"/>
                    <a:pt x="0" y="126"/>
                    <a:pt x="0" y="151"/>
                  </a:cubicBezTo>
                  <a:cubicBezTo>
                    <a:pt x="0" y="176"/>
                    <a:pt x="0" y="189"/>
                    <a:pt x="13" y="214"/>
                  </a:cubicBezTo>
                  <a:cubicBezTo>
                    <a:pt x="13" y="239"/>
                    <a:pt x="25" y="252"/>
                    <a:pt x="38" y="264"/>
                  </a:cubicBezTo>
                  <a:cubicBezTo>
                    <a:pt x="63" y="277"/>
                    <a:pt x="76" y="290"/>
                    <a:pt x="88" y="302"/>
                  </a:cubicBezTo>
                  <a:cubicBezTo>
                    <a:pt x="114" y="302"/>
                    <a:pt x="139" y="315"/>
                    <a:pt x="151" y="315"/>
                  </a:cubicBezTo>
                  <a:cubicBezTo>
                    <a:pt x="176" y="315"/>
                    <a:pt x="202" y="302"/>
                    <a:pt x="214" y="302"/>
                  </a:cubicBezTo>
                  <a:cubicBezTo>
                    <a:pt x="239" y="290"/>
                    <a:pt x="252" y="277"/>
                    <a:pt x="264" y="264"/>
                  </a:cubicBezTo>
                  <a:cubicBezTo>
                    <a:pt x="277" y="252"/>
                    <a:pt x="290" y="239"/>
                    <a:pt x="302" y="214"/>
                  </a:cubicBezTo>
                  <a:cubicBezTo>
                    <a:pt x="302" y="189"/>
                    <a:pt x="315" y="176"/>
                    <a:pt x="315" y="151"/>
                  </a:cubicBezTo>
                  <a:cubicBezTo>
                    <a:pt x="315" y="126"/>
                    <a:pt x="302" y="114"/>
                    <a:pt x="302" y="88"/>
                  </a:cubicBezTo>
                  <a:cubicBezTo>
                    <a:pt x="290" y="76"/>
                    <a:pt x="277" y="51"/>
                    <a:pt x="264" y="38"/>
                  </a:cubicBezTo>
                  <a:cubicBezTo>
                    <a:pt x="252" y="25"/>
                    <a:pt x="239" y="13"/>
                    <a:pt x="214" y="13"/>
                  </a:cubicBezTo>
                  <a:cubicBezTo>
                    <a:pt x="202" y="0"/>
                    <a:pt x="176" y="0"/>
                    <a:pt x="1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3"/>
            <p:cNvSpPr/>
            <p:nvPr/>
          </p:nvSpPr>
          <p:spPr>
            <a:xfrm>
              <a:off x="1224300" y="3241150"/>
              <a:ext cx="26100" cy="33675"/>
            </a:xfrm>
            <a:custGeom>
              <a:avLst/>
              <a:gdLst/>
              <a:ahLst/>
              <a:cxnLst/>
              <a:rect l="l" t="t" r="r" b="b"/>
              <a:pathLst>
                <a:path w="1044" h="1347" extrusionOk="0">
                  <a:moveTo>
                    <a:pt x="516" y="240"/>
                  </a:moveTo>
                  <a:cubicBezTo>
                    <a:pt x="604" y="240"/>
                    <a:pt x="679" y="278"/>
                    <a:pt x="717" y="353"/>
                  </a:cubicBezTo>
                  <a:cubicBezTo>
                    <a:pt x="767" y="416"/>
                    <a:pt x="792" y="529"/>
                    <a:pt x="792" y="680"/>
                  </a:cubicBezTo>
                  <a:cubicBezTo>
                    <a:pt x="792" y="743"/>
                    <a:pt x="792" y="806"/>
                    <a:pt x="780" y="869"/>
                  </a:cubicBezTo>
                  <a:cubicBezTo>
                    <a:pt x="767" y="919"/>
                    <a:pt x="742" y="969"/>
                    <a:pt x="717" y="994"/>
                  </a:cubicBezTo>
                  <a:cubicBezTo>
                    <a:pt x="704" y="1032"/>
                    <a:pt x="667" y="1057"/>
                    <a:pt x="641" y="1082"/>
                  </a:cubicBezTo>
                  <a:cubicBezTo>
                    <a:pt x="604" y="1095"/>
                    <a:pt x="566" y="1107"/>
                    <a:pt x="516" y="1107"/>
                  </a:cubicBezTo>
                  <a:cubicBezTo>
                    <a:pt x="440" y="1107"/>
                    <a:pt x="365" y="1070"/>
                    <a:pt x="315" y="994"/>
                  </a:cubicBezTo>
                  <a:cubicBezTo>
                    <a:pt x="277" y="931"/>
                    <a:pt x="252" y="818"/>
                    <a:pt x="252" y="680"/>
                  </a:cubicBezTo>
                  <a:cubicBezTo>
                    <a:pt x="252" y="529"/>
                    <a:pt x="277" y="416"/>
                    <a:pt x="315" y="353"/>
                  </a:cubicBezTo>
                  <a:cubicBezTo>
                    <a:pt x="365" y="278"/>
                    <a:pt x="440" y="240"/>
                    <a:pt x="516" y="240"/>
                  </a:cubicBezTo>
                  <a:close/>
                  <a:moveTo>
                    <a:pt x="516" y="1"/>
                  </a:moveTo>
                  <a:cubicBezTo>
                    <a:pt x="453" y="1"/>
                    <a:pt x="377" y="13"/>
                    <a:pt x="315" y="39"/>
                  </a:cubicBezTo>
                  <a:cubicBezTo>
                    <a:pt x="252" y="64"/>
                    <a:pt x="201" y="102"/>
                    <a:pt x="151" y="152"/>
                  </a:cubicBezTo>
                  <a:cubicBezTo>
                    <a:pt x="101" y="202"/>
                    <a:pt x="63" y="278"/>
                    <a:pt x="38" y="366"/>
                  </a:cubicBezTo>
                  <a:cubicBezTo>
                    <a:pt x="13" y="441"/>
                    <a:pt x="0" y="554"/>
                    <a:pt x="0" y="680"/>
                  </a:cubicBezTo>
                  <a:cubicBezTo>
                    <a:pt x="0" y="793"/>
                    <a:pt x="13" y="906"/>
                    <a:pt x="38" y="982"/>
                  </a:cubicBezTo>
                  <a:cubicBezTo>
                    <a:pt x="63" y="1070"/>
                    <a:pt x="101" y="1145"/>
                    <a:pt x="151" y="1196"/>
                  </a:cubicBezTo>
                  <a:cubicBezTo>
                    <a:pt x="201" y="1246"/>
                    <a:pt x="252" y="1284"/>
                    <a:pt x="315" y="1309"/>
                  </a:cubicBezTo>
                  <a:cubicBezTo>
                    <a:pt x="377" y="1334"/>
                    <a:pt x="453" y="1346"/>
                    <a:pt x="516" y="1346"/>
                  </a:cubicBezTo>
                  <a:cubicBezTo>
                    <a:pt x="591" y="1346"/>
                    <a:pt x="654" y="1334"/>
                    <a:pt x="717" y="1309"/>
                  </a:cubicBezTo>
                  <a:cubicBezTo>
                    <a:pt x="792" y="1284"/>
                    <a:pt x="843" y="1246"/>
                    <a:pt x="893" y="1196"/>
                  </a:cubicBezTo>
                  <a:cubicBezTo>
                    <a:pt x="943" y="1145"/>
                    <a:pt x="968" y="1070"/>
                    <a:pt x="1006" y="994"/>
                  </a:cubicBezTo>
                  <a:cubicBezTo>
                    <a:pt x="1031" y="906"/>
                    <a:pt x="1044" y="793"/>
                    <a:pt x="1044" y="680"/>
                  </a:cubicBezTo>
                  <a:cubicBezTo>
                    <a:pt x="1044" y="554"/>
                    <a:pt x="1031" y="454"/>
                    <a:pt x="1006" y="366"/>
                  </a:cubicBezTo>
                  <a:cubicBezTo>
                    <a:pt x="968" y="278"/>
                    <a:pt x="943" y="202"/>
                    <a:pt x="893" y="152"/>
                  </a:cubicBezTo>
                  <a:cubicBezTo>
                    <a:pt x="843" y="102"/>
                    <a:pt x="792" y="64"/>
                    <a:pt x="717" y="39"/>
                  </a:cubicBezTo>
                  <a:cubicBezTo>
                    <a:pt x="654" y="13"/>
                    <a:pt x="591" y="1"/>
                    <a:pt x="51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3"/>
            <p:cNvSpPr/>
            <p:nvPr/>
          </p:nvSpPr>
          <p:spPr>
            <a:xfrm>
              <a:off x="1254150" y="3241150"/>
              <a:ext cx="26125" cy="33675"/>
            </a:xfrm>
            <a:custGeom>
              <a:avLst/>
              <a:gdLst/>
              <a:ahLst/>
              <a:cxnLst/>
              <a:rect l="l" t="t" r="r" b="b"/>
              <a:pathLst>
                <a:path w="1045" h="1347" extrusionOk="0">
                  <a:moveTo>
                    <a:pt x="529" y="240"/>
                  </a:moveTo>
                  <a:cubicBezTo>
                    <a:pt x="604" y="240"/>
                    <a:pt x="680" y="278"/>
                    <a:pt x="730" y="353"/>
                  </a:cubicBezTo>
                  <a:cubicBezTo>
                    <a:pt x="768" y="416"/>
                    <a:pt x="793" y="529"/>
                    <a:pt x="793" y="680"/>
                  </a:cubicBezTo>
                  <a:cubicBezTo>
                    <a:pt x="793" y="743"/>
                    <a:pt x="793" y="806"/>
                    <a:pt x="780" y="869"/>
                  </a:cubicBezTo>
                  <a:cubicBezTo>
                    <a:pt x="768" y="919"/>
                    <a:pt x="743" y="969"/>
                    <a:pt x="730" y="994"/>
                  </a:cubicBezTo>
                  <a:cubicBezTo>
                    <a:pt x="705" y="1032"/>
                    <a:pt x="667" y="1057"/>
                    <a:pt x="642" y="1082"/>
                  </a:cubicBezTo>
                  <a:cubicBezTo>
                    <a:pt x="604" y="1095"/>
                    <a:pt x="567" y="1107"/>
                    <a:pt x="529" y="1107"/>
                  </a:cubicBezTo>
                  <a:cubicBezTo>
                    <a:pt x="441" y="1107"/>
                    <a:pt x="365" y="1070"/>
                    <a:pt x="328" y="994"/>
                  </a:cubicBezTo>
                  <a:cubicBezTo>
                    <a:pt x="277" y="931"/>
                    <a:pt x="252" y="818"/>
                    <a:pt x="252" y="680"/>
                  </a:cubicBezTo>
                  <a:cubicBezTo>
                    <a:pt x="252" y="529"/>
                    <a:pt x="277" y="416"/>
                    <a:pt x="328" y="353"/>
                  </a:cubicBezTo>
                  <a:cubicBezTo>
                    <a:pt x="365" y="278"/>
                    <a:pt x="441" y="240"/>
                    <a:pt x="529" y="240"/>
                  </a:cubicBezTo>
                  <a:close/>
                  <a:moveTo>
                    <a:pt x="529" y="1"/>
                  </a:moveTo>
                  <a:cubicBezTo>
                    <a:pt x="453" y="1"/>
                    <a:pt x="378" y="13"/>
                    <a:pt x="315" y="39"/>
                  </a:cubicBezTo>
                  <a:cubicBezTo>
                    <a:pt x="252" y="64"/>
                    <a:pt x="202" y="102"/>
                    <a:pt x="152" y="152"/>
                  </a:cubicBezTo>
                  <a:cubicBezTo>
                    <a:pt x="101" y="202"/>
                    <a:pt x="76" y="278"/>
                    <a:pt x="39" y="366"/>
                  </a:cubicBezTo>
                  <a:cubicBezTo>
                    <a:pt x="13" y="441"/>
                    <a:pt x="1" y="554"/>
                    <a:pt x="1" y="680"/>
                  </a:cubicBezTo>
                  <a:cubicBezTo>
                    <a:pt x="1" y="793"/>
                    <a:pt x="13" y="906"/>
                    <a:pt x="39" y="982"/>
                  </a:cubicBezTo>
                  <a:cubicBezTo>
                    <a:pt x="76" y="1070"/>
                    <a:pt x="101" y="1145"/>
                    <a:pt x="152" y="1196"/>
                  </a:cubicBezTo>
                  <a:cubicBezTo>
                    <a:pt x="202" y="1246"/>
                    <a:pt x="252" y="1284"/>
                    <a:pt x="315" y="1309"/>
                  </a:cubicBezTo>
                  <a:cubicBezTo>
                    <a:pt x="378" y="1334"/>
                    <a:pt x="453" y="1346"/>
                    <a:pt x="529" y="1346"/>
                  </a:cubicBezTo>
                  <a:cubicBezTo>
                    <a:pt x="592" y="1346"/>
                    <a:pt x="667" y="1334"/>
                    <a:pt x="730" y="1309"/>
                  </a:cubicBezTo>
                  <a:cubicBezTo>
                    <a:pt x="793" y="1284"/>
                    <a:pt x="843" y="1246"/>
                    <a:pt x="894" y="1196"/>
                  </a:cubicBezTo>
                  <a:cubicBezTo>
                    <a:pt x="944" y="1145"/>
                    <a:pt x="982" y="1070"/>
                    <a:pt x="1007" y="994"/>
                  </a:cubicBezTo>
                  <a:cubicBezTo>
                    <a:pt x="1032" y="906"/>
                    <a:pt x="1044" y="793"/>
                    <a:pt x="1044" y="680"/>
                  </a:cubicBezTo>
                  <a:cubicBezTo>
                    <a:pt x="1044" y="554"/>
                    <a:pt x="1032" y="454"/>
                    <a:pt x="1007" y="366"/>
                  </a:cubicBezTo>
                  <a:cubicBezTo>
                    <a:pt x="982" y="278"/>
                    <a:pt x="944" y="202"/>
                    <a:pt x="894" y="152"/>
                  </a:cubicBezTo>
                  <a:cubicBezTo>
                    <a:pt x="843" y="102"/>
                    <a:pt x="793" y="64"/>
                    <a:pt x="730" y="39"/>
                  </a:cubicBezTo>
                  <a:cubicBezTo>
                    <a:pt x="667" y="13"/>
                    <a:pt x="592" y="1"/>
                    <a:pt x="52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3"/>
            <p:cNvSpPr/>
            <p:nvPr/>
          </p:nvSpPr>
          <p:spPr>
            <a:xfrm>
              <a:off x="898925" y="3349000"/>
              <a:ext cx="25475" cy="33650"/>
            </a:xfrm>
            <a:custGeom>
              <a:avLst/>
              <a:gdLst/>
              <a:ahLst/>
              <a:cxnLst/>
              <a:rect l="l" t="t" r="r" b="b"/>
              <a:pathLst>
                <a:path w="1019" h="1346" extrusionOk="0">
                  <a:moveTo>
                    <a:pt x="516" y="566"/>
                  </a:moveTo>
                  <a:cubicBezTo>
                    <a:pt x="554" y="566"/>
                    <a:pt x="579" y="578"/>
                    <a:pt x="616" y="591"/>
                  </a:cubicBezTo>
                  <a:cubicBezTo>
                    <a:pt x="642" y="604"/>
                    <a:pt x="667" y="616"/>
                    <a:pt x="692" y="641"/>
                  </a:cubicBezTo>
                  <a:cubicBezTo>
                    <a:pt x="704" y="666"/>
                    <a:pt x="730" y="692"/>
                    <a:pt x="730" y="729"/>
                  </a:cubicBezTo>
                  <a:cubicBezTo>
                    <a:pt x="742" y="755"/>
                    <a:pt x="755" y="792"/>
                    <a:pt x="755" y="817"/>
                  </a:cubicBezTo>
                  <a:cubicBezTo>
                    <a:pt x="755" y="855"/>
                    <a:pt x="742" y="893"/>
                    <a:pt x="730" y="918"/>
                  </a:cubicBezTo>
                  <a:cubicBezTo>
                    <a:pt x="730" y="956"/>
                    <a:pt x="704" y="981"/>
                    <a:pt x="692" y="1006"/>
                  </a:cubicBezTo>
                  <a:cubicBezTo>
                    <a:pt x="667" y="1031"/>
                    <a:pt x="642" y="1044"/>
                    <a:pt x="616" y="1056"/>
                  </a:cubicBezTo>
                  <a:cubicBezTo>
                    <a:pt x="579" y="1069"/>
                    <a:pt x="554" y="1081"/>
                    <a:pt x="516" y="1081"/>
                  </a:cubicBezTo>
                  <a:cubicBezTo>
                    <a:pt x="478" y="1081"/>
                    <a:pt x="453" y="1069"/>
                    <a:pt x="415" y="1056"/>
                  </a:cubicBezTo>
                  <a:cubicBezTo>
                    <a:pt x="390" y="1044"/>
                    <a:pt x="365" y="1019"/>
                    <a:pt x="340" y="1006"/>
                  </a:cubicBezTo>
                  <a:cubicBezTo>
                    <a:pt x="327" y="981"/>
                    <a:pt x="315" y="956"/>
                    <a:pt x="302" y="918"/>
                  </a:cubicBezTo>
                  <a:cubicBezTo>
                    <a:pt x="289" y="893"/>
                    <a:pt x="277" y="855"/>
                    <a:pt x="277" y="817"/>
                  </a:cubicBezTo>
                  <a:cubicBezTo>
                    <a:pt x="277" y="792"/>
                    <a:pt x="289" y="755"/>
                    <a:pt x="302" y="729"/>
                  </a:cubicBezTo>
                  <a:cubicBezTo>
                    <a:pt x="315" y="692"/>
                    <a:pt x="327" y="666"/>
                    <a:pt x="340" y="641"/>
                  </a:cubicBezTo>
                  <a:cubicBezTo>
                    <a:pt x="365" y="616"/>
                    <a:pt x="390" y="604"/>
                    <a:pt x="415" y="591"/>
                  </a:cubicBezTo>
                  <a:cubicBezTo>
                    <a:pt x="453" y="578"/>
                    <a:pt x="478" y="566"/>
                    <a:pt x="516" y="566"/>
                  </a:cubicBezTo>
                  <a:close/>
                  <a:moveTo>
                    <a:pt x="365" y="0"/>
                  </a:moveTo>
                  <a:cubicBezTo>
                    <a:pt x="315" y="38"/>
                    <a:pt x="252" y="88"/>
                    <a:pt x="214" y="151"/>
                  </a:cubicBezTo>
                  <a:cubicBezTo>
                    <a:pt x="164" y="214"/>
                    <a:pt x="126" y="277"/>
                    <a:pt x="101" y="352"/>
                  </a:cubicBezTo>
                  <a:cubicBezTo>
                    <a:pt x="63" y="428"/>
                    <a:pt x="38" y="503"/>
                    <a:pt x="25" y="578"/>
                  </a:cubicBezTo>
                  <a:cubicBezTo>
                    <a:pt x="13" y="654"/>
                    <a:pt x="0" y="742"/>
                    <a:pt x="0" y="817"/>
                  </a:cubicBezTo>
                  <a:cubicBezTo>
                    <a:pt x="0" y="893"/>
                    <a:pt x="13" y="956"/>
                    <a:pt x="38" y="1019"/>
                  </a:cubicBezTo>
                  <a:cubicBezTo>
                    <a:pt x="63" y="1081"/>
                    <a:pt x="101" y="1144"/>
                    <a:pt x="151" y="1182"/>
                  </a:cubicBezTo>
                  <a:cubicBezTo>
                    <a:pt x="201" y="1232"/>
                    <a:pt x="252" y="1270"/>
                    <a:pt x="315" y="1295"/>
                  </a:cubicBezTo>
                  <a:cubicBezTo>
                    <a:pt x="377" y="1320"/>
                    <a:pt x="440" y="1346"/>
                    <a:pt x="516" y="1346"/>
                  </a:cubicBezTo>
                  <a:cubicBezTo>
                    <a:pt x="591" y="1346"/>
                    <a:pt x="654" y="1320"/>
                    <a:pt x="717" y="1295"/>
                  </a:cubicBezTo>
                  <a:cubicBezTo>
                    <a:pt x="780" y="1270"/>
                    <a:pt x="830" y="1232"/>
                    <a:pt x="868" y="1182"/>
                  </a:cubicBezTo>
                  <a:cubicBezTo>
                    <a:pt x="918" y="1144"/>
                    <a:pt x="956" y="1081"/>
                    <a:pt x="981" y="1019"/>
                  </a:cubicBezTo>
                  <a:cubicBezTo>
                    <a:pt x="1006" y="956"/>
                    <a:pt x="1019" y="893"/>
                    <a:pt x="1019" y="817"/>
                  </a:cubicBezTo>
                  <a:cubicBezTo>
                    <a:pt x="1019" y="755"/>
                    <a:pt x="1006" y="679"/>
                    <a:pt x="981" y="629"/>
                  </a:cubicBezTo>
                  <a:cubicBezTo>
                    <a:pt x="956" y="566"/>
                    <a:pt x="931" y="516"/>
                    <a:pt x="880" y="465"/>
                  </a:cubicBezTo>
                  <a:cubicBezTo>
                    <a:pt x="843" y="428"/>
                    <a:pt x="792" y="390"/>
                    <a:pt x="730" y="365"/>
                  </a:cubicBezTo>
                  <a:cubicBezTo>
                    <a:pt x="679" y="340"/>
                    <a:pt x="604" y="327"/>
                    <a:pt x="541" y="327"/>
                  </a:cubicBezTo>
                  <a:cubicBezTo>
                    <a:pt x="503" y="327"/>
                    <a:pt x="466" y="327"/>
                    <a:pt x="440" y="352"/>
                  </a:cubicBezTo>
                  <a:cubicBezTo>
                    <a:pt x="415" y="352"/>
                    <a:pt x="377" y="377"/>
                    <a:pt x="352" y="390"/>
                  </a:cubicBezTo>
                  <a:cubicBezTo>
                    <a:pt x="377" y="352"/>
                    <a:pt x="403" y="314"/>
                    <a:pt x="428" y="277"/>
                  </a:cubicBezTo>
                  <a:cubicBezTo>
                    <a:pt x="453" y="239"/>
                    <a:pt x="478" y="201"/>
                    <a:pt x="516" y="164"/>
                  </a:cubicBezTo>
                  <a:cubicBezTo>
                    <a:pt x="541" y="138"/>
                    <a:pt x="579" y="101"/>
                    <a:pt x="616" y="75"/>
                  </a:cubicBezTo>
                  <a:cubicBezTo>
                    <a:pt x="642" y="50"/>
                    <a:pt x="679" y="25"/>
                    <a:pt x="71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3"/>
            <p:cNvSpPr/>
            <p:nvPr/>
          </p:nvSpPr>
          <p:spPr>
            <a:xfrm>
              <a:off x="1153250" y="3349000"/>
              <a:ext cx="26100" cy="32700"/>
            </a:xfrm>
            <a:custGeom>
              <a:avLst/>
              <a:gdLst/>
              <a:ahLst/>
              <a:cxnLst/>
              <a:rect l="l" t="t" r="r" b="b"/>
              <a:pathLst>
                <a:path w="1044" h="1308" extrusionOk="0">
                  <a:moveTo>
                    <a:pt x="139" y="0"/>
                  </a:moveTo>
                  <a:lnTo>
                    <a:pt x="0" y="1044"/>
                  </a:lnTo>
                  <a:lnTo>
                    <a:pt x="654" y="1044"/>
                  </a:lnTo>
                  <a:lnTo>
                    <a:pt x="654" y="1308"/>
                  </a:lnTo>
                  <a:lnTo>
                    <a:pt x="906" y="1308"/>
                  </a:lnTo>
                  <a:lnTo>
                    <a:pt x="906" y="1044"/>
                  </a:lnTo>
                  <a:lnTo>
                    <a:pt x="1044" y="1044"/>
                  </a:lnTo>
                  <a:lnTo>
                    <a:pt x="1044" y="780"/>
                  </a:lnTo>
                  <a:lnTo>
                    <a:pt x="906" y="780"/>
                  </a:lnTo>
                  <a:lnTo>
                    <a:pt x="906" y="126"/>
                  </a:lnTo>
                  <a:lnTo>
                    <a:pt x="654" y="126"/>
                  </a:lnTo>
                  <a:lnTo>
                    <a:pt x="654" y="780"/>
                  </a:lnTo>
                  <a:lnTo>
                    <a:pt x="289" y="780"/>
                  </a:lnTo>
                  <a:lnTo>
                    <a:pt x="40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3"/>
            <p:cNvSpPr/>
            <p:nvPr/>
          </p:nvSpPr>
          <p:spPr>
            <a:xfrm>
              <a:off x="1182800" y="3347725"/>
              <a:ext cx="25800" cy="34600"/>
            </a:xfrm>
            <a:custGeom>
              <a:avLst/>
              <a:gdLst/>
              <a:ahLst/>
              <a:cxnLst/>
              <a:rect l="l" t="t" r="r" b="b"/>
              <a:pathLst>
                <a:path w="1032" h="1384" extrusionOk="0">
                  <a:moveTo>
                    <a:pt x="516" y="252"/>
                  </a:moveTo>
                  <a:cubicBezTo>
                    <a:pt x="541" y="252"/>
                    <a:pt x="566" y="252"/>
                    <a:pt x="591" y="265"/>
                  </a:cubicBezTo>
                  <a:cubicBezTo>
                    <a:pt x="604" y="265"/>
                    <a:pt x="629" y="277"/>
                    <a:pt x="642" y="290"/>
                  </a:cubicBezTo>
                  <a:cubicBezTo>
                    <a:pt x="654" y="315"/>
                    <a:pt x="667" y="328"/>
                    <a:pt x="679" y="340"/>
                  </a:cubicBezTo>
                  <a:cubicBezTo>
                    <a:pt x="692" y="365"/>
                    <a:pt x="692" y="378"/>
                    <a:pt x="692" y="403"/>
                  </a:cubicBezTo>
                  <a:cubicBezTo>
                    <a:pt x="692" y="428"/>
                    <a:pt x="692" y="441"/>
                    <a:pt x="679" y="466"/>
                  </a:cubicBezTo>
                  <a:cubicBezTo>
                    <a:pt x="667" y="479"/>
                    <a:pt x="654" y="491"/>
                    <a:pt x="642" y="516"/>
                  </a:cubicBezTo>
                  <a:cubicBezTo>
                    <a:pt x="629" y="529"/>
                    <a:pt x="604" y="529"/>
                    <a:pt x="591" y="541"/>
                  </a:cubicBezTo>
                  <a:cubicBezTo>
                    <a:pt x="566" y="554"/>
                    <a:pt x="541" y="554"/>
                    <a:pt x="516" y="554"/>
                  </a:cubicBezTo>
                  <a:cubicBezTo>
                    <a:pt x="491" y="554"/>
                    <a:pt x="466" y="554"/>
                    <a:pt x="440" y="541"/>
                  </a:cubicBezTo>
                  <a:cubicBezTo>
                    <a:pt x="428" y="529"/>
                    <a:pt x="403" y="529"/>
                    <a:pt x="390" y="516"/>
                  </a:cubicBezTo>
                  <a:cubicBezTo>
                    <a:pt x="378" y="491"/>
                    <a:pt x="365" y="479"/>
                    <a:pt x="352" y="466"/>
                  </a:cubicBezTo>
                  <a:cubicBezTo>
                    <a:pt x="340" y="441"/>
                    <a:pt x="340" y="428"/>
                    <a:pt x="340" y="403"/>
                  </a:cubicBezTo>
                  <a:cubicBezTo>
                    <a:pt x="340" y="378"/>
                    <a:pt x="340" y="365"/>
                    <a:pt x="352" y="340"/>
                  </a:cubicBezTo>
                  <a:cubicBezTo>
                    <a:pt x="365" y="328"/>
                    <a:pt x="378" y="315"/>
                    <a:pt x="390" y="290"/>
                  </a:cubicBezTo>
                  <a:cubicBezTo>
                    <a:pt x="403" y="277"/>
                    <a:pt x="428" y="265"/>
                    <a:pt x="440" y="265"/>
                  </a:cubicBezTo>
                  <a:cubicBezTo>
                    <a:pt x="466" y="252"/>
                    <a:pt x="491" y="252"/>
                    <a:pt x="516" y="252"/>
                  </a:cubicBezTo>
                  <a:close/>
                  <a:moveTo>
                    <a:pt x="516" y="768"/>
                  </a:moveTo>
                  <a:cubicBezTo>
                    <a:pt x="554" y="768"/>
                    <a:pt x="579" y="768"/>
                    <a:pt x="616" y="780"/>
                  </a:cubicBezTo>
                  <a:cubicBezTo>
                    <a:pt x="642" y="793"/>
                    <a:pt x="667" y="806"/>
                    <a:pt x="692" y="831"/>
                  </a:cubicBezTo>
                  <a:cubicBezTo>
                    <a:pt x="717" y="843"/>
                    <a:pt x="730" y="868"/>
                    <a:pt x="742" y="894"/>
                  </a:cubicBezTo>
                  <a:cubicBezTo>
                    <a:pt x="755" y="919"/>
                    <a:pt x="767" y="944"/>
                    <a:pt x="767" y="969"/>
                  </a:cubicBezTo>
                  <a:cubicBezTo>
                    <a:pt x="767" y="1007"/>
                    <a:pt x="755" y="1032"/>
                    <a:pt x="742" y="1057"/>
                  </a:cubicBezTo>
                  <a:cubicBezTo>
                    <a:pt x="730" y="1082"/>
                    <a:pt x="717" y="1095"/>
                    <a:pt x="692" y="1120"/>
                  </a:cubicBezTo>
                  <a:cubicBezTo>
                    <a:pt x="667" y="1132"/>
                    <a:pt x="642" y="1145"/>
                    <a:pt x="616" y="1158"/>
                  </a:cubicBezTo>
                  <a:cubicBezTo>
                    <a:pt x="579" y="1170"/>
                    <a:pt x="554" y="1170"/>
                    <a:pt x="516" y="1170"/>
                  </a:cubicBezTo>
                  <a:cubicBezTo>
                    <a:pt x="478" y="1170"/>
                    <a:pt x="453" y="1170"/>
                    <a:pt x="415" y="1158"/>
                  </a:cubicBezTo>
                  <a:cubicBezTo>
                    <a:pt x="390" y="1145"/>
                    <a:pt x="365" y="1132"/>
                    <a:pt x="340" y="1120"/>
                  </a:cubicBezTo>
                  <a:cubicBezTo>
                    <a:pt x="315" y="1095"/>
                    <a:pt x="302" y="1082"/>
                    <a:pt x="277" y="1057"/>
                  </a:cubicBezTo>
                  <a:cubicBezTo>
                    <a:pt x="264" y="1032"/>
                    <a:pt x="264" y="1007"/>
                    <a:pt x="264" y="969"/>
                  </a:cubicBezTo>
                  <a:cubicBezTo>
                    <a:pt x="264" y="944"/>
                    <a:pt x="264" y="919"/>
                    <a:pt x="277" y="894"/>
                  </a:cubicBezTo>
                  <a:cubicBezTo>
                    <a:pt x="302" y="868"/>
                    <a:pt x="315" y="843"/>
                    <a:pt x="340" y="831"/>
                  </a:cubicBezTo>
                  <a:cubicBezTo>
                    <a:pt x="365" y="806"/>
                    <a:pt x="390" y="793"/>
                    <a:pt x="415" y="780"/>
                  </a:cubicBezTo>
                  <a:cubicBezTo>
                    <a:pt x="453" y="768"/>
                    <a:pt x="478" y="768"/>
                    <a:pt x="516" y="768"/>
                  </a:cubicBezTo>
                  <a:close/>
                  <a:moveTo>
                    <a:pt x="516" y="1"/>
                  </a:moveTo>
                  <a:cubicBezTo>
                    <a:pt x="453" y="1"/>
                    <a:pt x="403" y="13"/>
                    <a:pt x="340" y="38"/>
                  </a:cubicBezTo>
                  <a:cubicBezTo>
                    <a:pt x="290" y="51"/>
                    <a:pt x="252" y="76"/>
                    <a:pt x="202" y="114"/>
                  </a:cubicBezTo>
                  <a:cubicBezTo>
                    <a:pt x="164" y="152"/>
                    <a:pt x="139" y="189"/>
                    <a:pt x="113" y="227"/>
                  </a:cubicBezTo>
                  <a:cubicBezTo>
                    <a:pt x="88" y="277"/>
                    <a:pt x="76" y="328"/>
                    <a:pt x="76" y="378"/>
                  </a:cubicBezTo>
                  <a:cubicBezTo>
                    <a:pt x="76" y="403"/>
                    <a:pt x="88" y="428"/>
                    <a:pt x="88" y="453"/>
                  </a:cubicBezTo>
                  <a:cubicBezTo>
                    <a:pt x="88" y="479"/>
                    <a:pt x="101" y="504"/>
                    <a:pt x="113" y="529"/>
                  </a:cubicBezTo>
                  <a:cubicBezTo>
                    <a:pt x="126" y="554"/>
                    <a:pt x="139" y="567"/>
                    <a:pt x="151" y="592"/>
                  </a:cubicBezTo>
                  <a:cubicBezTo>
                    <a:pt x="164" y="617"/>
                    <a:pt x="176" y="629"/>
                    <a:pt x="202" y="642"/>
                  </a:cubicBezTo>
                  <a:cubicBezTo>
                    <a:pt x="176" y="667"/>
                    <a:pt x="139" y="680"/>
                    <a:pt x="113" y="705"/>
                  </a:cubicBezTo>
                  <a:cubicBezTo>
                    <a:pt x="101" y="730"/>
                    <a:pt x="76" y="755"/>
                    <a:pt x="51" y="793"/>
                  </a:cubicBezTo>
                  <a:cubicBezTo>
                    <a:pt x="38" y="818"/>
                    <a:pt x="25" y="843"/>
                    <a:pt x="13" y="881"/>
                  </a:cubicBezTo>
                  <a:cubicBezTo>
                    <a:pt x="13" y="919"/>
                    <a:pt x="0" y="944"/>
                    <a:pt x="0" y="982"/>
                  </a:cubicBezTo>
                  <a:cubicBezTo>
                    <a:pt x="0" y="1044"/>
                    <a:pt x="13" y="1095"/>
                    <a:pt x="38" y="1145"/>
                  </a:cubicBezTo>
                  <a:cubicBezTo>
                    <a:pt x="76" y="1195"/>
                    <a:pt x="101" y="1233"/>
                    <a:pt x="151" y="1271"/>
                  </a:cubicBezTo>
                  <a:cubicBezTo>
                    <a:pt x="202" y="1309"/>
                    <a:pt x="252" y="1334"/>
                    <a:pt x="315" y="1359"/>
                  </a:cubicBezTo>
                  <a:cubicBezTo>
                    <a:pt x="378" y="1371"/>
                    <a:pt x="440" y="1384"/>
                    <a:pt x="516" y="1384"/>
                  </a:cubicBezTo>
                  <a:cubicBezTo>
                    <a:pt x="579" y="1384"/>
                    <a:pt x="654" y="1371"/>
                    <a:pt x="717" y="1359"/>
                  </a:cubicBezTo>
                  <a:cubicBezTo>
                    <a:pt x="780" y="1334"/>
                    <a:pt x="830" y="1309"/>
                    <a:pt x="881" y="1271"/>
                  </a:cubicBezTo>
                  <a:cubicBezTo>
                    <a:pt x="918" y="1233"/>
                    <a:pt x="956" y="1195"/>
                    <a:pt x="981" y="1145"/>
                  </a:cubicBezTo>
                  <a:cubicBezTo>
                    <a:pt x="1006" y="1095"/>
                    <a:pt x="1031" y="1044"/>
                    <a:pt x="1031" y="982"/>
                  </a:cubicBezTo>
                  <a:cubicBezTo>
                    <a:pt x="1031" y="944"/>
                    <a:pt x="1019" y="919"/>
                    <a:pt x="1006" y="881"/>
                  </a:cubicBezTo>
                  <a:cubicBezTo>
                    <a:pt x="1006" y="843"/>
                    <a:pt x="994" y="818"/>
                    <a:pt x="969" y="793"/>
                  </a:cubicBezTo>
                  <a:cubicBezTo>
                    <a:pt x="956" y="755"/>
                    <a:pt x="931" y="730"/>
                    <a:pt x="906" y="705"/>
                  </a:cubicBezTo>
                  <a:cubicBezTo>
                    <a:pt x="881" y="692"/>
                    <a:pt x="855" y="667"/>
                    <a:pt x="830" y="655"/>
                  </a:cubicBezTo>
                  <a:cubicBezTo>
                    <a:pt x="843" y="629"/>
                    <a:pt x="868" y="617"/>
                    <a:pt x="881" y="592"/>
                  </a:cubicBezTo>
                  <a:cubicBezTo>
                    <a:pt x="893" y="567"/>
                    <a:pt x="906" y="554"/>
                    <a:pt x="918" y="529"/>
                  </a:cubicBezTo>
                  <a:cubicBezTo>
                    <a:pt x="931" y="504"/>
                    <a:pt x="931" y="479"/>
                    <a:pt x="943" y="453"/>
                  </a:cubicBezTo>
                  <a:cubicBezTo>
                    <a:pt x="943" y="428"/>
                    <a:pt x="956" y="403"/>
                    <a:pt x="956" y="378"/>
                  </a:cubicBezTo>
                  <a:cubicBezTo>
                    <a:pt x="956" y="328"/>
                    <a:pt x="943" y="277"/>
                    <a:pt x="918" y="227"/>
                  </a:cubicBezTo>
                  <a:cubicBezTo>
                    <a:pt x="893" y="189"/>
                    <a:pt x="868" y="152"/>
                    <a:pt x="818" y="114"/>
                  </a:cubicBezTo>
                  <a:cubicBezTo>
                    <a:pt x="780" y="76"/>
                    <a:pt x="742" y="51"/>
                    <a:pt x="679" y="38"/>
                  </a:cubicBezTo>
                  <a:cubicBezTo>
                    <a:pt x="629" y="13"/>
                    <a:pt x="579" y="1"/>
                    <a:pt x="51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3"/>
            <p:cNvSpPr/>
            <p:nvPr/>
          </p:nvSpPr>
          <p:spPr>
            <a:xfrm>
              <a:off x="1212350" y="3375400"/>
              <a:ext cx="7875" cy="7875"/>
            </a:xfrm>
            <a:custGeom>
              <a:avLst/>
              <a:gdLst/>
              <a:ahLst/>
              <a:cxnLst/>
              <a:rect l="l" t="t" r="r" b="b"/>
              <a:pathLst>
                <a:path w="315" h="315" extrusionOk="0">
                  <a:moveTo>
                    <a:pt x="151" y="0"/>
                  </a:moveTo>
                  <a:cubicBezTo>
                    <a:pt x="139" y="0"/>
                    <a:pt x="114" y="0"/>
                    <a:pt x="88" y="13"/>
                  </a:cubicBezTo>
                  <a:cubicBezTo>
                    <a:pt x="76" y="25"/>
                    <a:pt x="63" y="25"/>
                    <a:pt x="38" y="38"/>
                  </a:cubicBezTo>
                  <a:cubicBezTo>
                    <a:pt x="25" y="63"/>
                    <a:pt x="13" y="76"/>
                    <a:pt x="13" y="88"/>
                  </a:cubicBezTo>
                  <a:cubicBezTo>
                    <a:pt x="0" y="113"/>
                    <a:pt x="0" y="126"/>
                    <a:pt x="0" y="151"/>
                  </a:cubicBezTo>
                  <a:cubicBezTo>
                    <a:pt x="0" y="176"/>
                    <a:pt x="0" y="202"/>
                    <a:pt x="13" y="214"/>
                  </a:cubicBezTo>
                  <a:cubicBezTo>
                    <a:pt x="13" y="239"/>
                    <a:pt x="25" y="252"/>
                    <a:pt x="38" y="264"/>
                  </a:cubicBezTo>
                  <a:cubicBezTo>
                    <a:pt x="63" y="277"/>
                    <a:pt x="76" y="290"/>
                    <a:pt x="88" y="302"/>
                  </a:cubicBezTo>
                  <a:cubicBezTo>
                    <a:pt x="114" y="302"/>
                    <a:pt x="139" y="315"/>
                    <a:pt x="151" y="315"/>
                  </a:cubicBezTo>
                  <a:cubicBezTo>
                    <a:pt x="176" y="315"/>
                    <a:pt x="202" y="302"/>
                    <a:pt x="214" y="302"/>
                  </a:cubicBezTo>
                  <a:cubicBezTo>
                    <a:pt x="239" y="290"/>
                    <a:pt x="252" y="277"/>
                    <a:pt x="264" y="264"/>
                  </a:cubicBezTo>
                  <a:cubicBezTo>
                    <a:pt x="277" y="252"/>
                    <a:pt x="290" y="239"/>
                    <a:pt x="302" y="214"/>
                  </a:cubicBezTo>
                  <a:cubicBezTo>
                    <a:pt x="302" y="202"/>
                    <a:pt x="315" y="176"/>
                    <a:pt x="315" y="151"/>
                  </a:cubicBezTo>
                  <a:cubicBezTo>
                    <a:pt x="315" y="126"/>
                    <a:pt x="302" y="113"/>
                    <a:pt x="302" y="88"/>
                  </a:cubicBezTo>
                  <a:cubicBezTo>
                    <a:pt x="290" y="76"/>
                    <a:pt x="277" y="63"/>
                    <a:pt x="264" y="38"/>
                  </a:cubicBezTo>
                  <a:cubicBezTo>
                    <a:pt x="252" y="25"/>
                    <a:pt x="239" y="25"/>
                    <a:pt x="214" y="13"/>
                  </a:cubicBezTo>
                  <a:cubicBezTo>
                    <a:pt x="202" y="0"/>
                    <a:pt x="176" y="0"/>
                    <a:pt x="1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3"/>
            <p:cNvSpPr/>
            <p:nvPr/>
          </p:nvSpPr>
          <p:spPr>
            <a:xfrm>
              <a:off x="1224300" y="3348350"/>
              <a:ext cx="26100" cy="33675"/>
            </a:xfrm>
            <a:custGeom>
              <a:avLst/>
              <a:gdLst/>
              <a:ahLst/>
              <a:cxnLst/>
              <a:rect l="l" t="t" r="r" b="b"/>
              <a:pathLst>
                <a:path w="1044" h="1347" extrusionOk="0">
                  <a:moveTo>
                    <a:pt x="516" y="252"/>
                  </a:moveTo>
                  <a:cubicBezTo>
                    <a:pt x="604" y="252"/>
                    <a:pt x="679" y="278"/>
                    <a:pt x="717" y="353"/>
                  </a:cubicBezTo>
                  <a:cubicBezTo>
                    <a:pt x="767" y="428"/>
                    <a:pt x="792" y="529"/>
                    <a:pt x="792" y="680"/>
                  </a:cubicBezTo>
                  <a:cubicBezTo>
                    <a:pt x="792" y="743"/>
                    <a:pt x="792" y="818"/>
                    <a:pt x="780" y="869"/>
                  </a:cubicBezTo>
                  <a:cubicBezTo>
                    <a:pt x="767" y="919"/>
                    <a:pt x="742" y="969"/>
                    <a:pt x="717" y="994"/>
                  </a:cubicBezTo>
                  <a:cubicBezTo>
                    <a:pt x="704" y="1032"/>
                    <a:pt x="667" y="1057"/>
                    <a:pt x="641" y="1082"/>
                  </a:cubicBezTo>
                  <a:cubicBezTo>
                    <a:pt x="604" y="1095"/>
                    <a:pt x="566" y="1107"/>
                    <a:pt x="516" y="1107"/>
                  </a:cubicBezTo>
                  <a:cubicBezTo>
                    <a:pt x="440" y="1107"/>
                    <a:pt x="365" y="1070"/>
                    <a:pt x="315" y="994"/>
                  </a:cubicBezTo>
                  <a:cubicBezTo>
                    <a:pt x="277" y="931"/>
                    <a:pt x="252" y="818"/>
                    <a:pt x="252" y="680"/>
                  </a:cubicBezTo>
                  <a:cubicBezTo>
                    <a:pt x="252" y="529"/>
                    <a:pt x="277" y="416"/>
                    <a:pt x="315" y="353"/>
                  </a:cubicBezTo>
                  <a:cubicBezTo>
                    <a:pt x="365" y="278"/>
                    <a:pt x="440" y="252"/>
                    <a:pt x="516" y="252"/>
                  </a:cubicBezTo>
                  <a:close/>
                  <a:moveTo>
                    <a:pt x="516" y="1"/>
                  </a:moveTo>
                  <a:cubicBezTo>
                    <a:pt x="453" y="1"/>
                    <a:pt x="377" y="13"/>
                    <a:pt x="315" y="39"/>
                  </a:cubicBezTo>
                  <a:cubicBezTo>
                    <a:pt x="252" y="64"/>
                    <a:pt x="201" y="101"/>
                    <a:pt x="151" y="152"/>
                  </a:cubicBezTo>
                  <a:cubicBezTo>
                    <a:pt x="101" y="202"/>
                    <a:pt x="63" y="278"/>
                    <a:pt x="38" y="366"/>
                  </a:cubicBezTo>
                  <a:cubicBezTo>
                    <a:pt x="13" y="441"/>
                    <a:pt x="0" y="554"/>
                    <a:pt x="0" y="680"/>
                  </a:cubicBezTo>
                  <a:cubicBezTo>
                    <a:pt x="0" y="793"/>
                    <a:pt x="13" y="906"/>
                    <a:pt x="38" y="982"/>
                  </a:cubicBezTo>
                  <a:cubicBezTo>
                    <a:pt x="63" y="1070"/>
                    <a:pt x="101" y="1145"/>
                    <a:pt x="151" y="1195"/>
                  </a:cubicBezTo>
                  <a:cubicBezTo>
                    <a:pt x="201" y="1246"/>
                    <a:pt x="252" y="1284"/>
                    <a:pt x="315" y="1309"/>
                  </a:cubicBezTo>
                  <a:cubicBezTo>
                    <a:pt x="377" y="1334"/>
                    <a:pt x="453" y="1346"/>
                    <a:pt x="516" y="1346"/>
                  </a:cubicBezTo>
                  <a:cubicBezTo>
                    <a:pt x="591" y="1346"/>
                    <a:pt x="654" y="1334"/>
                    <a:pt x="717" y="1309"/>
                  </a:cubicBezTo>
                  <a:cubicBezTo>
                    <a:pt x="792" y="1284"/>
                    <a:pt x="843" y="1246"/>
                    <a:pt x="893" y="1195"/>
                  </a:cubicBezTo>
                  <a:cubicBezTo>
                    <a:pt x="943" y="1145"/>
                    <a:pt x="968" y="1070"/>
                    <a:pt x="1006" y="994"/>
                  </a:cubicBezTo>
                  <a:cubicBezTo>
                    <a:pt x="1031" y="906"/>
                    <a:pt x="1044" y="793"/>
                    <a:pt x="1044" y="680"/>
                  </a:cubicBezTo>
                  <a:cubicBezTo>
                    <a:pt x="1044" y="554"/>
                    <a:pt x="1031" y="454"/>
                    <a:pt x="1006" y="366"/>
                  </a:cubicBezTo>
                  <a:cubicBezTo>
                    <a:pt x="968" y="278"/>
                    <a:pt x="943" y="215"/>
                    <a:pt x="893" y="152"/>
                  </a:cubicBezTo>
                  <a:cubicBezTo>
                    <a:pt x="843" y="101"/>
                    <a:pt x="792" y="64"/>
                    <a:pt x="717" y="39"/>
                  </a:cubicBezTo>
                  <a:cubicBezTo>
                    <a:pt x="654" y="13"/>
                    <a:pt x="591" y="1"/>
                    <a:pt x="51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3"/>
            <p:cNvSpPr/>
            <p:nvPr/>
          </p:nvSpPr>
          <p:spPr>
            <a:xfrm>
              <a:off x="1254150" y="3348350"/>
              <a:ext cx="26125" cy="33675"/>
            </a:xfrm>
            <a:custGeom>
              <a:avLst/>
              <a:gdLst/>
              <a:ahLst/>
              <a:cxnLst/>
              <a:rect l="l" t="t" r="r" b="b"/>
              <a:pathLst>
                <a:path w="1045" h="1347" extrusionOk="0">
                  <a:moveTo>
                    <a:pt x="529" y="252"/>
                  </a:moveTo>
                  <a:cubicBezTo>
                    <a:pt x="604" y="252"/>
                    <a:pt x="680" y="278"/>
                    <a:pt x="730" y="353"/>
                  </a:cubicBezTo>
                  <a:cubicBezTo>
                    <a:pt x="768" y="428"/>
                    <a:pt x="793" y="529"/>
                    <a:pt x="793" y="680"/>
                  </a:cubicBezTo>
                  <a:cubicBezTo>
                    <a:pt x="793" y="743"/>
                    <a:pt x="793" y="818"/>
                    <a:pt x="780" y="869"/>
                  </a:cubicBezTo>
                  <a:cubicBezTo>
                    <a:pt x="768" y="919"/>
                    <a:pt x="743" y="969"/>
                    <a:pt x="730" y="994"/>
                  </a:cubicBezTo>
                  <a:cubicBezTo>
                    <a:pt x="705" y="1032"/>
                    <a:pt x="667" y="1057"/>
                    <a:pt x="642" y="1082"/>
                  </a:cubicBezTo>
                  <a:cubicBezTo>
                    <a:pt x="604" y="1095"/>
                    <a:pt x="567" y="1107"/>
                    <a:pt x="529" y="1107"/>
                  </a:cubicBezTo>
                  <a:cubicBezTo>
                    <a:pt x="441" y="1107"/>
                    <a:pt x="365" y="1070"/>
                    <a:pt x="328" y="994"/>
                  </a:cubicBezTo>
                  <a:cubicBezTo>
                    <a:pt x="277" y="931"/>
                    <a:pt x="252" y="818"/>
                    <a:pt x="252" y="680"/>
                  </a:cubicBezTo>
                  <a:cubicBezTo>
                    <a:pt x="252" y="529"/>
                    <a:pt x="277" y="416"/>
                    <a:pt x="328" y="353"/>
                  </a:cubicBezTo>
                  <a:cubicBezTo>
                    <a:pt x="365" y="278"/>
                    <a:pt x="441" y="252"/>
                    <a:pt x="529" y="252"/>
                  </a:cubicBezTo>
                  <a:close/>
                  <a:moveTo>
                    <a:pt x="529" y="1"/>
                  </a:moveTo>
                  <a:cubicBezTo>
                    <a:pt x="453" y="1"/>
                    <a:pt x="378" y="13"/>
                    <a:pt x="315" y="39"/>
                  </a:cubicBezTo>
                  <a:cubicBezTo>
                    <a:pt x="252" y="64"/>
                    <a:pt x="202" y="101"/>
                    <a:pt x="152" y="152"/>
                  </a:cubicBezTo>
                  <a:cubicBezTo>
                    <a:pt x="101" y="202"/>
                    <a:pt x="76" y="278"/>
                    <a:pt x="39" y="366"/>
                  </a:cubicBezTo>
                  <a:cubicBezTo>
                    <a:pt x="13" y="441"/>
                    <a:pt x="1" y="554"/>
                    <a:pt x="1" y="680"/>
                  </a:cubicBezTo>
                  <a:cubicBezTo>
                    <a:pt x="1" y="793"/>
                    <a:pt x="13" y="906"/>
                    <a:pt x="39" y="982"/>
                  </a:cubicBezTo>
                  <a:cubicBezTo>
                    <a:pt x="76" y="1070"/>
                    <a:pt x="101" y="1145"/>
                    <a:pt x="152" y="1195"/>
                  </a:cubicBezTo>
                  <a:cubicBezTo>
                    <a:pt x="202" y="1246"/>
                    <a:pt x="252" y="1284"/>
                    <a:pt x="315" y="1309"/>
                  </a:cubicBezTo>
                  <a:cubicBezTo>
                    <a:pt x="378" y="1334"/>
                    <a:pt x="453" y="1346"/>
                    <a:pt x="529" y="1346"/>
                  </a:cubicBezTo>
                  <a:cubicBezTo>
                    <a:pt x="592" y="1346"/>
                    <a:pt x="667" y="1334"/>
                    <a:pt x="730" y="1309"/>
                  </a:cubicBezTo>
                  <a:cubicBezTo>
                    <a:pt x="793" y="1284"/>
                    <a:pt x="843" y="1246"/>
                    <a:pt x="894" y="1195"/>
                  </a:cubicBezTo>
                  <a:cubicBezTo>
                    <a:pt x="944" y="1145"/>
                    <a:pt x="982" y="1070"/>
                    <a:pt x="1007" y="994"/>
                  </a:cubicBezTo>
                  <a:cubicBezTo>
                    <a:pt x="1032" y="906"/>
                    <a:pt x="1044" y="793"/>
                    <a:pt x="1044" y="680"/>
                  </a:cubicBezTo>
                  <a:cubicBezTo>
                    <a:pt x="1044" y="554"/>
                    <a:pt x="1032" y="454"/>
                    <a:pt x="1007" y="366"/>
                  </a:cubicBezTo>
                  <a:cubicBezTo>
                    <a:pt x="982" y="278"/>
                    <a:pt x="944" y="215"/>
                    <a:pt x="894" y="152"/>
                  </a:cubicBezTo>
                  <a:cubicBezTo>
                    <a:pt x="843" y="101"/>
                    <a:pt x="793" y="64"/>
                    <a:pt x="730" y="39"/>
                  </a:cubicBezTo>
                  <a:cubicBezTo>
                    <a:pt x="667" y="13"/>
                    <a:pt x="592" y="1"/>
                    <a:pt x="52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3"/>
            <p:cNvSpPr/>
            <p:nvPr/>
          </p:nvSpPr>
          <p:spPr>
            <a:xfrm>
              <a:off x="1480500" y="2200300"/>
              <a:ext cx="120125" cy="1345825"/>
            </a:xfrm>
            <a:custGeom>
              <a:avLst/>
              <a:gdLst/>
              <a:ahLst/>
              <a:cxnLst/>
              <a:rect l="l" t="t" r="r" b="b"/>
              <a:pathLst>
                <a:path w="4805" h="53833" extrusionOk="0">
                  <a:moveTo>
                    <a:pt x="4804" y="3295"/>
                  </a:moveTo>
                  <a:cubicBezTo>
                    <a:pt x="4804" y="3295"/>
                    <a:pt x="2729" y="1484"/>
                    <a:pt x="2201" y="2050"/>
                  </a:cubicBezTo>
                  <a:cubicBezTo>
                    <a:pt x="1673" y="2628"/>
                    <a:pt x="252" y="52424"/>
                    <a:pt x="441" y="52852"/>
                  </a:cubicBezTo>
                  <a:cubicBezTo>
                    <a:pt x="642" y="53279"/>
                    <a:pt x="3044" y="53832"/>
                    <a:pt x="3044" y="53832"/>
                  </a:cubicBezTo>
                  <a:lnTo>
                    <a:pt x="1" y="53832"/>
                  </a:lnTo>
                  <a:lnTo>
                    <a:pt x="1334" y="0"/>
                  </a:lnTo>
                  <a:close/>
                </a:path>
              </a:pathLst>
            </a:custGeom>
            <a:solidFill>
              <a:srgbClr val="BD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3"/>
            <p:cNvSpPr/>
            <p:nvPr/>
          </p:nvSpPr>
          <p:spPr>
            <a:xfrm>
              <a:off x="843900" y="2519675"/>
              <a:ext cx="677175" cy="242100"/>
            </a:xfrm>
            <a:custGeom>
              <a:avLst/>
              <a:gdLst/>
              <a:ahLst/>
              <a:cxnLst/>
              <a:rect l="l" t="t" r="r" b="b"/>
              <a:pathLst>
                <a:path w="27087" h="9684" extrusionOk="0">
                  <a:moveTo>
                    <a:pt x="1" y="1"/>
                  </a:moveTo>
                  <a:lnTo>
                    <a:pt x="1" y="529"/>
                  </a:lnTo>
                  <a:lnTo>
                    <a:pt x="19177" y="353"/>
                  </a:lnTo>
                  <a:cubicBezTo>
                    <a:pt x="19177" y="353"/>
                    <a:pt x="25402" y="1950"/>
                    <a:pt x="25779" y="9684"/>
                  </a:cubicBezTo>
                  <a:cubicBezTo>
                    <a:pt x="25779" y="9684"/>
                    <a:pt x="27087" y="1573"/>
                    <a:pt x="18875" y="1"/>
                  </a:cubicBezTo>
                  <a:close/>
                </a:path>
              </a:pathLst>
            </a:custGeom>
            <a:solidFill>
              <a:srgbClr val="512452">
                <a:alpha val="5195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3"/>
            <p:cNvSpPr/>
            <p:nvPr/>
          </p:nvSpPr>
          <p:spPr>
            <a:xfrm>
              <a:off x="827875" y="3546100"/>
              <a:ext cx="227950" cy="58175"/>
            </a:xfrm>
            <a:custGeom>
              <a:avLst/>
              <a:gdLst/>
              <a:ahLst/>
              <a:cxnLst/>
              <a:rect l="l" t="t" r="r" b="b"/>
              <a:pathLst>
                <a:path w="9118" h="2327" extrusionOk="0">
                  <a:moveTo>
                    <a:pt x="0" y="0"/>
                  </a:moveTo>
                  <a:lnTo>
                    <a:pt x="0" y="2327"/>
                  </a:lnTo>
                  <a:lnTo>
                    <a:pt x="8300" y="2327"/>
                  </a:lnTo>
                  <a:lnTo>
                    <a:pt x="9117" y="13"/>
                  </a:lnTo>
                  <a:lnTo>
                    <a:pt x="8551" y="13"/>
                  </a:lnTo>
                  <a:lnTo>
                    <a:pt x="7570" y="2327"/>
                  </a:lnTo>
                  <a:lnTo>
                    <a:pt x="7570" y="2327"/>
                  </a:lnTo>
                  <a:lnTo>
                    <a:pt x="7860" y="0"/>
                  </a:lnTo>
                  <a:close/>
                </a:path>
              </a:pathLst>
            </a:custGeom>
            <a:solidFill>
              <a:srgbClr val="C49A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3"/>
            <p:cNvSpPr/>
            <p:nvPr/>
          </p:nvSpPr>
          <p:spPr>
            <a:xfrm>
              <a:off x="1198200" y="3546100"/>
              <a:ext cx="58800" cy="58175"/>
            </a:xfrm>
            <a:custGeom>
              <a:avLst/>
              <a:gdLst/>
              <a:ahLst/>
              <a:cxnLst/>
              <a:rect l="l" t="t" r="r" b="b"/>
              <a:pathLst>
                <a:path w="2352" h="2327" extrusionOk="0">
                  <a:moveTo>
                    <a:pt x="1409" y="0"/>
                  </a:moveTo>
                  <a:lnTo>
                    <a:pt x="0" y="2327"/>
                  </a:lnTo>
                  <a:lnTo>
                    <a:pt x="1384" y="2327"/>
                  </a:lnTo>
                  <a:lnTo>
                    <a:pt x="2352" y="0"/>
                  </a:lnTo>
                  <a:close/>
                </a:path>
              </a:pathLst>
            </a:custGeom>
            <a:solidFill>
              <a:srgbClr val="C49A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3"/>
            <p:cNvSpPr/>
            <p:nvPr/>
          </p:nvSpPr>
          <p:spPr>
            <a:xfrm>
              <a:off x="1268000" y="3546100"/>
              <a:ext cx="75775" cy="58175"/>
            </a:xfrm>
            <a:custGeom>
              <a:avLst/>
              <a:gdLst/>
              <a:ahLst/>
              <a:cxnLst/>
              <a:rect l="l" t="t" r="r" b="b"/>
              <a:pathLst>
                <a:path w="3031" h="2327" extrusionOk="0">
                  <a:moveTo>
                    <a:pt x="1082" y="0"/>
                  </a:moveTo>
                  <a:lnTo>
                    <a:pt x="0" y="2327"/>
                  </a:lnTo>
                  <a:lnTo>
                    <a:pt x="2578" y="2327"/>
                  </a:lnTo>
                  <a:lnTo>
                    <a:pt x="3031" y="0"/>
                  </a:lnTo>
                  <a:close/>
                </a:path>
              </a:pathLst>
            </a:custGeom>
            <a:solidFill>
              <a:srgbClr val="C49A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3"/>
            <p:cNvSpPr/>
            <p:nvPr/>
          </p:nvSpPr>
          <p:spPr>
            <a:xfrm>
              <a:off x="1507550" y="3546100"/>
              <a:ext cx="93075" cy="58175"/>
            </a:xfrm>
            <a:custGeom>
              <a:avLst/>
              <a:gdLst/>
              <a:ahLst/>
              <a:cxnLst/>
              <a:rect l="l" t="t" r="r" b="b"/>
              <a:pathLst>
                <a:path w="3723" h="2327" extrusionOk="0">
                  <a:moveTo>
                    <a:pt x="0" y="0"/>
                  </a:moveTo>
                  <a:lnTo>
                    <a:pt x="0" y="2327"/>
                  </a:lnTo>
                  <a:lnTo>
                    <a:pt x="3106" y="2327"/>
                  </a:lnTo>
                  <a:lnTo>
                    <a:pt x="3722" y="0"/>
                  </a:lnTo>
                  <a:lnTo>
                    <a:pt x="3395" y="0"/>
                  </a:lnTo>
                  <a:lnTo>
                    <a:pt x="2540" y="2100"/>
                  </a:lnTo>
                  <a:lnTo>
                    <a:pt x="3018" y="0"/>
                  </a:lnTo>
                  <a:close/>
                </a:path>
              </a:pathLst>
            </a:custGeom>
            <a:solidFill>
              <a:srgbClr val="C49A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3"/>
            <p:cNvSpPr/>
            <p:nvPr/>
          </p:nvSpPr>
          <p:spPr>
            <a:xfrm>
              <a:off x="871575" y="2878075"/>
              <a:ext cx="429775" cy="4425"/>
            </a:xfrm>
            <a:custGeom>
              <a:avLst/>
              <a:gdLst/>
              <a:ahLst/>
              <a:cxnLst/>
              <a:rect l="l" t="t" r="r" b="b"/>
              <a:pathLst>
                <a:path w="17191" h="177" extrusionOk="0">
                  <a:moveTo>
                    <a:pt x="16762" y="0"/>
                  </a:moveTo>
                  <a:lnTo>
                    <a:pt x="16762" y="101"/>
                  </a:lnTo>
                  <a:lnTo>
                    <a:pt x="17190" y="101"/>
                  </a:lnTo>
                  <a:lnTo>
                    <a:pt x="17190" y="0"/>
                  </a:lnTo>
                  <a:close/>
                  <a:moveTo>
                    <a:pt x="13405" y="13"/>
                  </a:moveTo>
                  <a:lnTo>
                    <a:pt x="13405" y="113"/>
                  </a:lnTo>
                  <a:lnTo>
                    <a:pt x="14248" y="113"/>
                  </a:lnTo>
                  <a:lnTo>
                    <a:pt x="14248" y="13"/>
                  </a:lnTo>
                  <a:close/>
                  <a:moveTo>
                    <a:pt x="15090" y="0"/>
                  </a:moveTo>
                  <a:lnTo>
                    <a:pt x="15090" y="113"/>
                  </a:lnTo>
                  <a:lnTo>
                    <a:pt x="15920" y="101"/>
                  </a:lnTo>
                  <a:lnTo>
                    <a:pt x="15920" y="0"/>
                  </a:lnTo>
                  <a:close/>
                  <a:moveTo>
                    <a:pt x="10060" y="25"/>
                  </a:moveTo>
                  <a:lnTo>
                    <a:pt x="10060" y="126"/>
                  </a:lnTo>
                  <a:lnTo>
                    <a:pt x="10890" y="126"/>
                  </a:lnTo>
                  <a:lnTo>
                    <a:pt x="10890" y="25"/>
                  </a:lnTo>
                  <a:close/>
                  <a:moveTo>
                    <a:pt x="12575" y="13"/>
                  </a:moveTo>
                  <a:lnTo>
                    <a:pt x="11733" y="25"/>
                  </a:lnTo>
                  <a:lnTo>
                    <a:pt x="11733" y="126"/>
                  </a:lnTo>
                  <a:lnTo>
                    <a:pt x="12575" y="126"/>
                  </a:lnTo>
                  <a:lnTo>
                    <a:pt x="12575" y="13"/>
                  </a:lnTo>
                  <a:close/>
                  <a:moveTo>
                    <a:pt x="9218" y="25"/>
                  </a:moveTo>
                  <a:lnTo>
                    <a:pt x="8375" y="38"/>
                  </a:lnTo>
                  <a:lnTo>
                    <a:pt x="8375" y="138"/>
                  </a:lnTo>
                  <a:lnTo>
                    <a:pt x="9218" y="138"/>
                  </a:lnTo>
                  <a:lnTo>
                    <a:pt x="9218" y="25"/>
                  </a:lnTo>
                  <a:close/>
                  <a:moveTo>
                    <a:pt x="5860" y="38"/>
                  </a:moveTo>
                  <a:lnTo>
                    <a:pt x="5030" y="50"/>
                  </a:lnTo>
                  <a:lnTo>
                    <a:pt x="5030" y="151"/>
                  </a:lnTo>
                  <a:lnTo>
                    <a:pt x="5860" y="151"/>
                  </a:lnTo>
                  <a:lnTo>
                    <a:pt x="5860" y="38"/>
                  </a:lnTo>
                  <a:close/>
                  <a:moveTo>
                    <a:pt x="6703" y="38"/>
                  </a:moveTo>
                  <a:lnTo>
                    <a:pt x="6703" y="151"/>
                  </a:lnTo>
                  <a:lnTo>
                    <a:pt x="7545" y="138"/>
                  </a:lnTo>
                  <a:lnTo>
                    <a:pt x="7545" y="38"/>
                  </a:lnTo>
                  <a:close/>
                  <a:moveTo>
                    <a:pt x="1673" y="63"/>
                  </a:moveTo>
                  <a:lnTo>
                    <a:pt x="1673" y="164"/>
                  </a:lnTo>
                  <a:lnTo>
                    <a:pt x="2515" y="164"/>
                  </a:lnTo>
                  <a:lnTo>
                    <a:pt x="2515" y="63"/>
                  </a:lnTo>
                  <a:close/>
                  <a:moveTo>
                    <a:pt x="3345" y="50"/>
                  </a:moveTo>
                  <a:lnTo>
                    <a:pt x="3345" y="164"/>
                  </a:lnTo>
                  <a:lnTo>
                    <a:pt x="4188" y="151"/>
                  </a:lnTo>
                  <a:lnTo>
                    <a:pt x="4188" y="50"/>
                  </a:lnTo>
                  <a:close/>
                  <a:moveTo>
                    <a:pt x="0" y="63"/>
                  </a:moveTo>
                  <a:lnTo>
                    <a:pt x="0" y="176"/>
                  </a:lnTo>
                  <a:lnTo>
                    <a:pt x="830" y="164"/>
                  </a:lnTo>
                  <a:lnTo>
                    <a:pt x="830" y="6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3"/>
            <p:cNvSpPr/>
            <p:nvPr/>
          </p:nvSpPr>
          <p:spPr>
            <a:xfrm>
              <a:off x="871575" y="2982425"/>
              <a:ext cx="429775" cy="4425"/>
            </a:xfrm>
            <a:custGeom>
              <a:avLst/>
              <a:gdLst/>
              <a:ahLst/>
              <a:cxnLst/>
              <a:rect l="l" t="t" r="r" b="b"/>
              <a:pathLst>
                <a:path w="17191" h="177" extrusionOk="0">
                  <a:moveTo>
                    <a:pt x="16762" y="1"/>
                  </a:moveTo>
                  <a:lnTo>
                    <a:pt x="16762" y="102"/>
                  </a:lnTo>
                  <a:lnTo>
                    <a:pt x="17190" y="102"/>
                  </a:lnTo>
                  <a:lnTo>
                    <a:pt x="17190" y="1"/>
                  </a:lnTo>
                  <a:close/>
                  <a:moveTo>
                    <a:pt x="13405" y="14"/>
                  </a:moveTo>
                  <a:lnTo>
                    <a:pt x="13405" y="114"/>
                  </a:lnTo>
                  <a:lnTo>
                    <a:pt x="14248" y="114"/>
                  </a:lnTo>
                  <a:lnTo>
                    <a:pt x="14248" y="14"/>
                  </a:lnTo>
                  <a:close/>
                  <a:moveTo>
                    <a:pt x="15090" y="1"/>
                  </a:moveTo>
                  <a:lnTo>
                    <a:pt x="15090" y="114"/>
                  </a:lnTo>
                  <a:lnTo>
                    <a:pt x="15920" y="102"/>
                  </a:lnTo>
                  <a:lnTo>
                    <a:pt x="15920" y="1"/>
                  </a:lnTo>
                  <a:close/>
                  <a:moveTo>
                    <a:pt x="10060" y="26"/>
                  </a:moveTo>
                  <a:lnTo>
                    <a:pt x="10060" y="127"/>
                  </a:lnTo>
                  <a:lnTo>
                    <a:pt x="10890" y="127"/>
                  </a:lnTo>
                  <a:lnTo>
                    <a:pt x="10890" y="26"/>
                  </a:lnTo>
                  <a:close/>
                  <a:moveTo>
                    <a:pt x="11733" y="14"/>
                  </a:moveTo>
                  <a:lnTo>
                    <a:pt x="11733" y="127"/>
                  </a:lnTo>
                  <a:lnTo>
                    <a:pt x="12575" y="114"/>
                  </a:lnTo>
                  <a:lnTo>
                    <a:pt x="12575" y="14"/>
                  </a:lnTo>
                  <a:close/>
                  <a:moveTo>
                    <a:pt x="6703" y="39"/>
                  </a:moveTo>
                  <a:lnTo>
                    <a:pt x="6703" y="139"/>
                  </a:lnTo>
                  <a:lnTo>
                    <a:pt x="7545" y="139"/>
                  </a:lnTo>
                  <a:lnTo>
                    <a:pt x="7545" y="39"/>
                  </a:lnTo>
                  <a:close/>
                  <a:moveTo>
                    <a:pt x="9218" y="26"/>
                  </a:moveTo>
                  <a:lnTo>
                    <a:pt x="8375" y="39"/>
                  </a:lnTo>
                  <a:lnTo>
                    <a:pt x="8375" y="139"/>
                  </a:lnTo>
                  <a:lnTo>
                    <a:pt x="9218" y="139"/>
                  </a:lnTo>
                  <a:lnTo>
                    <a:pt x="9218" y="26"/>
                  </a:lnTo>
                  <a:close/>
                  <a:moveTo>
                    <a:pt x="5860" y="39"/>
                  </a:moveTo>
                  <a:lnTo>
                    <a:pt x="5030" y="51"/>
                  </a:lnTo>
                  <a:lnTo>
                    <a:pt x="5030" y="152"/>
                  </a:lnTo>
                  <a:lnTo>
                    <a:pt x="5860" y="152"/>
                  </a:lnTo>
                  <a:lnTo>
                    <a:pt x="5860" y="39"/>
                  </a:lnTo>
                  <a:close/>
                  <a:moveTo>
                    <a:pt x="1673" y="64"/>
                  </a:moveTo>
                  <a:lnTo>
                    <a:pt x="1673" y="164"/>
                  </a:lnTo>
                  <a:lnTo>
                    <a:pt x="2515" y="164"/>
                  </a:lnTo>
                  <a:lnTo>
                    <a:pt x="2515" y="64"/>
                  </a:lnTo>
                  <a:close/>
                  <a:moveTo>
                    <a:pt x="3345" y="51"/>
                  </a:moveTo>
                  <a:lnTo>
                    <a:pt x="3345" y="164"/>
                  </a:lnTo>
                  <a:lnTo>
                    <a:pt x="4188" y="152"/>
                  </a:lnTo>
                  <a:lnTo>
                    <a:pt x="4188" y="51"/>
                  </a:lnTo>
                  <a:close/>
                  <a:moveTo>
                    <a:pt x="0" y="64"/>
                  </a:moveTo>
                  <a:lnTo>
                    <a:pt x="0" y="177"/>
                  </a:lnTo>
                  <a:lnTo>
                    <a:pt x="830" y="164"/>
                  </a:lnTo>
                  <a:lnTo>
                    <a:pt x="830" y="6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3"/>
            <p:cNvSpPr/>
            <p:nvPr/>
          </p:nvSpPr>
          <p:spPr>
            <a:xfrm>
              <a:off x="871575" y="3086800"/>
              <a:ext cx="429775" cy="4425"/>
            </a:xfrm>
            <a:custGeom>
              <a:avLst/>
              <a:gdLst/>
              <a:ahLst/>
              <a:cxnLst/>
              <a:rect l="l" t="t" r="r" b="b"/>
              <a:pathLst>
                <a:path w="17191" h="177" extrusionOk="0">
                  <a:moveTo>
                    <a:pt x="16762" y="1"/>
                  </a:moveTo>
                  <a:lnTo>
                    <a:pt x="16762" y="101"/>
                  </a:lnTo>
                  <a:lnTo>
                    <a:pt x="17190" y="101"/>
                  </a:lnTo>
                  <a:lnTo>
                    <a:pt x="17190" y="1"/>
                  </a:lnTo>
                  <a:close/>
                  <a:moveTo>
                    <a:pt x="13405" y="13"/>
                  </a:moveTo>
                  <a:lnTo>
                    <a:pt x="13405" y="114"/>
                  </a:lnTo>
                  <a:lnTo>
                    <a:pt x="14248" y="114"/>
                  </a:lnTo>
                  <a:lnTo>
                    <a:pt x="14248" y="13"/>
                  </a:lnTo>
                  <a:close/>
                  <a:moveTo>
                    <a:pt x="15090" y="1"/>
                  </a:moveTo>
                  <a:lnTo>
                    <a:pt x="15090" y="114"/>
                  </a:lnTo>
                  <a:lnTo>
                    <a:pt x="15920" y="101"/>
                  </a:lnTo>
                  <a:lnTo>
                    <a:pt x="15920" y="1"/>
                  </a:lnTo>
                  <a:close/>
                  <a:moveTo>
                    <a:pt x="10060" y="26"/>
                  </a:moveTo>
                  <a:lnTo>
                    <a:pt x="10060" y="126"/>
                  </a:lnTo>
                  <a:lnTo>
                    <a:pt x="10890" y="126"/>
                  </a:lnTo>
                  <a:lnTo>
                    <a:pt x="10890" y="26"/>
                  </a:lnTo>
                  <a:close/>
                  <a:moveTo>
                    <a:pt x="11733" y="13"/>
                  </a:moveTo>
                  <a:lnTo>
                    <a:pt x="11733" y="126"/>
                  </a:lnTo>
                  <a:lnTo>
                    <a:pt x="12575" y="114"/>
                  </a:lnTo>
                  <a:lnTo>
                    <a:pt x="12575" y="13"/>
                  </a:lnTo>
                  <a:close/>
                  <a:moveTo>
                    <a:pt x="6703" y="38"/>
                  </a:moveTo>
                  <a:lnTo>
                    <a:pt x="6703" y="139"/>
                  </a:lnTo>
                  <a:lnTo>
                    <a:pt x="7545" y="139"/>
                  </a:lnTo>
                  <a:lnTo>
                    <a:pt x="7545" y="38"/>
                  </a:lnTo>
                  <a:close/>
                  <a:moveTo>
                    <a:pt x="8375" y="26"/>
                  </a:moveTo>
                  <a:lnTo>
                    <a:pt x="8375" y="139"/>
                  </a:lnTo>
                  <a:lnTo>
                    <a:pt x="9218" y="139"/>
                  </a:lnTo>
                  <a:lnTo>
                    <a:pt x="9218" y="26"/>
                  </a:lnTo>
                  <a:close/>
                  <a:moveTo>
                    <a:pt x="5860" y="38"/>
                  </a:moveTo>
                  <a:lnTo>
                    <a:pt x="5030" y="51"/>
                  </a:lnTo>
                  <a:lnTo>
                    <a:pt x="5030" y="152"/>
                  </a:lnTo>
                  <a:lnTo>
                    <a:pt x="5860" y="152"/>
                  </a:lnTo>
                  <a:lnTo>
                    <a:pt x="5860" y="38"/>
                  </a:lnTo>
                  <a:close/>
                  <a:moveTo>
                    <a:pt x="2515" y="51"/>
                  </a:moveTo>
                  <a:lnTo>
                    <a:pt x="1673" y="64"/>
                  </a:lnTo>
                  <a:lnTo>
                    <a:pt x="1673" y="164"/>
                  </a:lnTo>
                  <a:lnTo>
                    <a:pt x="2515" y="164"/>
                  </a:lnTo>
                  <a:lnTo>
                    <a:pt x="2515" y="51"/>
                  </a:lnTo>
                  <a:close/>
                  <a:moveTo>
                    <a:pt x="3345" y="51"/>
                  </a:moveTo>
                  <a:lnTo>
                    <a:pt x="3345" y="164"/>
                  </a:lnTo>
                  <a:lnTo>
                    <a:pt x="4188" y="152"/>
                  </a:lnTo>
                  <a:lnTo>
                    <a:pt x="4188" y="51"/>
                  </a:lnTo>
                  <a:close/>
                  <a:moveTo>
                    <a:pt x="0" y="64"/>
                  </a:moveTo>
                  <a:lnTo>
                    <a:pt x="0" y="177"/>
                  </a:lnTo>
                  <a:lnTo>
                    <a:pt x="830" y="164"/>
                  </a:lnTo>
                  <a:lnTo>
                    <a:pt x="830" y="6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3"/>
            <p:cNvSpPr/>
            <p:nvPr/>
          </p:nvSpPr>
          <p:spPr>
            <a:xfrm>
              <a:off x="871575" y="3190850"/>
              <a:ext cx="429775" cy="4750"/>
            </a:xfrm>
            <a:custGeom>
              <a:avLst/>
              <a:gdLst/>
              <a:ahLst/>
              <a:cxnLst/>
              <a:rect l="l" t="t" r="r" b="b"/>
              <a:pathLst>
                <a:path w="17191" h="190" extrusionOk="0">
                  <a:moveTo>
                    <a:pt x="17190" y="1"/>
                  </a:moveTo>
                  <a:lnTo>
                    <a:pt x="16762" y="14"/>
                  </a:lnTo>
                  <a:lnTo>
                    <a:pt x="16762" y="114"/>
                  </a:lnTo>
                  <a:lnTo>
                    <a:pt x="17190" y="114"/>
                  </a:lnTo>
                  <a:lnTo>
                    <a:pt x="17190" y="1"/>
                  </a:lnTo>
                  <a:close/>
                  <a:moveTo>
                    <a:pt x="14248" y="14"/>
                  </a:moveTo>
                  <a:lnTo>
                    <a:pt x="13405" y="26"/>
                  </a:lnTo>
                  <a:lnTo>
                    <a:pt x="13405" y="127"/>
                  </a:lnTo>
                  <a:lnTo>
                    <a:pt x="14248" y="127"/>
                  </a:lnTo>
                  <a:lnTo>
                    <a:pt x="14248" y="14"/>
                  </a:lnTo>
                  <a:close/>
                  <a:moveTo>
                    <a:pt x="15090" y="14"/>
                  </a:moveTo>
                  <a:lnTo>
                    <a:pt x="15090" y="127"/>
                  </a:lnTo>
                  <a:lnTo>
                    <a:pt x="15920" y="114"/>
                  </a:lnTo>
                  <a:lnTo>
                    <a:pt x="15920" y="14"/>
                  </a:lnTo>
                  <a:close/>
                  <a:moveTo>
                    <a:pt x="10060" y="39"/>
                  </a:moveTo>
                  <a:lnTo>
                    <a:pt x="10060" y="139"/>
                  </a:lnTo>
                  <a:lnTo>
                    <a:pt x="10890" y="139"/>
                  </a:lnTo>
                  <a:lnTo>
                    <a:pt x="10890" y="39"/>
                  </a:lnTo>
                  <a:close/>
                  <a:moveTo>
                    <a:pt x="11733" y="26"/>
                  </a:moveTo>
                  <a:lnTo>
                    <a:pt x="11733" y="139"/>
                  </a:lnTo>
                  <a:lnTo>
                    <a:pt x="12575" y="127"/>
                  </a:lnTo>
                  <a:lnTo>
                    <a:pt x="12575" y="26"/>
                  </a:lnTo>
                  <a:close/>
                  <a:moveTo>
                    <a:pt x="6703" y="51"/>
                  </a:moveTo>
                  <a:lnTo>
                    <a:pt x="6703" y="152"/>
                  </a:lnTo>
                  <a:lnTo>
                    <a:pt x="7545" y="152"/>
                  </a:lnTo>
                  <a:lnTo>
                    <a:pt x="7545" y="51"/>
                  </a:lnTo>
                  <a:close/>
                  <a:moveTo>
                    <a:pt x="8375" y="39"/>
                  </a:moveTo>
                  <a:lnTo>
                    <a:pt x="8375" y="152"/>
                  </a:lnTo>
                  <a:lnTo>
                    <a:pt x="9218" y="139"/>
                  </a:lnTo>
                  <a:lnTo>
                    <a:pt x="9218" y="39"/>
                  </a:lnTo>
                  <a:close/>
                  <a:moveTo>
                    <a:pt x="3345" y="64"/>
                  </a:moveTo>
                  <a:lnTo>
                    <a:pt x="3345" y="164"/>
                  </a:lnTo>
                  <a:lnTo>
                    <a:pt x="4188" y="164"/>
                  </a:lnTo>
                  <a:lnTo>
                    <a:pt x="4188" y="64"/>
                  </a:lnTo>
                  <a:close/>
                  <a:moveTo>
                    <a:pt x="5860" y="51"/>
                  </a:moveTo>
                  <a:lnTo>
                    <a:pt x="5030" y="64"/>
                  </a:lnTo>
                  <a:lnTo>
                    <a:pt x="5030" y="164"/>
                  </a:lnTo>
                  <a:lnTo>
                    <a:pt x="5860" y="164"/>
                  </a:lnTo>
                  <a:lnTo>
                    <a:pt x="5860" y="51"/>
                  </a:lnTo>
                  <a:close/>
                  <a:moveTo>
                    <a:pt x="2515" y="64"/>
                  </a:moveTo>
                  <a:lnTo>
                    <a:pt x="1673" y="76"/>
                  </a:lnTo>
                  <a:lnTo>
                    <a:pt x="1673" y="177"/>
                  </a:lnTo>
                  <a:lnTo>
                    <a:pt x="2515" y="177"/>
                  </a:lnTo>
                  <a:lnTo>
                    <a:pt x="2515" y="64"/>
                  </a:lnTo>
                  <a:close/>
                  <a:moveTo>
                    <a:pt x="0" y="76"/>
                  </a:moveTo>
                  <a:lnTo>
                    <a:pt x="0" y="190"/>
                  </a:lnTo>
                  <a:lnTo>
                    <a:pt x="830" y="177"/>
                  </a:lnTo>
                  <a:lnTo>
                    <a:pt x="830" y="7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3"/>
            <p:cNvSpPr/>
            <p:nvPr/>
          </p:nvSpPr>
          <p:spPr>
            <a:xfrm>
              <a:off x="871575" y="3301200"/>
              <a:ext cx="429775" cy="4425"/>
            </a:xfrm>
            <a:custGeom>
              <a:avLst/>
              <a:gdLst/>
              <a:ahLst/>
              <a:cxnLst/>
              <a:rect l="l" t="t" r="r" b="b"/>
              <a:pathLst>
                <a:path w="17191" h="177" extrusionOk="0">
                  <a:moveTo>
                    <a:pt x="16762" y="1"/>
                  </a:moveTo>
                  <a:lnTo>
                    <a:pt x="16762" y="101"/>
                  </a:lnTo>
                  <a:lnTo>
                    <a:pt x="17190" y="101"/>
                  </a:lnTo>
                  <a:lnTo>
                    <a:pt x="17190" y="1"/>
                  </a:lnTo>
                  <a:close/>
                  <a:moveTo>
                    <a:pt x="13405" y="13"/>
                  </a:moveTo>
                  <a:lnTo>
                    <a:pt x="13405" y="114"/>
                  </a:lnTo>
                  <a:lnTo>
                    <a:pt x="14248" y="114"/>
                  </a:lnTo>
                  <a:lnTo>
                    <a:pt x="14248" y="13"/>
                  </a:lnTo>
                  <a:close/>
                  <a:moveTo>
                    <a:pt x="15920" y="1"/>
                  </a:moveTo>
                  <a:lnTo>
                    <a:pt x="15090" y="13"/>
                  </a:lnTo>
                  <a:lnTo>
                    <a:pt x="15090" y="114"/>
                  </a:lnTo>
                  <a:lnTo>
                    <a:pt x="15920" y="114"/>
                  </a:lnTo>
                  <a:lnTo>
                    <a:pt x="15920" y="1"/>
                  </a:lnTo>
                  <a:close/>
                  <a:moveTo>
                    <a:pt x="12575" y="13"/>
                  </a:moveTo>
                  <a:lnTo>
                    <a:pt x="11733" y="26"/>
                  </a:lnTo>
                  <a:lnTo>
                    <a:pt x="11733" y="126"/>
                  </a:lnTo>
                  <a:lnTo>
                    <a:pt x="12575" y="126"/>
                  </a:lnTo>
                  <a:lnTo>
                    <a:pt x="12575" y="13"/>
                  </a:lnTo>
                  <a:close/>
                  <a:moveTo>
                    <a:pt x="9218" y="26"/>
                  </a:moveTo>
                  <a:lnTo>
                    <a:pt x="8375" y="38"/>
                  </a:lnTo>
                  <a:lnTo>
                    <a:pt x="8375" y="139"/>
                  </a:lnTo>
                  <a:lnTo>
                    <a:pt x="9218" y="139"/>
                  </a:lnTo>
                  <a:lnTo>
                    <a:pt x="9218" y="26"/>
                  </a:lnTo>
                  <a:close/>
                  <a:moveTo>
                    <a:pt x="10060" y="26"/>
                  </a:moveTo>
                  <a:lnTo>
                    <a:pt x="10060" y="139"/>
                  </a:lnTo>
                  <a:lnTo>
                    <a:pt x="10890" y="126"/>
                  </a:lnTo>
                  <a:lnTo>
                    <a:pt x="10890" y="26"/>
                  </a:lnTo>
                  <a:close/>
                  <a:moveTo>
                    <a:pt x="5030" y="51"/>
                  </a:moveTo>
                  <a:lnTo>
                    <a:pt x="5030" y="152"/>
                  </a:lnTo>
                  <a:lnTo>
                    <a:pt x="5860" y="152"/>
                  </a:lnTo>
                  <a:lnTo>
                    <a:pt x="5860" y="51"/>
                  </a:lnTo>
                  <a:close/>
                  <a:moveTo>
                    <a:pt x="6703" y="38"/>
                  </a:moveTo>
                  <a:lnTo>
                    <a:pt x="6703" y="152"/>
                  </a:lnTo>
                  <a:lnTo>
                    <a:pt x="7545" y="139"/>
                  </a:lnTo>
                  <a:lnTo>
                    <a:pt x="7545" y="38"/>
                  </a:lnTo>
                  <a:close/>
                  <a:moveTo>
                    <a:pt x="1673" y="64"/>
                  </a:moveTo>
                  <a:lnTo>
                    <a:pt x="1673" y="164"/>
                  </a:lnTo>
                  <a:lnTo>
                    <a:pt x="2515" y="164"/>
                  </a:lnTo>
                  <a:lnTo>
                    <a:pt x="2515" y="64"/>
                  </a:lnTo>
                  <a:close/>
                  <a:moveTo>
                    <a:pt x="3345" y="51"/>
                  </a:moveTo>
                  <a:lnTo>
                    <a:pt x="3345" y="164"/>
                  </a:lnTo>
                  <a:lnTo>
                    <a:pt x="4188" y="152"/>
                  </a:lnTo>
                  <a:lnTo>
                    <a:pt x="4188" y="51"/>
                  </a:lnTo>
                  <a:close/>
                  <a:moveTo>
                    <a:pt x="830" y="64"/>
                  </a:moveTo>
                  <a:lnTo>
                    <a:pt x="0" y="76"/>
                  </a:lnTo>
                  <a:lnTo>
                    <a:pt x="0" y="177"/>
                  </a:lnTo>
                  <a:lnTo>
                    <a:pt x="830" y="177"/>
                  </a:lnTo>
                  <a:lnTo>
                    <a:pt x="830" y="6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solidFill>
          <a:schemeClr val="accent6"/>
        </a:solidFill>
        <a:effectLst/>
      </p:bgPr>
    </p:bg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6"/>
          <p:cNvSpPr/>
          <p:nvPr/>
        </p:nvSpPr>
        <p:spPr>
          <a:xfrm>
            <a:off x="-56250" y="4608575"/>
            <a:ext cx="9256374" cy="949800"/>
          </a:xfrm>
          <a:custGeom>
            <a:avLst/>
            <a:gdLst/>
            <a:ahLst/>
            <a:cxnLst/>
            <a:rect l="l" t="t" r="r" b="b"/>
            <a:pathLst>
              <a:path w="277719" h="37992" extrusionOk="0">
                <a:moveTo>
                  <a:pt x="0" y="37992"/>
                </a:moveTo>
                <a:lnTo>
                  <a:pt x="277719" y="37992"/>
                </a:lnTo>
                <a:lnTo>
                  <a:pt x="277719" y="251"/>
                </a:lnTo>
                <a:lnTo>
                  <a:pt x="0" y="1"/>
                </a:lnTo>
                <a:close/>
              </a:path>
            </a:pathLst>
          </a:custGeom>
          <a:solidFill>
            <a:srgbClr val="675D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p6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59" name="Google Shape;459;p6"/>
          <p:cNvSpPr/>
          <p:nvPr/>
        </p:nvSpPr>
        <p:spPr>
          <a:xfrm>
            <a:off x="-56250" y="4614425"/>
            <a:ext cx="9256374" cy="394500"/>
          </a:xfrm>
          <a:custGeom>
            <a:avLst/>
            <a:gdLst/>
            <a:ahLst/>
            <a:cxnLst/>
            <a:rect l="l" t="t" r="r" b="b"/>
            <a:pathLst>
              <a:path w="277719" h="15780" extrusionOk="0">
                <a:moveTo>
                  <a:pt x="0" y="15780"/>
                </a:moveTo>
                <a:lnTo>
                  <a:pt x="277719" y="14363"/>
                </a:lnTo>
                <a:lnTo>
                  <a:pt x="277719" y="233"/>
                </a:lnTo>
                <a:lnTo>
                  <a:pt x="0" y="0"/>
                </a:lnTo>
                <a:close/>
              </a:path>
            </a:pathLst>
          </a:custGeom>
          <a:solidFill>
            <a:srgbClr val="9C8F9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0" name="Google Shape;460;p6"/>
          <p:cNvGrpSpPr/>
          <p:nvPr/>
        </p:nvGrpSpPr>
        <p:grpSpPr>
          <a:xfrm flipH="1">
            <a:off x="5421075" y="0"/>
            <a:ext cx="3341725" cy="1430925"/>
            <a:chOff x="5967200" y="-891425"/>
            <a:chExt cx="3341725" cy="1430925"/>
          </a:xfrm>
        </p:grpSpPr>
        <p:sp>
          <p:nvSpPr>
            <p:cNvPr id="461" name="Google Shape;461;p6"/>
            <p:cNvSpPr/>
            <p:nvPr/>
          </p:nvSpPr>
          <p:spPr>
            <a:xfrm>
              <a:off x="9023975" y="-643975"/>
              <a:ext cx="175800" cy="217050"/>
            </a:xfrm>
            <a:custGeom>
              <a:avLst/>
              <a:gdLst/>
              <a:ahLst/>
              <a:cxnLst/>
              <a:rect l="l" t="t" r="r" b="b"/>
              <a:pathLst>
                <a:path w="7032" h="8682" extrusionOk="0">
                  <a:moveTo>
                    <a:pt x="367" y="7782"/>
                  </a:moveTo>
                  <a:cubicBezTo>
                    <a:pt x="217" y="6732"/>
                    <a:pt x="0" y="6182"/>
                    <a:pt x="383" y="5266"/>
                  </a:cubicBezTo>
                  <a:cubicBezTo>
                    <a:pt x="883" y="4016"/>
                    <a:pt x="1516" y="2899"/>
                    <a:pt x="2633" y="2116"/>
                  </a:cubicBezTo>
                  <a:cubicBezTo>
                    <a:pt x="3733" y="1316"/>
                    <a:pt x="5732" y="0"/>
                    <a:pt x="6715" y="1733"/>
                  </a:cubicBezTo>
                  <a:cubicBezTo>
                    <a:pt x="7032" y="2283"/>
                    <a:pt x="6899" y="2816"/>
                    <a:pt x="6699" y="3399"/>
                  </a:cubicBezTo>
                  <a:cubicBezTo>
                    <a:pt x="6415" y="4249"/>
                    <a:pt x="6132" y="5066"/>
                    <a:pt x="5682" y="5849"/>
                  </a:cubicBezTo>
                  <a:cubicBezTo>
                    <a:pt x="5099" y="6865"/>
                    <a:pt x="3883" y="8681"/>
                    <a:pt x="367" y="778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6"/>
            <p:cNvSpPr/>
            <p:nvPr/>
          </p:nvSpPr>
          <p:spPr>
            <a:xfrm>
              <a:off x="6484550" y="-491925"/>
              <a:ext cx="84600" cy="90400"/>
            </a:xfrm>
            <a:custGeom>
              <a:avLst/>
              <a:gdLst/>
              <a:ahLst/>
              <a:cxnLst/>
              <a:rect l="l" t="t" r="r" b="b"/>
              <a:pathLst>
                <a:path w="3384" h="3616" extrusionOk="0">
                  <a:moveTo>
                    <a:pt x="567" y="650"/>
                  </a:moveTo>
                  <a:cubicBezTo>
                    <a:pt x="1417" y="383"/>
                    <a:pt x="1917" y="0"/>
                    <a:pt x="2684" y="600"/>
                  </a:cubicBezTo>
                  <a:cubicBezTo>
                    <a:pt x="3200" y="1000"/>
                    <a:pt x="3383" y="1566"/>
                    <a:pt x="3383" y="2199"/>
                  </a:cubicBezTo>
                  <a:cubicBezTo>
                    <a:pt x="3367" y="2749"/>
                    <a:pt x="3267" y="3566"/>
                    <a:pt x="2600" y="3599"/>
                  </a:cubicBezTo>
                  <a:cubicBezTo>
                    <a:pt x="2134" y="3616"/>
                    <a:pt x="1800" y="3383"/>
                    <a:pt x="1417" y="3149"/>
                  </a:cubicBezTo>
                  <a:cubicBezTo>
                    <a:pt x="1067" y="2933"/>
                    <a:pt x="667" y="2683"/>
                    <a:pt x="417" y="2333"/>
                  </a:cubicBezTo>
                  <a:cubicBezTo>
                    <a:pt x="1" y="1766"/>
                    <a:pt x="234" y="1350"/>
                    <a:pt x="567" y="78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6"/>
            <p:cNvSpPr/>
            <p:nvPr/>
          </p:nvSpPr>
          <p:spPr>
            <a:xfrm>
              <a:off x="6593275" y="-604000"/>
              <a:ext cx="114600" cy="86250"/>
            </a:xfrm>
            <a:custGeom>
              <a:avLst/>
              <a:gdLst/>
              <a:ahLst/>
              <a:cxnLst/>
              <a:rect l="l" t="t" r="r" b="b"/>
              <a:pathLst>
                <a:path w="4584" h="3450" extrusionOk="0">
                  <a:moveTo>
                    <a:pt x="1" y="2883"/>
                  </a:moveTo>
                  <a:cubicBezTo>
                    <a:pt x="351" y="3067"/>
                    <a:pt x="701" y="3267"/>
                    <a:pt x="1034" y="3450"/>
                  </a:cubicBezTo>
                  <a:cubicBezTo>
                    <a:pt x="1301" y="3450"/>
                    <a:pt x="1550" y="3417"/>
                    <a:pt x="1800" y="3317"/>
                  </a:cubicBezTo>
                  <a:cubicBezTo>
                    <a:pt x="2550" y="3133"/>
                    <a:pt x="3283" y="3000"/>
                    <a:pt x="3850" y="2434"/>
                  </a:cubicBezTo>
                  <a:cubicBezTo>
                    <a:pt x="4583" y="1717"/>
                    <a:pt x="4450" y="967"/>
                    <a:pt x="3733" y="284"/>
                  </a:cubicBezTo>
                  <a:cubicBezTo>
                    <a:pt x="3600" y="151"/>
                    <a:pt x="3467" y="1"/>
                    <a:pt x="3267" y="101"/>
                  </a:cubicBezTo>
                  <a:cubicBezTo>
                    <a:pt x="3100" y="184"/>
                    <a:pt x="3150" y="351"/>
                    <a:pt x="3067" y="467"/>
                  </a:cubicBezTo>
                  <a:cubicBezTo>
                    <a:pt x="2900" y="667"/>
                    <a:pt x="2567" y="751"/>
                    <a:pt x="2384" y="884"/>
                  </a:cubicBezTo>
                  <a:cubicBezTo>
                    <a:pt x="1934" y="1217"/>
                    <a:pt x="1517" y="1884"/>
                    <a:pt x="984" y="203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6"/>
            <p:cNvSpPr/>
            <p:nvPr/>
          </p:nvSpPr>
          <p:spPr>
            <a:xfrm>
              <a:off x="6601625" y="-494425"/>
              <a:ext cx="170800" cy="79575"/>
            </a:xfrm>
            <a:custGeom>
              <a:avLst/>
              <a:gdLst/>
              <a:ahLst/>
              <a:cxnLst/>
              <a:rect l="l" t="t" r="r" b="b"/>
              <a:pathLst>
                <a:path w="6832" h="3183" extrusionOk="0">
                  <a:moveTo>
                    <a:pt x="6832" y="1300"/>
                  </a:moveTo>
                  <a:cubicBezTo>
                    <a:pt x="5715" y="733"/>
                    <a:pt x="4766" y="100"/>
                    <a:pt x="3483" y="33"/>
                  </a:cubicBezTo>
                  <a:cubicBezTo>
                    <a:pt x="2649" y="0"/>
                    <a:pt x="1200" y="483"/>
                    <a:pt x="733" y="1250"/>
                  </a:cubicBezTo>
                  <a:cubicBezTo>
                    <a:pt x="583" y="1500"/>
                    <a:pt x="467" y="1800"/>
                    <a:pt x="350" y="2066"/>
                  </a:cubicBezTo>
                  <a:cubicBezTo>
                    <a:pt x="283" y="2233"/>
                    <a:pt x="133" y="2383"/>
                    <a:pt x="83" y="2566"/>
                  </a:cubicBezTo>
                  <a:cubicBezTo>
                    <a:pt x="0" y="2866"/>
                    <a:pt x="117" y="2916"/>
                    <a:pt x="317" y="3033"/>
                  </a:cubicBezTo>
                  <a:cubicBezTo>
                    <a:pt x="617" y="3183"/>
                    <a:pt x="800" y="3149"/>
                    <a:pt x="1200" y="3149"/>
                  </a:cubicBezTo>
                  <a:cubicBezTo>
                    <a:pt x="2383" y="3116"/>
                    <a:pt x="3549" y="2983"/>
                    <a:pt x="4716" y="284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6"/>
            <p:cNvSpPr/>
            <p:nvPr/>
          </p:nvSpPr>
          <p:spPr>
            <a:xfrm>
              <a:off x="9090625" y="-304075"/>
              <a:ext cx="152475" cy="127500"/>
            </a:xfrm>
            <a:custGeom>
              <a:avLst/>
              <a:gdLst/>
              <a:ahLst/>
              <a:cxnLst/>
              <a:rect l="l" t="t" r="r" b="b"/>
              <a:pathLst>
                <a:path w="6099" h="5100" extrusionOk="0">
                  <a:moveTo>
                    <a:pt x="4516" y="1"/>
                  </a:moveTo>
                  <a:cubicBezTo>
                    <a:pt x="4066" y="817"/>
                    <a:pt x="3599" y="1401"/>
                    <a:pt x="2866" y="1984"/>
                  </a:cubicBezTo>
                  <a:cubicBezTo>
                    <a:pt x="2483" y="2300"/>
                    <a:pt x="2083" y="2617"/>
                    <a:pt x="1683" y="2934"/>
                  </a:cubicBezTo>
                  <a:cubicBezTo>
                    <a:pt x="1367" y="3183"/>
                    <a:pt x="833" y="3433"/>
                    <a:pt x="583" y="3767"/>
                  </a:cubicBezTo>
                  <a:cubicBezTo>
                    <a:pt x="0" y="4516"/>
                    <a:pt x="1167" y="4816"/>
                    <a:pt x="1716" y="4900"/>
                  </a:cubicBezTo>
                  <a:cubicBezTo>
                    <a:pt x="2916" y="5100"/>
                    <a:pt x="4432" y="4900"/>
                    <a:pt x="5366" y="4083"/>
                  </a:cubicBezTo>
                  <a:cubicBezTo>
                    <a:pt x="5566" y="3900"/>
                    <a:pt x="5782" y="3750"/>
                    <a:pt x="5915" y="3500"/>
                  </a:cubicBezTo>
                  <a:cubicBezTo>
                    <a:pt x="6032" y="3233"/>
                    <a:pt x="6049" y="2900"/>
                    <a:pt x="6065" y="2617"/>
                  </a:cubicBezTo>
                  <a:cubicBezTo>
                    <a:pt x="6099" y="1767"/>
                    <a:pt x="6015" y="767"/>
                    <a:pt x="451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6"/>
            <p:cNvSpPr/>
            <p:nvPr/>
          </p:nvSpPr>
          <p:spPr>
            <a:xfrm>
              <a:off x="9219750" y="-405700"/>
              <a:ext cx="78350" cy="107075"/>
            </a:xfrm>
            <a:custGeom>
              <a:avLst/>
              <a:gdLst/>
              <a:ahLst/>
              <a:cxnLst/>
              <a:rect l="l" t="t" r="r" b="b"/>
              <a:pathLst>
                <a:path w="3134" h="4283" extrusionOk="0">
                  <a:moveTo>
                    <a:pt x="2567" y="150"/>
                  </a:moveTo>
                  <a:cubicBezTo>
                    <a:pt x="2000" y="833"/>
                    <a:pt x="1434" y="1533"/>
                    <a:pt x="884" y="2250"/>
                  </a:cubicBezTo>
                  <a:cubicBezTo>
                    <a:pt x="667" y="2516"/>
                    <a:pt x="1" y="3333"/>
                    <a:pt x="217" y="3766"/>
                  </a:cubicBezTo>
                  <a:cubicBezTo>
                    <a:pt x="467" y="4283"/>
                    <a:pt x="1150" y="3583"/>
                    <a:pt x="1384" y="3366"/>
                  </a:cubicBezTo>
                  <a:cubicBezTo>
                    <a:pt x="1900" y="2883"/>
                    <a:pt x="2467" y="2616"/>
                    <a:pt x="2817" y="1966"/>
                  </a:cubicBezTo>
                  <a:cubicBezTo>
                    <a:pt x="2983" y="1650"/>
                    <a:pt x="3133" y="1500"/>
                    <a:pt x="3133" y="1133"/>
                  </a:cubicBezTo>
                  <a:cubicBezTo>
                    <a:pt x="3117" y="683"/>
                    <a:pt x="3033" y="433"/>
                    <a:pt x="28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6"/>
            <p:cNvSpPr/>
            <p:nvPr/>
          </p:nvSpPr>
          <p:spPr>
            <a:xfrm>
              <a:off x="6695750" y="-534425"/>
              <a:ext cx="50850" cy="70000"/>
            </a:xfrm>
            <a:custGeom>
              <a:avLst/>
              <a:gdLst/>
              <a:ahLst/>
              <a:cxnLst/>
              <a:rect l="l" t="t" r="r" b="b"/>
              <a:pathLst>
                <a:path w="2034" h="2800" extrusionOk="0">
                  <a:moveTo>
                    <a:pt x="467" y="2133"/>
                  </a:moveTo>
                  <a:cubicBezTo>
                    <a:pt x="284" y="1900"/>
                    <a:pt x="117" y="1633"/>
                    <a:pt x="1" y="1367"/>
                  </a:cubicBezTo>
                  <a:cubicBezTo>
                    <a:pt x="301" y="967"/>
                    <a:pt x="851" y="0"/>
                    <a:pt x="1501" y="250"/>
                  </a:cubicBezTo>
                  <a:cubicBezTo>
                    <a:pt x="1934" y="434"/>
                    <a:pt x="2034" y="934"/>
                    <a:pt x="1884" y="1333"/>
                  </a:cubicBezTo>
                  <a:cubicBezTo>
                    <a:pt x="1767" y="1700"/>
                    <a:pt x="1051" y="2800"/>
                    <a:pt x="567" y="22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6"/>
            <p:cNvSpPr/>
            <p:nvPr/>
          </p:nvSpPr>
          <p:spPr>
            <a:xfrm>
              <a:off x="6254200" y="-4125"/>
              <a:ext cx="125825" cy="101650"/>
            </a:xfrm>
            <a:custGeom>
              <a:avLst/>
              <a:gdLst/>
              <a:ahLst/>
              <a:cxnLst/>
              <a:rect l="l" t="t" r="r" b="b"/>
              <a:pathLst>
                <a:path w="5033" h="4066" extrusionOk="0">
                  <a:moveTo>
                    <a:pt x="3599" y="400"/>
                  </a:moveTo>
                  <a:cubicBezTo>
                    <a:pt x="2983" y="100"/>
                    <a:pt x="2700" y="0"/>
                    <a:pt x="2016" y="100"/>
                  </a:cubicBezTo>
                  <a:cubicBezTo>
                    <a:pt x="1650" y="150"/>
                    <a:pt x="1183" y="150"/>
                    <a:pt x="867" y="417"/>
                  </a:cubicBezTo>
                  <a:cubicBezTo>
                    <a:pt x="250" y="916"/>
                    <a:pt x="50" y="2083"/>
                    <a:pt x="17" y="2816"/>
                  </a:cubicBezTo>
                  <a:cubicBezTo>
                    <a:pt x="0" y="3216"/>
                    <a:pt x="67" y="3616"/>
                    <a:pt x="450" y="3816"/>
                  </a:cubicBezTo>
                  <a:cubicBezTo>
                    <a:pt x="983" y="4066"/>
                    <a:pt x="1917" y="3799"/>
                    <a:pt x="2400" y="3599"/>
                  </a:cubicBezTo>
                  <a:cubicBezTo>
                    <a:pt x="3749" y="3033"/>
                    <a:pt x="5032" y="1300"/>
                    <a:pt x="3599" y="4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6"/>
            <p:cNvSpPr/>
            <p:nvPr/>
          </p:nvSpPr>
          <p:spPr>
            <a:xfrm>
              <a:off x="8922325" y="-688150"/>
              <a:ext cx="180400" cy="184575"/>
            </a:xfrm>
            <a:custGeom>
              <a:avLst/>
              <a:gdLst/>
              <a:ahLst/>
              <a:cxnLst/>
              <a:rect l="l" t="t" r="r" b="b"/>
              <a:pathLst>
                <a:path w="7216" h="7383" extrusionOk="0">
                  <a:moveTo>
                    <a:pt x="750" y="2817"/>
                  </a:moveTo>
                  <a:cubicBezTo>
                    <a:pt x="767" y="2634"/>
                    <a:pt x="784" y="2117"/>
                    <a:pt x="867" y="1867"/>
                  </a:cubicBezTo>
                  <a:cubicBezTo>
                    <a:pt x="967" y="1551"/>
                    <a:pt x="1467" y="1234"/>
                    <a:pt x="1750" y="1034"/>
                  </a:cubicBezTo>
                  <a:cubicBezTo>
                    <a:pt x="2633" y="434"/>
                    <a:pt x="3866" y="1"/>
                    <a:pt x="4949" y="201"/>
                  </a:cubicBezTo>
                  <a:cubicBezTo>
                    <a:pt x="5732" y="351"/>
                    <a:pt x="6449" y="667"/>
                    <a:pt x="6849" y="1384"/>
                  </a:cubicBezTo>
                  <a:cubicBezTo>
                    <a:pt x="7165" y="1950"/>
                    <a:pt x="7215" y="2850"/>
                    <a:pt x="6999" y="3467"/>
                  </a:cubicBezTo>
                  <a:cubicBezTo>
                    <a:pt x="6499" y="4933"/>
                    <a:pt x="5749" y="6399"/>
                    <a:pt x="4199" y="6949"/>
                  </a:cubicBezTo>
                  <a:cubicBezTo>
                    <a:pt x="3333" y="7266"/>
                    <a:pt x="2466" y="7382"/>
                    <a:pt x="1617" y="6899"/>
                  </a:cubicBezTo>
                  <a:cubicBezTo>
                    <a:pt x="1183" y="6666"/>
                    <a:pt x="784" y="6333"/>
                    <a:pt x="467" y="5933"/>
                  </a:cubicBezTo>
                  <a:cubicBezTo>
                    <a:pt x="0" y="5350"/>
                    <a:pt x="17" y="4683"/>
                    <a:pt x="750" y="281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70" name="Google Shape;470;p6"/>
            <p:cNvGrpSpPr/>
            <p:nvPr/>
          </p:nvGrpSpPr>
          <p:grpSpPr>
            <a:xfrm>
              <a:off x="5967200" y="-891425"/>
              <a:ext cx="3341725" cy="1430925"/>
              <a:chOff x="5967200" y="-891425"/>
              <a:chExt cx="3341725" cy="1430925"/>
            </a:xfrm>
          </p:grpSpPr>
          <p:sp>
            <p:nvSpPr>
              <p:cNvPr id="471" name="Google Shape;471;p6"/>
              <p:cNvSpPr/>
              <p:nvPr/>
            </p:nvSpPr>
            <p:spPr>
              <a:xfrm>
                <a:off x="6005075" y="-891425"/>
                <a:ext cx="3303850" cy="1371375"/>
              </a:xfrm>
              <a:custGeom>
                <a:avLst/>
                <a:gdLst/>
                <a:ahLst/>
                <a:cxnLst/>
                <a:rect l="l" t="t" r="r" b="b"/>
                <a:pathLst>
                  <a:path w="132154" h="54855" extrusionOk="0">
                    <a:moveTo>
                      <a:pt x="114208" y="67"/>
                    </a:moveTo>
                    <a:cubicBezTo>
                      <a:pt x="110192" y="334"/>
                      <a:pt x="106026" y="700"/>
                      <a:pt x="102060" y="1450"/>
                    </a:cubicBezTo>
                    <a:lnTo>
                      <a:pt x="102060" y="1450"/>
                    </a:lnTo>
                    <a:cubicBezTo>
                      <a:pt x="100144" y="1817"/>
                      <a:pt x="98278" y="2183"/>
                      <a:pt x="96328" y="2183"/>
                    </a:cubicBezTo>
                    <a:lnTo>
                      <a:pt x="96328" y="2183"/>
                    </a:lnTo>
                    <a:cubicBezTo>
                      <a:pt x="94629" y="2167"/>
                      <a:pt x="93063" y="1633"/>
                      <a:pt x="91396" y="1450"/>
                    </a:cubicBezTo>
                    <a:lnTo>
                      <a:pt x="91396" y="1450"/>
                    </a:lnTo>
                    <a:cubicBezTo>
                      <a:pt x="90363" y="1334"/>
                      <a:pt x="89447" y="1084"/>
                      <a:pt x="88380" y="1084"/>
                    </a:cubicBezTo>
                    <a:lnTo>
                      <a:pt x="88380" y="1084"/>
                    </a:lnTo>
                    <a:cubicBezTo>
                      <a:pt x="88097" y="1100"/>
                      <a:pt x="87797" y="1084"/>
                      <a:pt x="87514" y="1084"/>
                    </a:cubicBezTo>
                    <a:lnTo>
                      <a:pt x="87514" y="1084"/>
                    </a:lnTo>
                    <a:cubicBezTo>
                      <a:pt x="86781" y="1067"/>
                      <a:pt x="86031" y="1067"/>
                      <a:pt x="85298" y="1167"/>
                    </a:cubicBezTo>
                    <a:lnTo>
                      <a:pt x="85298" y="1167"/>
                    </a:lnTo>
                    <a:cubicBezTo>
                      <a:pt x="79199" y="1967"/>
                      <a:pt x="73151" y="3050"/>
                      <a:pt x="67052" y="3983"/>
                    </a:cubicBezTo>
                    <a:lnTo>
                      <a:pt x="67052" y="3983"/>
                    </a:lnTo>
                    <a:cubicBezTo>
                      <a:pt x="63370" y="4549"/>
                      <a:pt x="59687" y="4716"/>
                      <a:pt x="56005" y="5133"/>
                    </a:cubicBezTo>
                    <a:lnTo>
                      <a:pt x="56005" y="5133"/>
                    </a:lnTo>
                    <a:cubicBezTo>
                      <a:pt x="54355" y="5316"/>
                      <a:pt x="52839" y="5699"/>
                      <a:pt x="51289" y="6316"/>
                    </a:cubicBezTo>
                    <a:lnTo>
                      <a:pt x="51289" y="6316"/>
                    </a:lnTo>
                    <a:cubicBezTo>
                      <a:pt x="50206" y="6749"/>
                      <a:pt x="49073" y="7349"/>
                      <a:pt x="47940" y="7549"/>
                    </a:cubicBezTo>
                    <a:lnTo>
                      <a:pt x="47940" y="7549"/>
                    </a:lnTo>
                    <a:cubicBezTo>
                      <a:pt x="47407" y="7649"/>
                      <a:pt x="46840" y="7632"/>
                      <a:pt x="46274" y="7599"/>
                    </a:cubicBezTo>
                    <a:lnTo>
                      <a:pt x="46274" y="7599"/>
                    </a:lnTo>
                    <a:cubicBezTo>
                      <a:pt x="46024" y="7599"/>
                      <a:pt x="45774" y="7582"/>
                      <a:pt x="45540" y="7582"/>
                    </a:cubicBezTo>
                    <a:lnTo>
                      <a:pt x="45540" y="7582"/>
                    </a:lnTo>
                    <a:cubicBezTo>
                      <a:pt x="45340" y="7582"/>
                      <a:pt x="45140" y="7582"/>
                      <a:pt x="44957" y="7582"/>
                    </a:cubicBezTo>
                    <a:lnTo>
                      <a:pt x="44957" y="7582"/>
                    </a:lnTo>
                    <a:cubicBezTo>
                      <a:pt x="43441" y="7565"/>
                      <a:pt x="41891" y="7549"/>
                      <a:pt x="40508" y="8365"/>
                    </a:cubicBezTo>
                    <a:lnTo>
                      <a:pt x="40508" y="8365"/>
                    </a:lnTo>
                    <a:cubicBezTo>
                      <a:pt x="38709" y="9415"/>
                      <a:pt x="37342" y="11065"/>
                      <a:pt x="35926" y="12614"/>
                    </a:cubicBezTo>
                    <a:lnTo>
                      <a:pt x="35926" y="12614"/>
                    </a:lnTo>
                    <a:cubicBezTo>
                      <a:pt x="34976" y="13681"/>
                      <a:pt x="33693" y="14264"/>
                      <a:pt x="32443" y="14514"/>
                    </a:cubicBezTo>
                    <a:lnTo>
                      <a:pt x="32443" y="14514"/>
                    </a:lnTo>
                    <a:cubicBezTo>
                      <a:pt x="31444" y="14714"/>
                      <a:pt x="30361" y="14664"/>
                      <a:pt x="30061" y="15963"/>
                    </a:cubicBezTo>
                    <a:lnTo>
                      <a:pt x="30061" y="15963"/>
                    </a:lnTo>
                    <a:cubicBezTo>
                      <a:pt x="29861" y="16763"/>
                      <a:pt x="30211" y="17296"/>
                      <a:pt x="29427" y="17780"/>
                    </a:cubicBezTo>
                    <a:lnTo>
                      <a:pt x="29427" y="17780"/>
                    </a:lnTo>
                    <a:cubicBezTo>
                      <a:pt x="28861" y="18146"/>
                      <a:pt x="29044" y="17930"/>
                      <a:pt x="28494" y="17580"/>
                    </a:cubicBezTo>
                    <a:lnTo>
                      <a:pt x="28494" y="17580"/>
                    </a:lnTo>
                    <a:cubicBezTo>
                      <a:pt x="27928" y="17213"/>
                      <a:pt x="26145" y="17030"/>
                      <a:pt x="25428" y="17346"/>
                    </a:cubicBezTo>
                    <a:lnTo>
                      <a:pt x="25428" y="17346"/>
                    </a:lnTo>
                    <a:cubicBezTo>
                      <a:pt x="24562" y="17746"/>
                      <a:pt x="23962" y="19146"/>
                      <a:pt x="23979" y="20129"/>
                    </a:cubicBezTo>
                    <a:lnTo>
                      <a:pt x="23979" y="20129"/>
                    </a:lnTo>
                    <a:cubicBezTo>
                      <a:pt x="24012" y="22495"/>
                      <a:pt x="27211" y="22962"/>
                      <a:pt x="28678" y="23795"/>
                    </a:cubicBezTo>
                    <a:lnTo>
                      <a:pt x="28678" y="23795"/>
                    </a:lnTo>
                    <a:cubicBezTo>
                      <a:pt x="29711" y="24395"/>
                      <a:pt x="30677" y="25228"/>
                      <a:pt x="30327" y="26711"/>
                    </a:cubicBezTo>
                    <a:lnTo>
                      <a:pt x="30327" y="26711"/>
                    </a:lnTo>
                    <a:cubicBezTo>
                      <a:pt x="30111" y="27661"/>
                      <a:pt x="29177" y="28444"/>
                      <a:pt x="28444" y="28877"/>
                    </a:cubicBezTo>
                    <a:lnTo>
                      <a:pt x="28444" y="28877"/>
                    </a:lnTo>
                    <a:cubicBezTo>
                      <a:pt x="27128" y="29643"/>
                      <a:pt x="25978" y="29960"/>
                      <a:pt x="24962" y="31343"/>
                    </a:cubicBezTo>
                    <a:lnTo>
                      <a:pt x="24962" y="31343"/>
                    </a:lnTo>
                    <a:cubicBezTo>
                      <a:pt x="24262" y="32309"/>
                      <a:pt x="24195" y="32976"/>
                      <a:pt x="23995" y="34092"/>
                    </a:cubicBezTo>
                    <a:lnTo>
                      <a:pt x="23995" y="34092"/>
                    </a:lnTo>
                    <a:cubicBezTo>
                      <a:pt x="23662" y="36109"/>
                      <a:pt x="21013" y="36025"/>
                      <a:pt x="19563" y="36358"/>
                    </a:cubicBezTo>
                    <a:lnTo>
                      <a:pt x="19563" y="36358"/>
                    </a:lnTo>
                    <a:cubicBezTo>
                      <a:pt x="19213" y="36425"/>
                      <a:pt x="18880" y="36425"/>
                      <a:pt x="18530" y="36425"/>
                    </a:cubicBezTo>
                    <a:lnTo>
                      <a:pt x="18530" y="36425"/>
                    </a:lnTo>
                    <a:cubicBezTo>
                      <a:pt x="18163" y="36425"/>
                      <a:pt x="17780" y="36408"/>
                      <a:pt x="17430" y="36508"/>
                    </a:cubicBezTo>
                    <a:lnTo>
                      <a:pt x="17430" y="36508"/>
                    </a:lnTo>
                    <a:cubicBezTo>
                      <a:pt x="16897" y="36658"/>
                      <a:pt x="16214" y="37208"/>
                      <a:pt x="15697" y="37525"/>
                    </a:cubicBezTo>
                    <a:lnTo>
                      <a:pt x="15697" y="37525"/>
                    </a:lnTo>
                    <a:cubicBezTo>
                      <a:pt x="15097" y="37891"/>
                      <a:pt x="14514" y="38058"/>
                      <a:pt x="14048" y="38591"/>
                    </a:cubicBezTo>
                    <a:lnTo>
                      <a:pt x="14048" y="38591"/>
                    </a:lnTo>
                    <a:cubicBezTo>
                      <a:pt x="13648" y="39041"/>
                      <a:pt x="13681" y="39358"/>
                      <a:pt x="13431" y="39874"/>
                    </a:cubicBezTo>
                    <a:lnTo>
                      <a:pt x="13431" y="39874"/>
                    </a:lnTo>
                    <a:cubicBezTo>
                      <a:pt x="12898" y="40907"/>
                      <a:pt x="11598" y="40091"/>
                      <a:pt x="10732" y="40824"/>
                    </a:cubicBezTo>
                    <a:lnTo>
                      <a:pt x="10732" y="40824"/>
                    </a:lnTo>
                    <a:cubicBezTo>
                      <a:pt x="9965" y="41457"/>
                      <a:pt x="9632" y="42707"/>
                      <a:pt x="9232" y="43657"/>
                    </a:cubicBezTo>
                    <a:lnTo>
                      <a:pt x="9232" y="43657"/>
                    </a:lnTo>
                    <a:cubicBezTo>
                      <a:pt x="8999" y="44207"/>
                      <a:pt x="8882" y="44990"/>
                      <a:pt x="8566" y="45456"/>
                    </a:cubicBezTo>
                    <a:lnTo>
                      <a:pt x="8566" y="45456"/>
                    </a:lnTo>
                    <a:cubicBezTo>
                      <a:pt x="7683" y="46739"/>
                      <a:pt x="5600" y="46823"/>
                      <a:pt x="4383" y="47256"/>
                    </a:cubicBezTo>
                    <a:lnTo>
                      <a:pt x="4383" y="47256"/>
                    </a:lnTo>
                    <a:cubicBezTo>
                      <a:pt x="2917" y="47789"/>
                      <a:pt x="1451" y="48156"/>
                      <a:pt x="1" y="48689"/>
                    </a:cubicBezTo>
                    <a:lnTo>
                      <a:pt x="1" y="48689"/>
                    </a:lnTo>
                    <a:lnTo>
                      <a:pt x="2834" y="53738"/>
                    </a:lnTo>
                    <a:cubicBezTo>
                      <a:pt x="5883" y="53921"/>
                      <a:pt x="8899" y="54471"/>
                      <a:pt x="11965" y="54487"/>
                    </a:cubicBezTo>
                    <a:lnTo>
                      <a:pt x="11965" y="54487"/>
                    </a:lnTo>
                    <a:cubicBezTo>
                      <a:pt x="13498" y="54504"/>
                      <a:pt x="15047" y="54471"/>
                      <a:pt x="16597" y="54454"/>
                    </a:cubicBezTo>
                    <a:lnTo>
                      <a:pt x="16597" y="54454"/>
                    </a:lnTo>
                    <a:cubicBezTo>
                      <a:pt x="20729" y="54438"/>
                      <a:pt x="24845" y="54804"/>
                      <a:pt x="28978" y="54837"/>
                    </a:cubicBezTo>
                    <a:lnTo>
                      <a:pt x="28978" y="54837"/>
                    </a:lnTo>
                    <a:cubicBezTo>
                      <a:pt x="33393" y="54854"/>
                      <a:pt x="37892" y="54421"/>
                      <a:pt x="42274" y="53754"/>
                    </a:cubicBezTo>
                    <a:lnTo>
                      <a:pt x="42274" y="53754"/>
                    </a:lnTo>
                    <a:cubicBezTo>
                      <a:pt x="46573" y="53104"/>
                      <a:pt x="50906" y="52805"/>
                      <a:pt x="55238" y="52388"/>
                    </a:cubicBezTo>
                    <a:lnTo>
                      <a:pt x="55238" y="52388"/>
                    </a:lnTo>
                    <a:cubicBezTo>
                      <a:pt x="59104" y="52021"/>
                      <a:pt x="63020" y="51555"/>
                      <a:pt x="66902" y="51555"/>
                    </a:cubicBezTo>
                    <a:lnTo>
                      <a:pt x="66902" y="51555"/>
                    </a:lnTo>
                    <a:cubicBezTo>
                      <a:pt x="67669" y="51555"/>
                      <a:pt x="68452" y="51572"/>
                      <a:pt x="69218" y="51588"/>
                    </a:cubicBezTo>
                    <a:lnTo>
                      <a:pt x="69218" y="51588"/>
                    </a:lnTo>
                    <a:cubicBezTo>
                      <a:pt x="70251" y="51605"/>
                      <a:pt x="71301" y="51622"/>
                      <a:pt x="72334" y="51605"/>
                    </a:cubicBezTo>
                    <a:lnTo>
                      <a:pt x="72334" y="51605"/>
                    </a:lnTo>
                    <a:cubicBezTo>
                      <a:pt x="74834" y="51555"/>
                      <a:pt x="77316" y="51255"/>
                      <a:pt x="79816" y="51205"/>
                    </a:cubicBezTo>
                    <a:lnTo>
                      <a:pt x="79816" y="51205"/>
                    </a:lnTo>
                    <a:cubicBezTo>
                      <a:pt x="80782" y="51172"/>
                      <a:pt x="81765" y="51205"/>
                      <a:pt x="82732" y="51222"/>
                    </a:cubicBezTo>
                    <a:lnTo>
                      <a:pt x="82732" y="51222"/>
                    </a:lnTo>
                    <a:cubicBezTo>
                      <a:pt x="84198" y="51238"/>
                      <a:pt x="85681" y="51272"/>
                      <a:pt x="87147" y="51172"/>
                    </a:cubicBezTo>
                    <a:lnTo>
                      <a:pt x="87147" y="51172"/>
                    </a:lnTo>
                    <a:cubicBezTo>
                      <a:pt x="90930" y="50888"/>
                      <a:pt x="94846" y="50155"/>
                      <a:pt x="98478" y="48872"/>
                    </a:cubicBezTo>
                    <a:lnTo>
                      <a:pt x="98478" y="48872"/>
                    </a:lnTo>
                    <a:cubicBezTo>
                      <a:pt x="100727" y="48089"/>
                      <a:pt x="102810" y="47356"/>
                      <a:pt x="104510" y="45440"/>
                    </a:cubicBezTo>
                    <a:lnTo>
                      <a:pt x="104510" y="45440"/>
                    </a:lnTo>
                    <a:cubicBezTo>
                      <a:pt x="105843" y="43957"/>
                      <a:pt x="109109" y="41007"/>
                      <a:pt x="106759" y="38858"/>
                    </a:cubicBezTo>
                    <a:lnTo>
                      <a:pt x="106759" y="38858"/>
                    </a:lnTo>
                    <a:cubicBezTo>
                      <a:pt x="105626" y="37808"/>
                      <a:pt x="103377" y="37925"/>
                      <a:pt x="101994" y="37858"/>
                    </a:cubicBezTo>
                    <a:lnTo>
                      <a:pt x="101994" y="37858"/>
                    </a:lnTo>
                    <a:cubicBezTo>
                      <a:pt x="101377" y="37825"/>
                      <a:pt x="100744" y="37841"/>
                      <a:pt x="100111" y="37858"/>
                    </a:cubicBezTo>
                    <a:lnTo>
                      <a:pt x="100111" y="37858"/>
                    </a:lnTo>
                    <a:cubicBezTo>
                      <a:pt x="98611" y="37891"/>
                      <a:pt x="97078" y="37925"/>
                      <a:pt x="95695" y="37442"/>
                    </a:cubicBezTo>
                    <a:lnTo>
                      <a:pt x="95695" y="37442"/>
                    </a:lnTo>
                    <a:cubicBezTo>
                      <a:pt x="94979" y="37192"/>
                      <a:pt x="94446" y="36592"/>
                      <a:pt x="93712" y="36425"/>
                    </a:cubicBezTo>
                    <a:lnTo>
                      <a:pt x="93712" y="36425"/>
                    </a:lnTo>
                    <a:cubicBezTo>
                      <a:pt x="92746" y="36209"/>
                      <a:pt x="91730" y="36492"/>
                      <a:pt x="90930" y="35575"/>
                    </a:cubicBezTo>
                    <a:lnTo>
                      <a:pt x="90930" y="35575"/>
                    </a:lnTo>
                    <a:cubicBezTo>
                      <a:pt x="89597" y="34076"/>
                      <a:pt x="93529" y="33393"/>
                      <a:pt x="94379" y="33109"/>
                    </a:cubicBezTo>
                    <a:lnTo>
                      <a:pt x="94379" y="33109"/>
                    </a:lnTo>
                    <a:cubicBezTo>
                      <a:pt x="96528" y="32359"/>
                      <a:pt x="99961" y="29810"/>
                      <a:pt x="102210" y="31343"/>
                    </a:cubicBezTo>
                    <a:lnTo>
                      <a:pt x="102210" y="31343"/>
                    </a:lnTo>
                    <a:cubicBezTo>
                      <a:pt x="102977" y="31876"/>
                      <a:pt x="103477" y="32609"/>
                      <a:pt x="104327" y="33076"/>
                    </a:cubicBezTo>
                    <a:lnTo>
                      <a:pt x="104327" y="33076"/>
                    </a:lnTo>
                    <a:cubicBezTo>
                      <a:pt x="105360" y="33609"/>
                      <a:pt x="106343" y="33609"/>
                      <a:pt x="107476" y="33559"/>
                    </a:cubicBezTo>
                    <a:lnTo>
                      <a:pt x="107476" y="33559"/>
                    </a:lnTo>
                    <a:cubicBezTo>
                      <a:pt x="109642" y="33459"/>
                      <a:pt x="112125" y="33109"/>
                      <a:pt x="114241" y="32476"/>
                    </a:cubicBezTo>
                    <a:lnTo>
                      <a:pt x="114241" y="32476"/>
                    </a:lnTo>
                    <a:cubicBezTo>
                      <a:pt x="115524" y="32110"/>
                      <a:pt x="116757" y="31526"/>
                      <a:pt x="117857" y="30660"/>
                    </a:cubicBezTo>
                    <a:lnTo>
                      <a:pt x="117857" y="30660"/>
                    </a:lnTo>
                    <a:cubicBezTo>
                      <a:pt x="118707" y="29977"/>
                      <a:pt x="119190" y="29510"/>
                      <a:pt x="120273" y="29294"/>
                    </a:cubicBezTo>
                    <a:lnTo>
                      <a:pt x="120273" y="29294"/>
                    </a:lnTo>
                    <a:cubicBezTo>
                      <a:pt x="121456" y="29060"/>
                      <a:pt x="122556" y="28894"/>
                      <a:pt x="123739" y="28494"/>
                    </a:cubicBezTo>
                    <a:lnTo>
                      <a:pt x="123739" y="28494"/>
                    </a:lnTo>
                    <a:cubicBezTo>
                      <a:pt x="124972" y="28094"/>
                      <a:pt x="126571" y="28094"/>
                      <a:pt x="127421" y="26844"/>
                    </a:cubicBezTo>
                    <a:lnTo>
                      <a:pt x="127421" y="26844"/>
                    </a:lnTo>
                    <a:cubicBezTo>
                      <a:pt x="127888" y="26128"/>
                      <a:pt x="128154" y="25278"/>
                      <a:pt x="128638" y="24528"/>
                    </a:cubicBezTo>
                    <a:lnTo>
                      <a:pt x="128638" y="24528"/>
                    </a:lnTo>
                    <a:cubicBezTo>
                      <a:pt x="129121" y="23811"/>
                      <a:pt x="129554" y="22962"/>
                      <a:pt x="130137" y="22345"/>
                    </a:cubicBezTo>
                    <a:lnTo>
                      <a:pt x="130137" y="22345"/>
                    </a:lnTo>
                    <a:cubicBezTo>
                      <a:pt x="130787" y="21679"/>
                      <a:pt x="131620" y="21245"/>
                      <a:pt x="131920" y="20179"/>
                    </a:cubicBezTo>
                    <a:lnTo>
                      <a:pt x="131920" y="20179"/>
                    </a:lnTo>
                    <a:cubicBezTo>
                      <a:pt x="132153" y="19313"/>
                      <a:pt x="131837" y="18429"/>
                      <a:pt x="131654" y="17596"/>
                    </a:cubicBezTo>
                    <a:lnTo>
                      <a:pt x="131654" y="17596"/>
                    </a:lnTo>
                    <a:cubicBezTo>
                      <a:pt x="131437" y="16680"/>
                      <a:pt x="131454" y="15763"/>
                      <a:pt x="131270" y="14864"/>
                    </a:cubicBezTo>
                    <a:lnTo>
                      <a:pt x="131270" y="14864"/>
                    </a:lnTo>
                    <a:cubicBezTo>
                      <a:pt x="131104" y="14064"/>
                      <a:pt x="131020" y="13597"/>
                      <a:pt x="131020" y="12714"/>
                    </a:cubicBezTo>
                    <a:lnTo>
                      <a:pt x="131020" y="12714"/>
                    </a:lnTo>
                    <a:cubicBezTo>
                      <a:pt x="131020" y="11931"/>
                      <a:pt x="131187" y="10931"/>
                      <a:pt x="130954" y="10181"/>
                    </a:cubicBezTo>
                    <a:lnTo>
                      <a:pt x="130954" y="10181"/>
                    </a:lnTo>
                    <a:cubicBezTo>
                      <a:pt x="130720" y="9348"/>
                      <a:pt x="130154" y="8498"/>
                      <a:pt x="129837" y="7665"/>
                    </a:cubicBezTo>
                    <a:lnTo>
                      <a:pt x="129837" y="7665"/>
                    </a:lnTo>
                    <a:cubicBezTo>
                      <a:pt x="129454" y="6682"/>
                      <a:pt x="128988" y="5832"/>
                      <a:pt x="128504" y="4899"/>
                    </a:cubicBezTo>
                    <a:lnTo>
                      <a:pt x="128504" y="4899"/>
                    </a:lnTo>
                    <a:cubicBezTo>
                      <a:pt x="127521" y="2950"/>
                      <a:pt x="126122" y="2183"/>
                      <a:pt x="124305" y="1433"/>
                    </a:cubicBezTo>
                    <a:lnTo>
                      <a:pt x="124305" y="1433"/>
                    </a:lnTo>
                    <a:cubicBezTo>
                      <a:pt x="121723" y="367"/>
                      <a:pt x="119090" y="1"/>
                      <a:pt x="116390" y="1"/>
                    </a:cubicBezTo>
                    <a:lnTo>
                      <a:pt x="116390" y="1"/>
                    </a:lnTo>
                    <a:cubicBezTo>
                      <a:pt x="115674" y="1"/>
                      <a:pt x="114941" y="17"/>
                      <a:pt x="114208" y="67"/>
                    </a:cubicBezTo>
                  </a:path>
                </a:pathLst>
              </a:custGeom>
              <a:solidFill>
                <a:srgbClr val="F4F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" name="Google Shape;472;p6"/>
              <p:cNvSpPr/>
              <p:nvPr/>
            </p:nvSpPr>
            <p:spPr>
              <a:xfrm>
                <a:off x="8280800" y="-823525"/>
                <a:ext cx="739850" cy="471575"/>
              </a:xfrm>
              <a:custGeom>
                <a:avLst/>
                <a:gdLst/>
                <a:ahLst/>
                <a:cxnLst/>
                <a:rect l="l" t="t" r="r" b="b"/>
                <a:pathLst>
                  <a:path w="29594" h="18863" extrusionOk="0">
                    <a:moveTo>
                      <a:pt x="1" y="10115"/>
                    </a:moveTo>
                    <a:cubicBezTo>
                      <a:pt x="551" y="8882"/>
                      <a:pt x="1100" y="7932"/>
                      <a:pt x="1934" y="6849"/>
                    </a:cubicBezTo>
                    <a:cubicBezTo>
                      <a:pt x="2983" y="5483"/>
                      <a:pt x="4416" y="3916"/>
                      <a:pt x="5999" y="3116"/>
                    </a:cubicBezTo>
                    <a:cubicBezTo>
                      <a:pt x="6782" y="2717"/>
                      <a:pt x="7749" y="2533"/>
                      <a:pt x="8599" y="2333"/>
                    </a:cubicBezTo>
                    <a:cubicBezTo>
                      <a:pt x="10365" y="1933"/>
                      <a:pt x="12115" y="1467"/>
                      <a:pt x="13881" y="1067"/>
                    </a:cubicBezTo>
                    <a:cubicBezTo>
                      <a:pt x="15814" y="617"/>
                      <a:pt x="17997" y="117"/>
                      <a:pt x="20013" y="34"/>
                    </a:cubicBezTo>
                    <a:cubicBezTo>
                      <a:pt x="21179" y="1"/>
                      <a:pt x="22379" y="134"/>
                      <a:pt x="23545" y="267"/>
                    </a:cubicBezTo>
                    <a:cubicBezTo>
                      <a:pt x="25611" y="500"/>
                      <a:pt x="28327" y="1600"/>
                      <a:pt x="28944" y="3800"/>
                    </a:cubicBezTo>
                    <a:cubicBezTo>
                      <a:pt x="29244" y="4883"/>
                      <a:pt x="29444" y="5999"/>
                      <a:pt x="29477" y="7115"/>
                    </a:cubicBezTo>
                    <a:cubicBezTo>
                      <a:pt x="29511" y="8449"/>
                      <a:pt x="29594" y="9865"/>
                      <a:pt x="29244" y="11165"/>
                    </a:cubicBezTo>
                    <a:cubicBezTo>
                      <a:pt x="28561" y="13614"/>
                      <a:pt x="27078" y="15697"/>
                      <a:pt x="24945" y="17096"/>
                    </a:cubicBezTo>
                    <a:cubicBezTo>
                      <a:pt x="23195" y="18246"/>
                      <a:pt x="20713" y="18613"/>
                      <a:pt x="18663" y="18729"/>
                    </a:cubicBezTo>
                    <a:cubicBezTo>
                      <a:pt x="16497" y="18863"/>
                      <a:pt x="14347" y="18763"/>
                      <a:pt x="12198" y="18513"/>
                    </a:cubicBezTo>
                    <a:cubicBezTo>
                      <a:pt x="9449" y="18196"/>
                      <a:pt x="6766" y="17713"/>
                      <a:pt x="4183" y="16663"/>
                    </a:cubicBezTo>
                    <a:cubicBezTo>
                      <a:pt x="2817" y="16080"/>
                      <a:pt x="1684" y="15297"/>
                      <a:pt x="417" y="1454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" name="Google Shape;473;p6"/>
              <p:cNvSpPr/>
              <p:nvPr/>
            </p:nvSpPr>
            <p:spPr>
              <a:xfrm>
                <a:off x="7283550" y="-786450"/>
                <a:ext cx="941875" cy="329525"/>
              </a:xfrm>
              <a:custGeom>
                <a:avLst/>
                <a:gdLst/>
                <a:ahLst/>
                <a:cxnLst/>
                <a:rect l="l" t="t" r="r" b="b"/>
                <a:pathLst>
                  <a:path w="37675" h="13181" extrusionOk="0">
                    <a:moveTo>
                      <a:pt x="36941" y="8632"/>
                    </a:moveTo>
                    <a:cubicBezTo>
                      <a:pt x="37125" y="8065"/>
                      <a:pt x="37408" y="7482"/>
                      <a:pt x="37558" y="6916"/>
                    </a:cubicBezTo>
                    <a:cubicBezTo>
                      <a:pt x="37675" y="6449"/>
                      <a:pt x="37575" y="5882"/>
                      <a:pt x="37591" y="5399"/>
                    </a:cubicBezTo>
                    <a:cubicBezTo>
                      <a:pt x="37591" y="4000"/>
                      <a:pt x="37491" y="2916"/>
                      <a:pt x="36342" y="1933"/>
                    </a:cubicBezTo>
                    <a:cubicBezTo>
                      <a:pt x="35308" y="1067"/>
                      <a:pt x="34242" y="634"/>
                      <a:pt x="32909" y="417"/>
                    </a:cubicBezTo>
                    <a:cubicBezTo>
                      <a:pt x="31176" y="117"/>
                      <a:pt x="29343" y="0"/>
                      <a:pt x="27594" y="0"/>
                    </a:cubicBezTo>
                    <a:cubicBezTo>
                      <a:pt x="22445" y="0"/>
                      <a:pt x="17313" y="934"/>
                      <a:pt x="12264" y="1783"/>
                    </a:cubicBezTo>
                    <a:cubicBezTo>
                      <a:pt x="9698" y="2217"/>
                      <a:pt x="7198" y="2866"/>
                      <a:pt x="4749" y="3733"/>
                    </a:cubicBezTo>
                    <a:cubicBezTo>
                      <a:pt x="3333" y="4233"/>
                      <a:pt x="1150" y="4916"/>
                      <a:pt x="633" y="6532"/>
                    </a:cubicBezTo>
                    <a:cubicBezTo>
                      <a:pt x="0" y="8582"/>
                      <a:pt x="2033" y="11081"/>
                      <a:pt x="3716" y="12031"/>
                    </a:cubicBezTo>
                    <a:cubicBezTo>
                      <a:pt x="4949" y="12714"/>
                      <a:pt x="6315" y="12814"/>
                      <a:pt x="7682" y="12964"/>
                    </a:cubicBezTo>
                    <a:cubicBezTo>
                      <a:pt x="9614" y="13181"/>
                      <a:pt x="11514" y="12914"/>
                      <a:pt x="13430" y="12797"/>
                    </a:cubicBezTo>
                    <a:cubicBezTo>
                      <a:pt x="17346" y="12531"/>
                      <a:pt x="21278" y="12114"/>
                      <a:pt x="25194" y="11998"/>
                    </a:cubicBezTo>
                    <a:cubicBezTo>
                      <a:pt x="27210" y="11931"/>
                      <a:pt x="28993" y="11348"/>
                      <a:pt x="30876" y="10748"/>
                    </a:cubicBezTo>
                    <a:cubicBezTo>
                      <a:pt x="31993" y="10398"/>
                      <a:pt x="33109" y="10098"/>
                      <a:pt x="34175" y="9582"/>
                    </a:cubicBezTo>
                    <a:cubicBezTo>
                      <a:pt x="35325" y="9032"/>
                      <a:pt x="36442" y="8382"/>
                      <a:pt x="36941" y="863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" name="Google Shape;474;p6"/>
              <p:cNvSpPr/>
              <p:nvPr/>
            </p:nvSpPr>
            <p:spPr>
              <a:xfrm>
                <a:off x="6999025" y="-606075"/>
                <a:ext cx="244975" cy="115825"/>
              </a:xfrm>
              <a:custGeom>
                <a:avLst/>
                <a:gdLst/>
                <a:ahLst/>
                <a:cxnLst/>
                <a:rect l="l" t="t" r="r" b="b"/>
                <a:pathLst>
                  <a:path w="9799" h="4633" extrusionOk="0">
                    <a:moveTo>
                      <a:pt x="9798" y="4166"/>
                    </a:moveTo>
                    <a:cubicBezTo>
                      <a:pt x="9165" y="3500"/>
                      <a:pt x="8798" y="2816"/>
                      <a:pt x="8215" y="2167"/>
                    </a:cubicBezTo>
                    <a:cubicBezTo>
                      <a:pt x="7649" y="1517"/>
                      <a:pt x="6799" y="1134"/>
                      <a:pt x="6032" y="784"/>
                    </a:cubicBezTo>
                    <a:cubicBezTo>
                      <a:pt x="4316" y="0"/>
                      <a:pt x="2017" y="367"/>
                      <a:pt x="750" y="1833"/>
                    </a:cubicBezTo>
                    <a:cubicBezTo>
                      <a:pt x="517" y="2117"/>
                      <a:pt x="0" y="2833"/>
                      <a:pt x="84" y="3283"/>
                    </a:cubicBezTo>
                    <a:cubicBezTo>
                      <a:pt x="150" y="3750"/>
                      <a:pt x="534" y="3833"/>
                      <a:pt x="933" y="3966"/>
                    </a:cubicBezTo>
                    <a:cubicBezTo>
                      <a:pt x="3316" y="4633"/>
                      <a:pt x="6116" y="4366"/>
                      <a:pt x="9798" y="416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" name="Google Shape;475;p6"/>
              <p:cNvSpPr/>
              <p:nvPr/>
            </p:nvSpPr>
            <p:spPr>
              <a:xfrm>
                <a:off x="6589525" y="-532750"/>
                <a:ext cx="312875" cy="243300"/>
              </a:xfrm>
              <a:custGeom>
                <a:avLst/>
                <a:gdLst/>
                <a:ahLst/>
                <a:cxnLst/>
                <a:rect l="l" t="t" r="r" b="b"/>
                <a:pathLst>
                  <a:path w="12515" h="9732" extrusionOk="0">
                    <a:moveTo>
                      <a:pt x="7249" y="1433"/>
                    </a:moveTo>
                    <a:cubicBezTo>
                      <a:pt x="7499" y="883"/>
                      <a:pt x="7866" y="433"/>
                      <a:pt x="8332" y="83"/>
                    </a:cubicBezTo>
                    <a:cubicBezTo>
                      <a:pt x="9049" y="383"/>
                      <a:pt x="9882" y="0"/>
                      <a:pt x="10632" y="200"/>
                    </a:cubicBezTo>
                    <a:cubicBezTo>
                      <a:pt x="11165" y="350"/>
                      <a:pt x="12515" y="1266"/>
                      <a:pt x="11931" y="1933"/>
                    </a:cubicBezTo>
                    <a:cubicBezTo>
                      <a:pt x="11481" y="2466"/>
                      <a:pt x="9915" y="2033"/>
                      <a:pt x="9299" y="2016"/>
                    </a:cubicBezTo>
                    <a:cubicBezTo>
                      <a:pt x="6916" y="2000"/>
                      <a:pt x="4966" y="3783"/>
                      <a:pt x="2600" y="3766"/>
                    </a:cubicBezTo>
                    <a:cubicBezTo>
                      <a:pt x="2034" y="3749"/>
                      <a:pt x="1284" y="3283"/>
                      <a:pt x="701" y="3566"/>
                    </a:cubicBezTo>
                    <a:cubicBezTo>
                      <a:pt x="18" y="3916"/>
                      <a:pt x="1" y="5066"/>
                      <a:pt x="67" y="5699"/>
                    </a:cubicBezTo>
                    <a:cubicBezTo>
                      <a:pt x="201" y="6815"/>
                      <a:pt x="1217" y="8031"/>
                      <a:pt x="2134" y="8615"/>
                    </a:cubicBezTo>
                    <a:cubicBezTo>
                      <a:pt x="3067" y="9198"/>
                      <a:pt x="4300" y="9598"/>
                      <a:pt x="5383" y="9648"/>
                    </a:cubicBezTo>
                    <a:cubicBezTo>
                      <a:pt x="6899" y="9731"/>
                      <a:pt x="8649" y="9731"/>
                      <a:pt x="9765" y="8581"/>
                    </a:cubicBezTo>
                    <a:cubicBezTo>
                      <a:pt x="10448" y="7882"/>
                      <a:pt x="11182" y="6915"/>
                      <a:pt x="11248" y="5899"/>
                    </a:cubicBezTo>
                    <a:cubicBezTo>
                      <a:pt x="11298" y="4966"/>
                      <a:pt x="10648" y="4482"/>
                      <a:pt x="10398" y="4166"/>
                    </a:cubicBezTo>
                    <a:cubicBezTo>
                      <a:pt x="9715" y="3649"/>
                      <a:pt x="8899" y="3133"/>
                      <a:pt x="8049" y="286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" name="Google Shape;476;p6"/>
              <p:cNvSpPr/>
              <p:nvPr/>
            </p:nvSpPr>
            <p:spPr>
              <a:xfrm>
                <a:off x="8138350" y="4600"/>
                <a:ext cx="551125" cy="288300"/>
              </a:xfrm>
              <a:custGeom>
                <a:avLst/>
                <a:gdLst/>
                <a:ahLst/>
                <a:cxnLst/>
                <a:rect l="l" t="t" r="r" b="b"/>
                <a:pathLst>
                  <a:path w="22045" h="11532" extrusionOk="0">
                    <a:moveTo>
                      <a:pt x="19795" y="2884"/>
                    </a:moveTo>
                    <a:cubicBezTo>
                      <a:pt x="19062" y="2200"/>
                      <a:pt x="18396" y="1567"/>
                      <a:pt x="17463" y="1201"/>
                    </a:cubicBezTo>
                    <a:cubicBezTo>
                      <a:pt x="16446" y="801"/>
                      <a:pt x="15296" y="484"/>
                      <a:pt x="14213" y="368"/>
                    </a:cubicBezTo>
                    <a:cubicBezTo>
                      <a:pt x="11781" y="118"/>
                      <a:pt x="9315" y="1"/>
                      <a:pt x="6948" y="817"/>
                    </a:cubicBezTo>
                    <a:cubicBezTo>
                      <a:pt x="4482" y="1667"/>
                      <a:pt x="2150" y="3134"/>
                      <a:pt x="783" y="5366"/>
                    </a:cubicBezTo>
                    <a:cubicBezTo>
                      <a:pt x="483" y="5866"/>
                      <a:pt x="0" y="6599"/>
                      <a:pt x="33" y="7199"/>
                    </a:cubicBezTo>
                    <a:cubicBezTo>
                      <a:pt x="67" y="7866"/>
                      <a:pt x="1250" y="8399"/>
                      <a:pt x="1700" y="8799"/>
                    </a:cubicBezTo>
                    <a:cubicBezTo>
                      <a:pt x="2416" y="9432"/>
                      <a:pt x="3066" y="10149"/>
                      <a:pt x="3882" y="10682"/>
                    </a:cubicBezTo>
                    <a:cubicBezTo>
                      <a:pt x="5132" y="11498"/>
                      <a:pt x="6565" y="11532"/>
                      <a:pt x="7998" y="11515"/>
                    </a:cubicBezTo>
                    <a:cubicBezTo>
                      <a:pt x="9415" y="11515"/>
                      <a:pt x="10814" y="11432"/>
                      <a:pt x="12197" y="11182"/>
                    </a:cubicBezTo>
                    <a:cubicBezTo>
                      <a:pt x="13530" y="10932"/>
                      <a:pt x="14980" y="10748"/>
                      <a:pt x="16230" y="10265"/>
                    </a:cubicBezTo>
                    <a:cubicBezTo>
                      <a:pt x="17846" y="9615"/>
                      <a:pt x="19679" y="8865"/>
                      <a:pt x="20862" y="7516"/>
                    </a:cubicBezTo>
                    <a:cubicBezTo>
                      <a:pt x="22045" y="6166"/>
                      <a:pt x="22012" y="4083"/>
                      <a:pt x="19795" y="288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" name="Google Shape;477;p6"/>
              <p:cNvSpPr/>
              <p:nvPr/>
            </p:nvSpPr>
            <p:spPr>
              <a:xfrm>
                <a:off x="6592025" y="-191600"/>
                <a:ext cx="157500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6300" h="5733" extrusionOk="0">
                    <a:moveTo>
                      <a:pt x="5450" y="1"/>
                    </a:moveTo>
                    <a:cubicBezTo>
                      <a:pt x="4650" y="601"/>
                      <a:pt x="3817" y="984"/>
                      <a:pt x="2983" y="1517"/>
                    </a:cubicBezTo>
                    <a:cubicBezTo>
                      <a:pt x="2417" y="1884"/>
                      <a:pt x="1700" y="2217"/>
                      <a:pt x="1267" y="2717"/>
                    </a:cubicBezTo>
                    <a:cubicBezTo>
                      <a:pt x="884" y="3150"/>
                      <a:pt x="1" y="4566"/>
                      <a:pt x="434" y="5216"/>
                    </a:cubicBezTo>
                    <a:cubicBezTo>
                      <a:pt x="784" y="5733"/>
                      <a:pt x="2684" y="5549"/>
                      <a:pt x="3150" y="5433"/>
                    </a:cubicBezTo>
                    <a:cubicBezTo>
                      <a:pt x="5133" y="4950"/>
                      <a:pt x="6183" y="2983"/>
                      <a:pt x="6299" y="105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" name="Google Shape;478;p6"/>
              <p:cNvSpPr/>
              <p:nvPr/>
            </p:nvSpPr>
            <p:spPr>
              <a:xfrm>
                <a:off x="6213800" y="-32050"/>
                <a:ext cx="407425" cy="252875"/>
              </a:xfrm>
              <a:custGeom>
                <a:avLst/>
                <a:gdLst/>
                <a:ahLst/>
                <a:cxnLst/>
                <a:rect l="l" t="t" r="r" b="b"/>
                <a:pathLst>
                  <a:path w="16297" h="10115" extrusionOk="0">
                    <a:moveTo>
                      <a:pt x="12164" y="2250"/>
                    </a:moveTo>
                    <a:cubicBezTo>
                      <a:pt x="9948" y="1050"/>
                      <a:pt x="6648" y="1"/>
                      <a:pt x="4299" y="1450"/>
                    </a:cubicBezTo>
                    <a:cubicBezTo>
                      <a:pt x="3166" y="2133"/>
                      <a:pt x="2566" y="3200"/>
                      <a:pt x="1900" y="4300"/>
                    </a:cubicBezTo>
                    <a:cubicBezTo>
                      <a:pt x="1350" y="5233"/>
                      <a:pt x="866" y="5966"/>
                      <a:pt x="683" y="7066"/>
                    </a:cubicBezTo>
                    <a:cubicBezTo>
                      <a:pt x="617" y="7532"/>
                      <a:pt x="0" y="10115"/>
                      <a:pt x="1216" y="9798"/>
                    </a:cubicBezTo>
                    <a:cubicBezTo>
                      <a:pt x="1450" y="9732"/>
                      <a:pt x="1650" y="9382"/>
                      <a:pt x="1850" y="9232"/>
                    </a:cubicBezTo>
                    <a:cubicBezTo>
                      <a:pt x="2066" y="9082"/>
                      <a:pt x="2266" y="8932"/>
                      <a:pt x="2483" y="8765"/>
                    </a:cubicBezTo>
                    <a:cubicBezTo>
                      <a:pt x="2916" y="8432"/>
                      <a:pt x="3499" y="8382"/>
                      <a:pt x="3966" y="8099"/>
                    </a:cubicBezTo>
                    <a:cubicBezTo>
                      <a:pt x="4182" y="7949"/>
                      <a:pt x="4316" y="7782"/>
                      <a:pt x="4582" y="7715"/>
                    </a:cubicBezTo>
                    <a:cubicBezTo>
                      <a:pt x="4816" y="7632"/>
                      <a:pt x="5182" y="7599"/>
                      <a:pt x="5449" y="7549"/>
                    </a:cubicBezTo>
                    <a:cubicBezTo>
                      <a:pt x="5949" y="7449"/>
                      <a:pt x="6415" y="7316"/>
                      <a:pt x="6932" y="7182"/>
                    </a:cubicBezTo>
                    <a:cubicBezTo>
                      <a:pt x="8448" y="6799"/>
                      <a:pt x="9931" y="6466"/>
                      <a:pt x="11164" y="5416"/>
                    </a:cubicBezTo>
                    <a:cubicBezTo>
                      <a:pt x="11714" y="4949"/>
                      <a:pt x="12131" y="4350"/>
                      <a:pt x="12797" y="4083"/>
                    </a:cubicBezTo>
                    <a:cubicBezTo>
                      <a:pt x="13480" y="3800"/>
                      <a:pt x="14130" y="3733"/>
                      <a:pt x="14863" y="3733"/>
                    </a:cubicBezTo>
                    <a:cubicBezTo>
                      <a:pt x="15047" y="3716"/>
                      <a:pt x="16296" y="3566"/>
                      <a:pt x="15930" y="3117"/>
                    </a:cubicBezTo>
                    <a:cubicBezTo>
                      <a:pt x="15846" y="3017"/>
                      <a:pt x="15580" y="3100"/>
                      <a:pt x="15463" y="3083"/>
                    </a:cubicBezTo>
                    <a:cubicBezTo>
                      <a:pt x="14797" y="2933"/>
                      <a:pt x="14097" y="2650"/>
                      <a:pt x="12164" y="225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" name="Google Shape;479;p6"/>
              <p:cNvSpPr/>
              <p:nvPr/>
            </p:nvSpPr>
            <p:spPr>
              <a:xfrm>
                <a:off x="6744075" y="-255750"/>
                <a:ext cx="60025" cy="69175"/>
              </a:xfrm>
              <a:custGeom>
                <a:avLst/>
                <a:gdLst/>
                <a:ahLst/>
                <a:cxnLst/>
                <a:rect l="l" t="t" r="r" b="b"/>
                <a:pathLst>
                  <a:path w="2401" h="2767" extrusionOk="0">
                    <a:moveTo>
                      <a:pt x="217" y="2767"/>
                    </a:moveTo>
                    <a:cubicBezTo>
                      <a:pt x="67" y="2217"/>
                      <a:pt x="1" y="1634"/>
                      <a:pt x="17" y="1067"/>
                    </a:cubicBezTo>
                    <a:cubicBezTo>
                      <a:pt x="534" y="834"/>
                      <a:pt x="684" y="1"/>
                      <a:pt x="1384" y="51"/>
                    </a:cubicBezTo>
                    <a:cubicBezTo>
                      <a:pt x="1600" y="51"/>
                      <a:pt x="1950" y="267"/>
                      <a:pt x="2067" y="501"/>
                    </a:cubicBezTo>
                    <a:cubicBezTo>
                      <a:pt x="2400" y="1167"/>
                      <a:pt x="1234" y="2000"/>
                      <a:pt x="1067" y="256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" name="Google Shape;480;p6"/>
              <p:cNvSpPr/>
              <p:nvPr/>
            </p:nvSpPr>
            <p:spPr>
              <a:xfrm>
                <a:off x="7965875" y="-507350"/>
                <a:ext cx="241650" cy="90825"/>
              </a:xfrm>
              <a:custGeom>
                <a:avLst/>
                <a:gdLst/>
                <a:ahLst/>
                <a:cxnLst/>
                <a:rect l="l" t="t" r="r" b="b"/>
                <a:pathLst>
                  <a:path w="9666" h="3633" extrusionOk="0">
                    <a:moveTo>
                      <a:pt x="8799" y="0"/>
                    </a:moveTo>
                    <a:cubicBezTo>
                      <a:pt x="6982" y="234"/>
                      <a:pt x="5083" y="567"/>
                      <a:pt x="3350" y="1267"/>
                    </a:cubicBezTo>
                    <a:cubicBezTo>
                      <a:pt x="2750" y="1500"/>
                      <a:pt x="1" y="2483"/>
                      <a:pt x="1650" y="3250"/>
                    </a:cubicBezTo>
                    <a:cubicBezTo>
                      <a:pt x="2367" y="3583"/>
                      <a:pt x="3450" y="3566"/>
                      <a:pt x="4233" y="3600"/>
                    </a:cubicBezTo>
                    <a:cubicBezTo>
                      <a:pt x="5183" y="3633"/>
                      <a:pt x="6166" y="3550"/>
                      <a:pt x="7099" y="3383"/>
                    </a:cubicBezTo>
                    <a:cubicBezTo>
                      <a:pt x="7749" y="3266"/>
                      <a:pt x="9665" y="2883"/>
                      <a:pt x="9648" y="190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" name="Google Shape;481;p6"/>
              <p:cNvSpPr/>
              <p:nvPr/>
            </p:nvSpPr>
            <p:spPr>
              <a:xfrm>
                <a:off x="6844050" y="-760200"/>
                <a:ext cx="348275" cy="228300"/>
              </a:xfrm>
              <a:custGeom>
                <a:avLst/>
                <a:gdLst/>
                <a:ahLst/>
                <a:cxnLst/>
                <a:rect l="l" t="t" r="r" b="b"/>
                <a:pathLst>
                  <a:path w="13931" h="9132" extrusionOk="0">
                    <a:moveTo>
                      <a:pt x="217" y="9131"/>
                    </a:moveTo>
                    <a:cubicBezTo>
                      <a:pt x="117" y="8465"/>
                      <a:pt x="1" y="7848"/>
                      <a:pt x="101" y="7182"/>
                    </a:cubicBezTo>
                    <a:cubicBezTo>
                      <a:pt x="351" y="5516"/>
                      <a:pt x="1267" y="3916"/>
                      <a:pt x="2417" y="2733"/>
                    </a:cubicBezTo>
                    <a:cubicBezTo>
                      <a:pt x="3400" y="1700"/>
                      <a:pt x="4600" y="683"/>
                      <a:pt x="5983" y="300"/>
                    </a:cubicBezTo>
                    <a:cubicBezTo>
                      <a:pt x="7016" y="0"/>
                      <a:pt x="7982" y="167"/>
                      <a:pt x="8982" y="483"/>
                    </a:cubicBezTo>
                    <a:cubicBezTo>
                      <a:pt x="9815" y="767"/>
                      <a:pt x="10465" y="1250"/>
                      <a:pt x="11215" y="1683"/>
                    </a:cubicBezTo>
                    <a:cubicBezTo>
                      <a:pt x="11648" y="1933"/>
                      <a:pt x="12131" y="1900"/>
                      <a:pt x="12581" y="2116"/>
                    </a:cubicBezTo>
                    <a:cubicBezTo>
                      <a:pt x="12981" y="2300"/>
                      <a:pt x="13714" y="2533"/>
                      <a:pt x="13814" y="3033"/>
                    </a:cubicBezTo>
                    <a:cubicBezTo>
                      <a:pt x="13931" y="3533"/>
                      <a:pt x="13398" y="3983"/>
                      <a:pt x="13064" y="4266"/>
                    </a:cubicBezTo>
                    <a:cubicBezTo>
                      <a:pt x="12231" y="4949"/>
                      <a:pt x="11381" y="5732"/>
                      <a:pt x="10382" y="6149"/>
                    </a:cubicBezTo>
                    <a:cubicBezTo>
                      <a:pt x="8799" y="6799"/>
                      <a:pt x="7132" y="7165"/>
                      <a:pt x="5649" y="8015"/>
                    </a:cubicBezTo>
                    <a:cubicBezTo>
                      <a:pt x="4933" y="8432"/>
                      <a:pt x="4216" y="8781"/>
                      <a:pt x="3367" y="8848"/>
                    </a:cubicBezTo>
                    <a:cubicBezTo>
                      <a:pt x="2517" y="8915"/>
                      <a:pt x="1634" y="8848"/>
                      <a:pt x="217" y="913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" name="Google Shape;482;p6"/>
              <p:cNvSpPr/>
              <p:nvPr/>
            </p:nvSpPr>
            <p:spPr>
              <a:xfrm>
                <a:off x="5967200" y="-282825"/>
                <a:ext cx="2330750" cy="822325"/>
              </a:xfrm>
              <a:custGeom>
                <a:avLst/>
                <a:gdLst/>
                <a:ahLst/>
                <a:cxnLst/>
                <a:rect l="l" t="t" r="r" b="b"/>
                <a:pathLst>
                  <a:path w="93230" h="32893" extrusionOk="0">
                    <a:moveTo>
                      <a:pt x="27045" y="10665"/>
                    </a:moveTo>
                    <a:cubicBezTo>
                      <a:pt x="28361" y="10198"/>
                      <a:pt x="29611" y="9598"/>
                      <a:pt x="30927" y="9149"/>
                    </a:cubicBezTo>
                    <a:cubicBezTo>
                      <a:pt x="31993" y="8782"/>
                      <a:pt x="33110" y="8732"/>
                      <a:pt x="34176" y="8432"/>
                    </a:cubicBezTo>
                    <a:cubicBezTo>
                      <a:pt x="34693" y="8282"/>
                      <a:pt x="35209" y="8082"/>
                      <a:pt x="35726" y="7932"/>
                    </a:cubicBezTo>
                    <a:cubicBezTo>
                      <a:pt x="36093" y="7815"/>
                      <a:pt x="36476" y="7766"/>
                      <a:pt x="36776" y="7516"/>
                    </a:cubicBezTo>
                    <a:cubicBezTo>
                      <a:pt x="36926" y="7416"/>
                      <a:pt x="37126" y="7249"/>
                      <a:pt x="37209" y="7099"/>
                    </a:cubicBezTo>
                    <a:cubicBezTo>
                      <a:pt x="37309" y="6916"/>
                      <a:pt x="37292" y="6716"/>
                      <a:pt x="37376" y="6549"/>
                    </a:cubicBezTo>
                    <a:cubicBezTo>
                      <a:pt x="37542" y="6183"/>
                      <a:pt x="37709" y="5899"/>
                      <a:pt x="38009" y="5633"/>
                    </a:cubicBezTo>
                    <a:cubicBezTo>
                      <a:pt x="38142" y="5516"/>
                      <a:pt x="38392" y="5383"/>
                      <a:pt x="38425" y="5199"/>
                    </a:cubicBezTo>
                    <a:cubicBezTo>
                      <a:pt x="38492" y="4866"/>
                      <a:pt x="37875" y="4166"/>
                      <a:pt x="37592" y="4033"/>
                    </a:cubicBezTo>
                    <a:cubicBezTo>
                      <a:pt x="37642" y="3783"/>
                      <a:pt x="37809" y="3833"/>
                      <a:pt x="37992" y="3783"/>
                    </a:cubicBezTo>
                    <a:cubicBezTo>
                      <a:pt x="38159" y="3750"/>
                      <a:pt x="38309" y="3683"/>
                      <a:pt x="38475" y="3650"/>
                    </a:cubicBezTo>
                    <a:cubicBezTo>
                      <a:pt x="38592" y="3616"/>
                      <a:pt x="38725" y="3683"/>
                      <a:pt x="38842" y="3650"/>
                    </a:cubicBezTo>
                    <a:cubicBezTo>
                      <a:pt x="38942" y="3633"/>
                      <a:pt x="38942" y="3550"/>
                      <a:pt x="39009" y="3533"/>
                    </a:cubicBezTo>
                    <a:cubicBezTo>
                      <a:pt x="39292" y="3467"/>
                      <a:pt x="39558" y="3417"/>
                      <a:pt x="39825" y="3350"/>
                    </a:cubicBezTo>
                    <a:cubicBezTo>
                      <a:pt x="40425" y="3167"/>
                      <a:pt x="40958" y="2933"/>
                      <a:pt x="41575" y="2833"/>
                    </a:cubicBezTo>
                    <a:cubicBezTo>
                      <a:pt x="43108" y="2633"/>
                      <a:pt x="44624" y="2250"/>
                      <a:pt x="46157" y="2134"/>
                    </a:cubicBezTo>
                    <a:cubicBezTo>
                      <a:pt x="47407" y="2034"/>
                      <a:pt x="48656" y="2000"/>
                      <a:pt x="49889" y="1767"/>
                    </a:cubicBezTo>
                    <a:cubicBezTo>
                      <a:pt x="50689" y="1600"/>
                      <a:pt x="51489" y="1517"/>
                      <a:pt x="52289" y="1384"/>
                    </a:cubicBezTo>
                    <a:cubicBezTo>
                      <a:pt x="53755" y="1150"/>
                      <a:pt x="55205" y="784"/>
                      <a:pt x="56688" y="584"/>
                    </a:cubicBezTo>
                    <a:cubicBezTo>
                      <a:pt x="59304" y="217"/>
                      <a:pt x="62036" y="1"/>
                      <a:pt x="64669" y="51"/>
                    </a:cubicBezTo>
                    <a:cubicBezTo>
                      <a:pt x="66369" y="84"/>
                      <a:pt x="68118" y="217"/>
                      <a:pt x="69701" y="834"/>
                    </a:cubicBezTo>
                    <a:cubicBezTo>
                      <a:pt x="70135" y="1000"/>
                      <a:pt x="71201" y="1584"/>
                      <a:pt x="71384" y="2117"/>
                    </a:cubicBezTo>
                    <a:cubicBezTo>
                      <a:pt x="71418" y="2217"/>
                      <a:pt x="71368" y="2300"/>
                      <a:pt x="71384" y="2400"/>
                    </a:cubicBezTo>
                    <a:cubicBezTo>
                      <a:pt x="71418" y="2500"/>
                      <a:pt x="71534" y="2550"/>
                      <a:pt x="71551" y="2667"/>
                    </a:cubicBezTo>
                    <a:cubicBezTo>
                      <a:pt x="71584" y="2983"/>
                      <a:pt x="71118" y="3250"/>
                      <a:pt x="70968" y="3500"/>
                    </a:cubicBezTo>
                    <a:cubicBezTo>
                      <a:pt x="70718" y="3916"/>
                      <a:pt x="70451" y="4350"/>
                      <a:pt x="70251" y="4800"/>
                    </a:cubicBezTo>
                    <a:cubicBezTo>
                      <a:pt x="69851" y="5649"/>
                      <a:pt x="69168" y="6266"/>
                      <a:pt x="68202" y="6049"/>
                    </a:cubicBezTo>
                    <a:cubicBezTo>
                      <a:pt x="67768" y="5966"/>
                      <a:pt x="67335" y="5783"/>
                      <a:pt x="66902" y="5649"/>
                    </a:cubicBezTo>
                    <a:cubicBezTo>
                      <a:pt x="66019" y="5399"/>
                      <a:pt x="65119" y="5199"/>
                      <a:pt x="64219" y="5049"/>
                    </a:cubicBezTo>
                    <a:cubicBezTo>
                      <a:pt x="62920" y="4816"/>
                      <a:pt x="61620" y="4500"/>
                      <a:pt x="60320" y="4233"/>
                    </a:cubicBezTo>
                    <a:cubicBezTo>
                      <a:pt x="57421" y="3616"/>
                      <a:pt x="54188" y="4450"/>
                      <a:pt x="51889" y="6316"/>
                    </a:cubicBezTo>
                    <a:cubicBezTo>
                      <a:pt x="51139" y="6916"/>
                      <a:pt x="50406" y="7599"/>
                      <a:pt x="50123" y="8532"/>
                    </a:cubicBezTo>
                    <a:cubicBezTo>
                      <a:pt x="50006" y="8915"/>
                      <a:pt x="50039" y="9382"/>
                      <a:pt x="50056" y="9765"/>
                    </a:cubicBezTo>
                    <a:cubicBezTo>
                      <a:pt x="50089" y="10382"/>
                      <a:pt x="50706" y="10648"/>
                      <a:pt x="50872" y="11231"/>
                    </a:cubicBezTo>
                    <a:cubicBezTo>
                      <a:pt x="51072" y="11964"/>
                      <a:pt x="51022" y="12764"/>
                      <a:pt x="51306" y="13464"/>
                    </a:cubicBezTo>
                    <a:cubicBezTo>
                      <a:pt x="51756" y="14547"/>
                      <a:pt x="52889" y="14381"/>
                      <a:pt x="53855" y="14547"/>
                    </a:cubicBezTo>
                    <a:cubicBezTo>
                      <a:pt x="54955" y="14747"/>
                      <a:pt x="56221" y="15014"/>
                      <a:pt x="57054" y="15830"/>
                    </a:cubicBezTo>
                    <a:cubicBezTo>
                      <a:pt x="57671" y="16397"/>
                      <a:pt x="58404" y="17080"/>
                      <a:pt x="59170" y="17413"/>
                    </a:cubicBezTo>
                    <a:cubicBezTo>
                      <a:pt x="60187" y="17830"/>
                      <a:pt x="61770" y="17430"/>
                      <a:pt x="62686" y="16963"/>
                    </a:cubicBezTo>
                    <a:cubicBezTo>
                      <a:pt x="63020" y="16797"/>
                      <a:pt x="63336" y="16530"/>
                      <a:pt x="63636" y="16313"/>
                    </a:cubicBezTo>
                    <a:cubicBezTo>
                      <a:pt x="64169" y="15914"/>
                      <a:pt x="64736" y="15580"/>
                      <a:pt x="65302" y="15264"/>
                    </a:cubicBezTo>
                    <a:cubicBezTo>
                      <a:pt x="66652" y="14497"/>
                      <a:pt x="68102" y="14031"/>
                      <a:pt x="69651" y="13914"/>
                    </a:cubicBezTo>
                    <a:cubicBezTo>
                      <a:pt x="70435" y="13847"/>
                      <a:pt x="71501" y="13681"/>
                      <a:pt x="72251" y="14031"/>
                    </a:cubicBezTo>
                    <a:cubicBezTo>
                      <a:pt x="72417" y="14097"/>
                      <a:pt x="73167" y="14364"/>
                      <a:pt x="73201" y="14564"/>
                    </a:cubicBezTo>
                    <a:cubicBezTo>
                      <a:pt x="72817" y="14464"/>
                      <a:pt x="72384" y="14281"/>
                      <a:pt x="71951" y="14197"/>
                    </a:cubicBezTo>
                    <a:cubicBezTo>
                      <a:pt x="71251" y="14064"/>
                      <a:pt x="70435" y="14397"/>
                      <a:pt x="69735" y="14447"/>
                    </a:cubicBezTo>
                    <a:cubicBezTo>
                      <a:pt x="69251" y="14497"/>
                      <a:pt x="68818" y="14581"/>
                      <a:pt x="68318" y="14581"/>
                    </a:cubicBezTo>
                    <a:cubicBezTo>
                      <a:pt x="67585" y="14597"/>
                      <a:pt x="66985" y="14897"/>
                      <a:pt x="66335" y="15214"/>
                    </a:cubicBezTo>
                    <a:cubicBezTo>
                      <a:pt x="65986" y="15397"/>
                      <a:pt x="65336" y="15847"/>
                      <a:pt x="65236" y="16280"/>
                    </a:cubicBezTo>
                    <a:cubicBezTo>
                      <a:pt x="65152" y="16663"/>
                      <a:pt x="65469" y="16997"/>
                      <a:pt x="65786" y="17180"/>
                    </a:cubicBezTo>
                    <a:cubicBezTo>
                      <a:pt x="66652" y="17713"/>
                      <a:pt x="67768" y="17896"/>
                      <a:pt x="68768" y="17996"/>
                    </a:cubicBezTo>
                    <a:cubicBezTo>
                      <a:pt x="69985" y="18130"/>
                      <a:pt x="71034" y="18513"/>
                      <a:pt x="72217" y="18796"/>
                    </a:cubicBezTo>
                    <a:cubicBezTo>
                      <a:pt x="73434" y="19113"/>
                      <a:pt x="74650" y="19246"/>
                      <a:pt x="75867" y="19463"/>
                    </a:cubicBezTo>
                    <a:cubicBezTo>
                      <a:pt x="76600" y="19579"/>
                      <a:pt x="77266" y="19896"/>
                      <a:pt x="77983" y="20029"/>
                    </a:cubicBezTo>
                    <a:cubicBezTo>
                      <a:pt x="78899" y="20213"/>
                      <a:pt x="80032" y="19863"/>
                      <a:pt x="80799" y="19379"/>
                    </a:cubicBezTo>
                    <a:cubicBezTo>
                      <a:pt x="81249" y="19079"/>
                      <a:pt x="81715" y="18813"/>
                      <a:pt x="82165" y="18496"/>
                    </a:cubicBezTo>
                    <a:cubicBezTo>
                      <a:pt x="82465" y="18246"/>
                      <a:pt x="82765" y="17980"/>
                      <a:pt x="83048" y="17696"/>
                    </a:cubicBezTo>
                    <a:cubicBezTo>
                      <a:pt x="83298" y="17530"/>
                      <a:pt x="83531" y="17330"/>
                      <a:pt x="83731" y="17113"/>
                    </a:cubicBezTo>
                    <a:cubicBezTo>
                      <a:pt x="84065" y="16647"/>
                      <a:pt x="83915" y="15780"/>
                      <a:pt x="83581" y="15347"/>
                    </a:cubicBezTo>
                    <a:cubicBezTo>
                      <a:pt x="83148" y="14797"/>
                      <a:pt x="82548" y="14681"/>
                      <a:pt x="81915" y="14564"/>
                    </a:cubicBezTo>
                    <a:cubicBezTo>
                      <a:pt x="80732" y="14314"/>
                      <a:pt x="79532" y="13831"/>
                      <a:pt x="78299" y="13897"/>
                    </a:cubicBezTo>
                    <a:cubicBezTo>
                      <a:pt x="78616" y="13681"/>
                      <a:pt x="79099" y="13747"/>
                      <a:pt x="79449" y="13747"/>
                    </a:cubicBezTo>
                    <a:cubicBezTo>
                      <a:pt x="79932" y="13747"/>
                      <a:pt x="80432" y="13747"/>
                      <a:pt x="80915" y="13747"/>
                    </a:cubicBezTo>
                    <a:cubicBezTo>
                      <a:pt x="81532" y="13747"/>
                      <a:pt x="82082" y="13781"/>
                      <a:pt x="82682" y="13897"/>
                    </a:cubicBezTo>
                    <a:cubicBezTo>
                      <a:pt x="83598" y="14064"/>
                      <a:pt x="84448" y="14547"/>
                      <a:pt x="85431" y="14464"/>
                    </a:cubicBezTo>
                    <a:cubicBezTo>
                      <a:pt x="85748" y="14431"/>
                      <a:pt x="86231" y="14164"/>
                      <a:pt x="86547" y="14297"/>
                    </a:cubicBezTo>
                    <a:cubicBezTo>
                      <a:pt x="87064" y="14514"/>
                      <a:pt x="85748" y="15547"/>
                      <a:pt x="85598" y="15714"/>
                    </a:cubicBezTo>
                    <a:cubicBezTo>
                      <a:pt x="85098" y="16280"/>
                      <a:pt x="84231" y="16713"/>
                      <a:pt x="84148" y="17530"/>
                    </a:cubicBezTo>
                    <a:cubicBezTo>
                      <a:pt x="84031" y="18746"/>
                      <a:pt x="84698" y="19596"/>
                      <a:pt x="85531" y="20379"/>
                    </a:cubicBezTo>
                    <a:cubicBezTo>
                      <a:pt x="86631" y="21429"/>
                      <a:pt x="87880" y="22295"/>
                      <a:pt x="88930" y="23428"/>
                    </a:cubicBezTo>
                    <a:cubicBezTo>
                      <a:pt x="89547" y="24112"/>
                      <a:pt x="90063" y="24845"/>
                      <a:pt x="90763" y="25461"/>
                    </a:cubicBezTo>
                    <a:cubicBezTo>
                      <a:pt x="91163" y="25795"/>
                      <a:pt x="91646" y="26111"/>
                      <a:pt x="92013" y="26494"/>
                    </a:cubicBezTo>
                    <a:cubicBezTo>
                      <a:pt x="93229" y="27777"/>
                      <a:pt x="89847" y="28111"/>
                      <a:pt x="89313" y="28177"/>
                    </a:cubicBezTo>
                    <a:cubicBezTo>
                      <a:pt x="86597" y="28511"/>
                      <a:pt x="83815" y="28544"/>
                      <a:pt x="81082" y="28627"/>
                    </a:cubicBezTo>
                    <a:cubicBezTo>
                      <a:pt x="77300" y="28777"/>
                      <a:pt x="73500" y="28694"/>
                      <a:pt x="69701" y="28810"/>
                    </a:cubicBezTo>
                    <a:cubicBezTo>
                      <a:pt x="59254" y="29094"/>
                      <a:pt x="48990" y="31127"/>
                      <a:pt x="38609" y="32126"/>
                    </a:cubicBezTo>
                    <a:cubicBezTo>
                      <a:pt x="34959" y="32476"/>
                      <a:pt x="31277" y="32760"/>
                      <a:pt x="27611" y="32843"/>
                    </a:cubicBezTo>
                    <a:cubicBezTo>
                      <a:pt x="24645" y="32893"/>
                      <a:pt x="21729" y="32693"/>
                      <a:pt x="18763" y="32443"/>
                    </a:cubicBezTo>
                    <a:cubicBezTo>
                      <a:pt x="15881" y="32210"/>
                      <a:pt x="12981" y="32076"/>
                      <a:pt x="10099" y="31760"/>
                    </a:cubicBezTo>
                    <a:cubicBezTo>
                      <a:pt x="8449" y="31560"/>
                      <a:pt x="6766" y="31410"/>
                      <a:pt x="5150" y="31027"/>
                    </a:cubicBezTo>
                    <a:cubicBezTo>
                      <a:pt x="3950" y="30743"/>
                      <a:pt x="2734" y="30310"/>
                      <a:pt x="1617" y="29744"/>
                    </a:cubicBezTo>
                    <a:cubicBezTo>
                      <a:pt x="1151" y="29494"/>
                      <a:pt x="318" y="29110"/>
                      <a:pt x="1" y="28627"/>
                    </a:cubicBezTo>
                    <a:cubicBezTo>
                      <a:pt x="318" y="28011"/>
                      <a:pt x="1617" y="28127"/>
                      <a:pt x="2167" y="28061"/>
                    </a:cubicBezTo>
                    <a:cubicBezTo>
                      <a:pt x="3417" y="27894"/>
                      <a:pt x="4633" y="27727"/>
                      <a:pt x="5883" y="27494"/>
                    </a:cubicBezTo>
                    <a:cubicBezTo>
                      <a:pt x="7049" y="27294"/>
                      <a:pt x="8199" y="27094"/>
                      <a:pt x="9365" y="26878"/>
                    </a:cubicBezTo>
                    <a:cubicBezTo>
                      <a:pt x="10465" y="26661"/>
                      <a:pt x="11648" y="27028"/>
                      <a:pt x="12681" y="26528"/>
                    </a:cubicBezTo>
                    <a:cubicBezTo>
                      <a:pt x="13381" y="26178"/>
                      <a:pt x="13948" y="25695"/>
                      <a:pt x="14464" y="25111"/>
                    </a:cubicBezTo>
                    <a:cubicBezTo>
                      <a:pt x="14864" y="24645"/>
                      <a:pt x="15497" y="23878"/>
                      <a:pt x="16131" y="23728"/>
                    </a:cubicBezTo>
                    <a:cubicBezTo>
                      <a:pt x="16430" y="23662"/>
                      <a:pt x="16814" y="23678"/>
                      <a:pt x="17114" y="23645"/>
                    </a:cubicBezTo>
                    <a:cubicBezTo>
                      <a:pt x="17680" y="23578"/>
                      <a:pt x="18213" y="23562"/>
                      <a:pt x="18780" y="23595"/>
                    </a:cubicBezTo>
                    <a:cubicBezTo>
                      <a:pt x="20746" y="23745"/>
                      <a:pt x="22779" y="23828"/>
                      <a:pt x="24745" y="23678"/>
                    </a:cubicBezTo>
                    <a:cubicBezTo>
                      <a:pt x="27878" y="23428"/>
                      <a:pt x="30927" y="22779"/>
                      <a:pt x="33776" y="21396"/>
                    </a:cubicBezTo>
                    <a:cubicBezTo>
                      <a:pt x="35159" y="20712"/>
                      <a:pt x="37775" y="19696"/>
                      <a:pt x="37026" y="17680"/>
                    </a:cubicBezTo>
                    <a:cubicBezTo>
                      <a:pt x="36626" y="16597"/>
                      <a:pt x="35576" y="16147"/>
                      <a:pt x="34759" y="15430"/>
                    </a:cubicBezTo>
                    <a:cubicBezTo>
                      <a:pt x="34326" y="15030"/>
                      <a:pt x="33926" y="14597"/>
                      <a:pt x="33526" y="14181"/>
                    </a:cubicBezTo>
                    <a:cubicBezTo>
                      <a:pt x="32777" y="13431"/>
                      <a:pt x="31993" y="12731"/>
                      <a:pt x="30994" y="12331"/>
                    </a:cubicBezTo>
                    <a:cubicBezTo>
                      <a:pt x="29644" y="11781"/>
                      <a:pt x="28478" y="11798"/>
                      <a:pt x="27061" y="11898"/>
                    </a:cubicBezTo>
                    <a:cubicBezTo>
                      <a:pt x="25728" y="11981"/>
                      <a:pt x="24295" y="11981"/>
                      <a:pt x="22996" y="11615"/>
                    </a:cubicBezTo>
                    <a:cubicBezTo>
                      <a:pt x="23162" y="11415"/>
                      <a:pt x="24179" y="11381"/>
                      <a:pt x="24229" y="11365"/>
                    </a:cubicBezTo>
                    <a:cubicBezTo>
                      <a:pt x="25128" y="11231"/>
                      <a:pt x="26012" y="11115"/>
                      <a:pt x="27045" y="10665"/>
                    </a:cubicBezTo>
                    <a:close/>
                  </a:path>
                </a:pathLst>
              </a:custGeom>
              <a:solidFill>
                <a:srgbClr val="E8EC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" name="Google Shape;483;p6"/>
              <p:cNvSpPr/>
              <p:nvPr/>
            </p:nvSpPr>
            <p:spPr>
              <a:xfrm>
                <a:off x="7649275" y="-434875"/>
                <a:ext cx="1563850" cy="369950"/>
              </a:xfrm>
              <a:custGeom>
                <a:avLst/>
                <a:gdLst/>
                <a:ahLst/>
                <a:cxnLst/>
                <a:rect l="l" t="t" r="r" b="b"/>
                <a:pathLst>
                  <a:path w="62554" h="14798" extrusionOk="0">
                    <a:moveTo>
                      <a:pt x="9265" y="7482"/>
                    </a:moveTo>
                    <a:cubicBezTo>
                      <a:pt x="8816" y="8099"/>
                      <a:pt x="8116" y="8682"/>
                      <a:pt x="8899" y="9349"/>
                    </a:cubicBezTo>
                    <a:cubicBezTo>
                      <a:pt x="9382" y="9765"/>
                      <a:pt x="10032" y="9982"/>
                      <a:pt x="10232" y="10665"/>
                    </a:cubicBezTo>
                    <a:cubicBezTo>
                      <a:pt x="10415" y="11315"/>
                      <a:pt x="10682" y="11798"/>
                      <a:pt x="11282" y="12198"/>
                    </a:cubicBezTo>
                    <a:cubicBezTo>
                      <a:pt x="12298" y="12848"/>
                      <a:pt x="13331" y="12981"/>
                      <a:pt x="14514" y="13131"/>
                    </a:cubicBezTo>
                    <a:cubicBezTo>
                      <a:pt x="15881" y="13314"/>
                      <a:pt x="17264" y="13331"/>
                      <a:pt x="18630" y="13548"/>
                    </a:cubicBezTo>
                    <a:cubicBezTo>
                      <a:pt x="19363" y="13664"/>
                      <a:pt x="20080" y="13864"/>
                      <a:pt x="20829" y="13947"/>
                    </a:cubicBezTo>
                    <a:cubicBezTo>
                      <a:pt x="21829" y="14047"/>
                      <a:pt x="22812" y="14081"/>
                      <a:pt x="23829" y="14081"/>
                    </a:cubicBezTo>
                    <a:cubicBezTo>
                      <a:pt x="25412" y="14097"/>
                      <a:pt x="27078" y="13781"/>
                      <a:pt x="28611" y="13348"/>
                    </a:cubicBezTo>
                    <a:cubicBezTo>
                      <a:pt x="29994" y="12948"/>
                      <a:pt x="31410" y="12598"/>
                      <a:pt x="32843" y="12431"/>
                    </a:cubicBezTo>
                    <a:cubicBezTo>
                      <a:pt x="33377" y="12365"/>
                      <a:pt x="33943" y="12348"/>
                      <a:pt x="34443" y="12248"/>
                    </a:cubicBezTo>
                    <a:cubicBezTo>
                      <a:pt x="34610" y="12215"/>
                      <a:pt x="34760" y="12065"/>
                      <a:pt x="34943" y="12098"/>
                    </a:cubicBezTo>
                    <a:cubicBezTo>
                      <a:pt x="35109" y="12148"/>
                      <a:pt x="35126" y="12281"/>
                      <a:pt x="35259" y="12365"/>
                    </a:cubicBezTo>
                    <a:cubicBezTo>
                      <a:pt x="35359" y="12431"/>
                      <a:pt x="35459" y="12448"/>
                      <a:pt x="35576" y="12531"/>
                    </a:cubicBezTo>
                    <a:cubicBezTo>
                      <a:pt x="35693" y="12631"/>
                      <a:pt x="35759" y="12764"/>
                      <a:pt x="35893" y="12848"/>
                    </a:cubicBezTo>
                    <a:cubicBezTo>
                      <a:pt x="36276" y="13148"/>
                      <a:pt x="36759" y="13281"/>
                      <a:pt x="37109" y="13581"/>
                    </a:cubicBezTo>
                    <a:cubicBezTo>
                      <a:pt x="37875" y="14214"/>
                      <a:pt x="39009" y="14564"/>
                      <a:pt x="39975" y="14631"/>
                    </a:cubicBezTo>
                    <a:cubicBezTo>
                      <a:pt x="40325" y="14664"/>
                      <a:pt x="40641" y="14781"/>
                      <a:pt x="40975" y="14781"/>
                    </a:cubicBezTo>
                    <a:cubicBezTo>
                      <a:pt x="41458" y="14797"/>
                      <a:pt x="41941" y="14797"/>
                      <a:pt x="42408" y="14781"/>
                    </a:cubicBezTo>
                    <a:cubicBezTo>
                      <a:pt x="43657" y="14747"/>
                      <a:pt x="44990" y="14514"/>
                      <a:pt x="46224" y="14297"/>
                    </a:cubicBezTo>
                    <a:cubicBezTo>
                      <a:pt x="46657" y="14214"/>
                      <a:pt x="47123" y="14181"/>
                      <a:pt x="47540" y="14064"/>
                    </a:cubicBezTo>
                    <a:cubicBezTo>
                      <a:pt x="47940" y="13931"/>
                      <a:pt x="48306" y="13631"/>
                      <a:pt x="48673" y="13448"/>
                    </a:cubicBezTo>
                    <a:cubicBezTo>
                      <a:pt x="49056" y="13264"/>
                      <a:pt x="49373" y="13031"/>
                      <a:pt x="49739" y="12814"/>
                    </a:cubicBezTo>
                    <a:cubicBezTo>
                      <a:pt x="50223" y="12531"/>
                      <a:pt x="50722" y="12315"/>
                      <a:pt x="51222" y="12081"/>
                    </a:cubicBezTo>
                    <a:cubicBezTo>
                      <a:pt x="51689" y="11848"/>
                      <a:pt x="52072" y="11615"/>
                      <a:pt x="52605" y="11498"/>
                    </a:cubicBezTo>
                    <a:cubicBezTo>
                      <a:pt x="53055" y="11381"/>
                      <a:pt x="53538" y="11348"/>
                      <a:pt x="53988" y="11248"/>
                    </a:cubicBezTo>
                    <a:cubicBezTo>
                      <a:pt x="54388" y="11148"/>
                      <a:pt x="54772" y="10998"/>
                      <a:pt x="55138" y="10815"/>
                    </a:cubicBezTo>
                    <a:cubicBezTo>
                      <a:pt x="55838" y="10498"/>
                      <a:pt x="56571" y="10332"/>
                      <a:pt x="57254" y="9998"/>
                    </a:cubicBezTo>
                    <a:cubicBezTo>
                      <a:pt x="58354" y="9482"/>
                      <a:pt x="59454" y="9049"/>
                      <a:pt x="60320" y="8149"/>
                    </a:cubicBezTo>
                    <a:cubicBezTo>
                      <a:pt x="61037" y="7399"/>
                      <a:pt x="61637" y="6666"/>
                      <a:pt x="62020" y="5699"/>
                    </a:cubicBezTo>
                    <a:cubicBezTo>
                      <a:pt x="62303" y="5000"/>
                      <a:pt x="62553" y="4333"/>
                      <a:pt x="62436" y="3550"/>
                    </a:cubicBezTo>
                    <a:cubicBezTo>
                      <a:pt x="62320" y="2817"/>
                      <a:pt x="61837" y="2284"/>
                      <a:pt x="61187" y="1934"/>
                    </a:cubicBezTo>
                    <a:cubicBezTo>
                      <a:pt x="60387" y="1500"/>
                      <a:pt x="59437" y="1417"/>
                      <a:pt x="58621" y="1001"/>
                    </a:cubicBezTo>
                    <a:cubicBezTo>
                      <a:pt x="58137" y="751"/>
                      <a:pt x="57687" y="567"/>
                      <a:pt x="57171" y="401"/>
                    </a:cubicBezTo>
                    <a:cubicBezTo>
                      <a:pt x="56704" y="234"/>
                      <a:pt x="56221" y="1"/>
                      <a:pt x="55705" y="51"/>
                    </a:cubicBezTo>
                    <a:cubicBezTo>
                      <a:pt x="53355" y="217"/>
                      <a:pt x="51572" y="2150"/>
                      <a:pt x="49323" y="2617"/>
                    </a:cubicBezTo>
                    <a:cubicBezTo>
                      <a:pt x="48890" y="2700"/>
                      <a:pt x="48506" y="2850"/>
                      <a:pt x="48056" y="2867"/>
                    </a:cubicBezTo>
                    <a:cubicBezTo>
                      <a:pt x="47623" y="2867"/>
                      <a:pt x="47173" y="2850"/>
                      <a:pt x="46723" y="2850"/>
                    </a:cubicBezTo>
                    <a:cubicBezTo>
                      <a:pt x="45624" y="2850"/>
                      <a:pt x="44507" y="2917"/>
                      <a:pt x="43424" y="2783"/>
                    </a:cubicBezTo>
                    <a:cubicBezTo>
                      <a:pt x="42074" y="2617"/>
                      <a:pt x="40691" y="2634"/>
                      <a:pt x="39342" y="2567"/>
                    </a:cubicBezTo>
                    <a:cubicBezTo>
                      <a:pt x="37842" y="2484"/>
                      <a:pt x="36426" y="2384"/>
                      <a:pt x="34943" y="2534"/>
                    </a:cubicBezTo>
                    <a:cubicBezTo>
                      <a:pt x="34210" y="2617"/>
                      <a:pt x="33476" y="2534"/>
                      <a:pt x="32743" y="2600"/>
                    </a:cubicBezTo>
                    <a:cubicBezTo>
                      <a:pt x="31877" y="2684"/>
                      <a:pt x="31027" y="2767"/>
                      <a:pt x="30144" y="2684"/>
                    </a:cubicBezTo>
                    <a:cubicBezTo>
                      <a:pt x="29327" y="2617"/>
                      <a:pt x="28478" y="2567"/>
                      <a:pt x="27694" y="2400"/>
                    </a:cubicBezTo>
                    <a:cubicBezTo>
                      <a:pt x="27178" y="2300"/>
                      <a:pt x="26911" y="2034"/>
                      <a:pt x="26495" y="1767"/>
                    </a:cubicBezTo>
                    <a:cubicBezTo>
                      <a:pt x="25595" y="1184"/>
                      <a:pt x="24462" y="734"/>
                      <a:pt x="23395" y="634"/>
                    </a:cubicBezTo>
                    <a:cubicBezTo>
                      <a:pt x="22196" y="501"/>
                      <a:pt x="20896" y="1267"/>
                      <a:pt x="19796" y="1617"/>
                    </a:cubicBezTo>
                    <a:cubicBezTo>
                      <a:pt x="18230" y="2117"/>
                      <a:pt x="16730" y="2800"/>
                      <a:pt x="15147" y="3283"/>
                    </a:cubicBezTo>
                    <a:cubicBezTo>
                      <a:pt x="13581" y="3750"/>
                      <a:pt x="12098" y="4300"/>
                      <a:pt x="10449" y="4383"/>
                    </a:cubicBezTo>
                    <a:cubicBezTo>
                      <a:pt x="8732" y="4483"/>
                      <a:pt x="6999" y="4200"/>
                      <a:pt x="5283" y="4050"/>
                    </a:cubicBezTo>
                    <a:cubicBezTo>
                      <a:pt x="4183" y="3933"/>
                      <a:pt x="3067" y="3917"/>
                      <a:pt x="1967" y="4050"/>
                    </a:cubicBezTo>
                    <a:cubicBezTo>
                      <a:pt x="1584" y="4116"/>
                      <a:pt x="1201" y="4166"/>
                      <a:pt x="817" y="4233"/>
                    </a:cubicBezTo>
                    <a:cubicBezTo>
                      <a:pt x="567" y="4266"/>
                      <a:pt x="218" y="4266"/>
                      <a:pt x="1" y="4433"/>
                    </a:cubicBezTo>
                    <a:cubicBezTo>
                      <a:pt x="68" y="4616"/>
                      <a:pt x="584" y="4650"/>
                      <a:pt x="767" y="4716"/>
                    </a:cubicBezTo>
                    <a:cubicBezTo>
                      <a:pt x="1267" y="4866"/>
                      <a:pt x="1751" y="4983"/>
                      <a:pt x="2267" y="5100"/>
                    </a:cubicBezTo>
                    <a:cubicBezTo>
                      <a:pt x="3367" y="5350"/>
                      <a:pt x="4533" y="5350"/>
                      <a:pt x="5616" y="5616"/>
                    </a:cubicBezTo>
                    <a:cubicBezTo>
                      <a:pt x="6216" y="5783"/>
                      <a:pt x="6833" y="5949"/>
                      <a:pt x="7399" y="6183"/>
                    </a:cubicBezTo>
                    <a:cubicBezTo>
                      <a:pt x="7616" y="6266"/>
                      <a:pt x="7832" y="6349"/>
                      <a:pt x="7999" y="6499"/>
                    </a:cubicBezTo>
                    <a:cubicBezTo>
                      <a:pt x="8166" y="6633"/>
                      <a:pt x="8216" y="6866"/>
                      <a:pt x="9265" y="7482"/>
                    </a:cubicBezTo>
                    <a:close/>
                  </a:path>
                </a:pathLst>
              </a:custGeom>
              <a:solidFill>
                <a:srgbClr val="E8EC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" name="Google Shape;484;p6"/>
              <p:cNvSpPr/>
              <p:nvPr/>
            </p:nvSpPr>
            <p:spPr>
              <a:xfrm>
                <a:off x="6819900" y="-480275"/>
                <a:ext cx="624450" cy="250800"/>
              </a:xfrm>
              <a:custGeom>
                <a:avLst/>
                <a:gdLst/>
                <a:ahLst/>
                <a:cxnLst/>
                <a:rect l="l" t="t" r="r" b="b"/>
                <a:pathLst>
                  <a:path w="24978" h="10032" extrusionOk="0">
                    <a:moveTo>
                      <a:pt x="14797" y="8315"/>
                    </a:moveTo>
                    <a:cubicBezTo>
                      <a:pt x="14114" y="8532"/>
                      <a:pt x="13481" y="8715"/>
                      <a:pt x="12797" y="8832"/>
                    </a:cubicBezTo>
                    <a:cubicBezTo>
                      <a:pt x="11264" y="9098"/>
                      <a:pt x="9748" y="9532"/>
                      <a:pt x="8215" y="9698"/>
                    </a:cubicBezTo>
                    <a:cubicBezTo>
                      <a:pt x="6582" y="9865"/>
                      <a:pt x="4883" y="10032"/>
                      <a:pt x="3266" y="9732"/>
                    </a:cubicBezTo>
                    <a:cubicBezTo>
                      <a:pt x="2400" y="9565"/>
                      <a:pt x="817" y="9365"/>
                      <a:pt x="317" y="8465"/>
                    </a:cubicBezTo>
                    <a:cubicBezTo>
                      <a:pt x="0" y="7899"/>
                      <a:pt x="617" y="7332"/>
                      <a:pt x="1033" y="6982"/>
                    </a:cubicBezTo>
                    <a:cubicBezTo>
                      <a:pt x="1583" y="6532"/>
                      <a:pt x="2067" y="6232"/>
                      <a:pt x="2450" y="5616"/>
                    </a:cubicBezTo>
                    <a:cubicBezTo>
                      <a:pt x="2650" y="5316"/>
                      <a:pt x="2666" y="4999"/>
                      <a:pt x="2816" y="4683"/>
                    </a:cubicBezTo>
                    <a:cubicBezTo>
                      <a:pt x="3000" y="4266"/>
                      <a:pt x="3400" y="3850"/>
                      <a:pt x="3699" y="3533"/>
                    </a:cubicBezTo>
                    <a:cubicBezTo>
                      <a:pt x="4399" y="2850"/>
                      <a:pt x="5266" y="2400"/>
                      <a:pt x="6166" y="2067"/>
                    </a:cubicBezTo>
                    <a:cubicBezTo>
                      <a:pt x="8432" y="1234"/>
                      <a:pt x="10948" y="1434"/>
                      <a:pt x="13314" y="1017"/>
                    </a:cubicBezTo>
                    <a:cubicBezTo>
                      <a:pt x="14030" y="900"/>
                      <a:pt x="14747" y="867"/>
                      <a:pt x="15463" y="750"/>
                    </a:cubicBezTo>
                    <a:cubicBezTo>
                      <a:pt x="16230" y="634"/>
                      <a:pt x="16980" y="450"/>
                      <a:pt x="17746" y="350"/>
                    </a:cubicBezTo>
                    <a:cubicBezTo>
                      <a:pt x="19446" y="134"/>
                      <a:pt x="21212" y="1"/>
                      <a:pt x="22812" y="734"/>
                    </a:cubicBezTo>
                    <a:cubicBezTo>
                      <a:pt x="23911" y="1234"/>
                      <a:pt x="24711" y="1850"/>
                      <a:pt x="24878" y="3116"/>
                    </a:cubicBezTo>
                    <a:cubicBezTo>
                      <a:pt x="24978" y="4016"/>
                      <a:pt x="24845" y="5016"/>
                      <a:pt x="24311" y="5783"/>
                    </a:cubicBezTo>
                    <a:cubicBezTo>
                      <a:pt x="23628" y="6782"/>
                      <a:pt x="22445" y="6849"/>
                      <a:pt x="21362" y="6949"/>
                    </a:cubicBezTo>
                    <a:cubicBezTo>
                      <a:pt x="20379" y="7049"/>
                      <a:pt x="19379" y="7082"/>
                      <a:pt x="18396" y="7182"/>
                    </a:cubicBezTo>
                    <a:cubicBezTo>
                      <a:pt x="16313" y="7382"/>
                      <a:pt x="14297" y="7882"/>
                      <a:pt x="12264" y="8315"/>
                    </a:cubicBezTo>
                    <a:close/>
                  </a:path>
                </a:pathLst>
              </a:custGeom>
              <a:solidFill>
                <a:srgbClr val="E8EC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" name="Google Shape;485;p6"/>
              <p:cNvSpPr/>
              <p:nvPr/>
            </p:nvSpPr>
            <p:spPr>
              <a:xfrm>
                <a:off x="7940475" y="-586075"/>
                <a:ext cx="350350" cy="138325"/>
              </a:xfrm>
              <a:custGeom>
                <a:avLst/>
                <a:gdLst/>
                <a:ahLst/>
                <a:cxnLst/>
                <a:rect l="l" t="t" r="r" b="b"/>
                <a:pathLst>
                  <a:path w="14014" h="5533" extrusionOk="0">
                    <a:moveTo>
                      <a:pt x="0" y="5532"/>
                    </a:moveTo>
                    <a:cubicBezTo>
                      <a:pt x="1317" y="4516"/>
                      <a:pt x="2800" y="3749"/>
                      <a:pt x="4449" y="3416"/>
                    </a:cubicBezTo>
                    <a:cubicBezTo>
                      <a:pt x="5416" y="3216"/>
                      <a:pt x="6349" y="3133"/>
                      <a:pt x="7332" y="3149"/>
                    </a:cubicBezTo>
                    <a:cubicBezTo>
                      <a:pt x="8165" y="3149"/>
                      <a:pt x="9048" y="3233"/>
                      <a:pt x="9865" y="3133"/>
                    </a:cubicBezTo>
                    <a:cubicBezTo>
                      <a:pt x="10998" y="2983"/>
                      <a:pt x="12431" y="2566"/>
                      <a:pt x="13164" y="1667"/>
                    </a:cubicBezTo>
                    <a:cubicBezTo>
                      <a:pt x="13497" y="1283"/>
                      <a:pt x="14014" y="400"/>
                      <a:pt x="13197" y="200"/>
                    </a:cubicBezTo>
                    <a:cubicBezTo>
                      <a:pt x="12281" y="0"/>
                      <a:pt x="11248" y="817"/>
                      <a:pt x="10464" y="1183"/>
                    </a:cubicBezTo>
                    <a:cubicBezTo>
                      <a:pt x="9448" y="1650"/>
                      <a:pt x="8448" y="1966"/>
                      <a:pt x="7365" y="2216"/>
                    </a:cubicBezTo>
                    <a:cubicBezTo>
                      <a:pt x="6282" y="2466"/>
                      <a:pt x="5116" y="2616"/>
                      <a:pt x="4066" y="3016"/>
                    </a:cubicBezTo>
                    <a:cubicBezTo>
                      <a:pt x="3533" y="3233"/>
                      <a:pt x="2966" y="3416"/>
                      <a:pt x="2433" y="3633"/>
                    </a:cubicBezTo>
                    <a:cubicBezTo>
                      <a:pt x="1900" y="3849"/>
                      <a:pt x="967" y="4349"/>
                      <a:pt x="0" y="5532"/>
                    </a:cubicBezTo>
                    <a:close/>
                  </a:path>
                </a:pathLst>
              </a:custGeom>
              <a:solidFill>
                <a:srgbClr val="E8EC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" name="Google Shape;486;p6"/>
              <p:cNvSpPr/>
              <p:nvPr/>
            </p:nvSpPr>
            <p:spPr>
              <a:xfrm>
                <a:off x="7251875" y="-536500"/>
                <a:ext cx="66275" cy="57075"/>
              </a:xfrm>
              <a:custGeom>
                <a:avLst/>
                <a:gdLst/>
                <a:ahLst/>
                <a:cxnLst/>
                <a:rect l="l" t="t" r="r" b="b"/>
                <a:pathLst>
                  <a:path w="2651" h="2283" extrusionOk="0">
                    <a:moveTo>
                      <a:pt x="884" y="2283"/>
                    </a:moveTo>
                    <a:cubicBezTo>
                      <a:pt x="351" y="1733"/>
                      <a:pt x="1" y="1550"/>
                      <a:pt x="251" y="867"/>
                    </a:cubicBezTo>
                    <a:cubicBezTo>
                      <a:pt x="417" y="450"/>
                      <a:pt x="767" y="0"/>
                      <a:pt x="1267" y="17"/>
                    </a:cubicBezTo>
                    <a:cubicBezTo>
                      <a:pt x="1550" y="33"/>
                      <a:pt x="2133" y="367"/>
                      <a:pt x="2300" y="600"/>
                    </a:cubicBezTo>
                    <a:cubicBezTo>
                      <a:pt x="2650" y="1067"/>
                      <a:pt x="2367" y="1533"/>
                      <a:pt x="2000" y="186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" name="Google Shape;487;p6"/>
              <p:cNvSpPr/>
              <p:nvPr/>
            </p:nvSpPr>
            <p:spPr>
              <a:xfrm>
                <a:off x="7288950" y="-185750"/>
                <a:ext cx="432425" cy="207875"/>
              </a:xfrm>
              <a:custGeom>
                <a:avLst/>
                <a:gdLst/>
                <a:ahLst/>
                <a:cxnLst/>
                <a:rect l="l" t="t" r="r" b="b"/>
                <a:pathLst>
                  <a:path w="17297" h="8315" extrusionOk="0">
                    <a:moveTo>
                      <a:pt x="234" y="7348"/>
                    </a:moveTo>
                    <a:cubicBezTo>
                      <a:pt x="151" y="6698"/>
                      <a:pt x="1" y="6149"/>
                      <a:pt x="217" y="5532"/>
                    </a:cubicBezTo>
                    <a:cubicBezTo>
                      <a:pt x="467" y="4849"/>
                      <a:pt x="817" y="4099"/>
                      <a:pt x="1217" y="3499"/>
                    </a:cubicBezTo>
                    <a:cubicBezTo>
                      <a:pt x="1684" y="2799"/>
                      <a:pt x="2350" y="2383"/>
                      <a:pt x="3033" y="1933"/>
                    </a:cubicBezTo>
                    <a:cubicBezTo>
                      <a:pt x="3683" y="1500"/>
                      <a:pt x="4366" y="1000"/>
                      <a:pt x="5083" y="700"/>
                    </a:cubicBezTo>
                    <a:cubicBezTo>
                      <a:pt x="6632" y="33"/>
                      <a:pt x="8532" y="0"/>
                      <a:pt x="10198" y="33"/>
                    </a:cubicBezTo>
                    <a:cubicBezTo>
                      <a:pt x="11331" y="67"/>
                      <a:pt x="12498" y="150"/>
                      <a:pt x="13631" y="317"/>
                    </a:cubicBezTo>
                    <a:cubicBezTo>
                      <a:pt x="14614" y="467"/>
                      <a:pt x="15647" y="667"/>
                      <a:pt x="16463" y="1316"/>
                    </a:cubicBezTo>
                    <a:cubicBezTo>
                      <a:pt x="16780" y="1550"/>
                      <a:pt x="17163" y="1883"/>
                      <a:pt x="17230" y="2300"/>
                    </a:cubicBezTo>
                    <a:cubicBezTo>
                      <a:pt x="17297" y="2749"/>
                      <a:pt x="17047" y="3233"/>
                      <a:pt x="16880" y="3633"/>
                    </a:cubicBezTo>
                    <a:cubicBezTo>
                      <a:pt x="16314" y="4966"/>
                      <a:pt x="14814" y="5632"/>
                      <a:pt x="13581" y="6215"/>
                    </a:cubicBezTo>
                    <a:cubicBezTo>
                      <a:pt x="12698" y="6649"/>
                      <a:pt x="11698" y="6982"/>
                      <a:pt x="10765" y="7348"/>
                    </a:cubicBezTo>
                    <a:cubicBezTo>
                      <a:pt x="9815" y="7715"/>
                      <a:pt x="8699" y="8065"/>
                      <a:pt x="7682" y="8165"/>
                    </a:cubicBezTo>
                    <a:cubicBezTo>
                      <a:pt x="6399" y="8315"/>
                      <a:pt x="4999" y="8198"/>
                      <a:pt x="3733" y="7982"/>
                    </a:cubicBezTo>
                    <a:cubicBezTo>
                      <a:pt x="2767" y="7815"/>
                      <a:pt x="1934" y="7465"/>
                      <a:pt x="234" y="734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" name="Google Shape;488;p6"/>
              <p:cNvSpPr/>
              <p:nvPr/>
            </p:nvSpPr>
            <p:spPr>
              <a:xfrm>
                <a:off x="7484750" y="25025"/>
                <a:ext cx="104150" cy="88325"/>
              </a:xfrm>
              <a:custGeom>
                <a:avLst/>
                <a:gdLst/>
                <a:ahLst/>
                <a:cxnLst/>
                <a:rect l="l" t="t" r="r" b="b"/>
                <a:pathLst>
                  <a:path w="4166" h="3533" extrusionOk="0">
                    <a:moveTo>
                      <a:pt x="267" y="2700"/>
                    </a:moveTo>
                    <a:cubicBezTo>
                      <a:pt x="183" y="2183"/>
                      <a:pt x="0" y="1800"/>
                      <a:pt x="250" y="1417"/>
                    </a:cubicBezTo>
                    <a:cubicBezTo>
                      <a:pt x="517" y="1000"/>
                      <a:pt x="1033" y="700"/>
                      <a:pt x="1450" y="484"/>
                    </a:cubicBezTo>
                    <a:cubicBezTo>
                      <a:pt x="2383" y="0"/>
                      <a:pt x="3116" y="84"/>
                      <a:pt x="3799" y="867"/>
                    </a:cubicBezTo>
                    <a:cubicBezTo>
                      <a:pt x="4149" y="1283"/>
                      <a:pt x="4166" y="1900"/>
                      <a:pt x="3916" y="2383"/>
                    </a:cubicBezTo>
                    <a:cubicBezTo>
                      <a:pt x="3483" y="3183"/>
                      <a:pt x="2366" y="3483"/>
                      <a:pt x="1533" y="353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" name="Google Shape;489;p6"/>
              <p:cNvSpPr/>
              <p:nvPr/>
            </p:nvSpPr>
            <p:spPr>
              <a:xfrm>
                <a:off x="8885250" y="-181175"/>
                <a:ext cx="216225" cy="85425"/>
              </a:xfrm>
              <a:custGeom>
                <a:avLst/>
                <a:gdLst/>
                <a:ahLst/>
                <a:cxnLst/>
                <a:rect l="l" t="t" r="r" b="b"/>
                <a:pathLst>
                  <a:path w="8649" h="3417" extrusionOk="0">
                    <a:moveTo>
                      <a:pt x="8648" y="0"/>
                    </a:moveTo>
                    <a:cubicBezTo>
                      <a:pt x="7432" y="50"/>
                      <a:pt x="6249" y="350"/>
                      <a:pt x="5033" y="534"/>
                    </a:cubicBezTo>
                    <a:cubicBezTo>
                      <a:pt x="4383" y="634"/>
                      <a:pt x="3583" y="717"/>
                      <a:pt x="3033" y="1117"/>
                    </a:cubicBezTo>
                    <a:cubicBezTo>
                      <a:pt x="2616" y="1417"/>
                      <a:pt x="2283" y="1850"/>
                      <a:pt x="1833" y="2100"/>
                    </a:cubicBezTo>
                    <a:cubicBezTo>
                      <a:pt x="1183" y="2466"/>
                      <a:pt x="484" y="2783"/>
                      <a:pt x="0" y="3383"/>
                    </a:cubicBezTo>
                    <a:cubicBezTo>
                      <a:pt x="284" y="3416"/>
                      <a:pt x="584" y="3200"/>
                      <a:pt x="850" y="3100"/>
                    </a:cubicBezTo>
                    <a:cubicBezTo>
                      <a:pt x="1250" y="2916"/>
                      <a:pt x="1683" y="2650"/>
                      <a:pt x="2067" y="2416"/>
                    </a:cubicBezTo>
                    <a:cubicBezTo>
                      <a:pt x="2616" y="2083"/>
                      <a:pt x="3116" y="1517"/>
                      <a:pt x="3816" y="1750"/>
                    </a:cubicBezTo>
                    <a:cubicBezTo>
                      <a:pt x="4116" y="1850"/>
                      <a:pt x="4249" y="2050"/>
                      <a:pt x="4499" y="2217"/>
                    </a:cubicBezTo>
                    <a:cubicBezTo>
                      <a:pt x="4866" y="2450"/>
                      <a:pt x="5766" y="2533"/>
                      <a:pt x="6199" y="2550"/>
                    </a:cubicBezTo>
                    <a:cubicBezTo>
                      <a:pt x="6849" y="2566"/>
                      <a:pt x="7782" y="2183"/>
                      <a:pt x="8215" y="1683"/>
                    </a:cubicBezTo>
                    <a:cubicBezTo>
                      <a:pt x="8615" y="1217"/>
                      <a:pt x="8448" y="817"/>
                      <a:pt x="864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" name="Google Shape;490;p6"/>
              <p:cNvSpPr/>
              <p:nvPr/>
            </p:nvSpPr>
            <p:spPr>
              <a:xfrm>
                <a:off x="8572000" y="-23300"/>
                <a:ext cx="69175" cy="65000"/>
              </a:xfrm>
              <a:custGeom>
                <a:avLst/>
                <a:gdLst/>
                <a:ahLst/>
                <a:cxnLst/>
                <a:rect l="l" t="t" r="r" b="b"/>
                <a:pathLst>
                  <a:path w="2767" h="2600" extrusionOk="0">
                    <a:moveTo>
                      <a:pt x="0" y="2533"/>
                    </a:moveTo>
                    <a:cubicBezTo>
                      <a:pt x="850" y="2533"/>
                      <a:pt x="2016" y="2600"/>
                      <a:pt x="2533" y="1717"/>
                    </a:cubicBezTo>
                    <a:cubicBezTo>
                      <a:pt x="2733" y="1400"/>
                      <a:pt x="2766" y="750"/>
                      <a:pt x="2566" y="417"/>
                    </a:cubicBezTo>
                    <a:cubicBezTo>
                      <a:pt x="2316" y="1"/>
                      <a:pt x="2133" y="200"/>
                      <a:pt x="1816" y="417"/>
                    </a:cubicBezTo>
                    <a:cubicBezTo>
                      <a:pt x="1183" y="884"/>
                      <a:pt x="650" y="1400"/>
                      <a:pt x="283" y="210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" name="Google Shape;491;p6"/>
              <p:cNvSpPr/>
              <p:nvPr/>
            </p:nvSpPr>
            <p:spPr>
              <a:xfrm>
                <a:off x="7483500" y="-201600"/>
                <a:ext cx="62075" cy="40450"/>
              </a:xfrm>
              <a:custGeom>
                <a:avLst/>
                <a:gdLst/>
                <a:ahLst/>
                <a:cxnLst/>
                <a:rect l="l" t="t" r="r" b="b"/>
                <a:pathLst>
                  <a:path w="2483" h="1618" extrusionOk="0">
                    <a:moveTo>
                      <a:pt x="0" y="1451"/>
                    </a:moveTo>
                    <a:cubicBezTo>
                      <a:pt x="100" y="734"/>
                      <a:pt x="133" y="551"/>
                      <a:pt x="767" y="284"/>
                    </a:cubicBezTo>
                    <a:cubicBezTo>
                      <a:pt x="1050" y="168"/>
                      <a:pt x="1367" y="1"/>
                      <a:pt x="1683" y="101"/>
                    </a:cubicBezTo>
                    <a:cubicBezTo>
                      <a:pt x="1950" y="168"/>
                      <a:pt x="2483" y="434"/>
                      <a:pt x="2433" y="767"/>
                    </a:cubicBezTo>
                    <a:cubicBezTo>
                      <a:pt x="2316" y="1617"/>
                      <a:pt x="1033" y="1484"/>
                      <a:pt x="417" y="155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" name="Google Shape;492;p6"/>
              <p:cNvSpPr/>
              <p:nvPr/>
            </p:nvSpPr>
            <p:spPr>
              <a:xfrm>
                <a:off x="7583475" y="-228675"/>
                <a:ext cx="185800" cy="132925"/>
              </a:xfrm>
              <a:custGeom>
                <a:avLst/>
                <a:gdLst/>
                <a:ahLst/>
                <a:cxnLst/>
                <a:rect l="l" t="t" r="r" b="b"/>
                <a:pathLst>
                  <a:path w="7432" h="5317" extrusionOk="0">
                    <a:moveTo>
                      <a:pt x="0" y="2634"/>
                    </a:moveTo>
                    <a:cubicBezTo>
                      <a:pt x="200" y="2317"/>
                      <a:pt x="367" y="1950"/>
                      <a:pt x="583" y="1650"/>
                    </a:cubicBezTo>
                    <a:cubicBezTo>
                      <a:pt x="867" y="1251"/>
                      <a:pt x="1300" y="917"/>
                      <a:pt x="1683" y="617"/>
                    </a:cubicBezTo>
                    <a:cubicBezTo>
                      <a:pt x="2500" y="1"/>
                      <a:pt x="3333" y="67"/>
                      <a:pt x="4266" y="351"/>
                    </a:cubicBezTo>
                    <a:cubicBezTo>
                      <a:pt x="5466" y="701"/>
                      <a:pt x="7165" y="1301"/>
                      <a:pt x="7365" y="2750"/>
                    </a:cubicBezTo>
                    <a:cubicBezTo>
                      <a:pt x="7432" y="3300"/>
                      <a:pt x="7382" y="3883"/>
                      <a:pt x="7049" y="4333"/>
                    </a:cubicBezTo>
                    <a:cubicBezTo>
                      <a:pt x="6549" y="4983"/>
                      <a:pt x="5582" y="5233"/>
                      <a:pt x="4799" y="5266"/>
                    </a:cubicBezTo>
                    <a:cubicBezTo>
                      <a:pt x="3633" y="5316"/>
                      <a:pt x="2250" y="5150"/>
                      <a:pt x="1367" y="4316"/>
                    </a:cubicBezTo>
                    <a:cubicBezTo>
                      <a:pt x="683" y="3667"/>
                      <a:pt x="433" y="2883"/>
                      <a:pt x="0" y="263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" name="Google Shape;493;p6"/>
              <p:cNvSpPr/>
              <p:nvPr/>
            </p:nvSpPr>
            <p:spPr>
              <a:xfrm>
                <a:off x="7683450" y="-92875"/>
                <a:ext cx="62500" cy="32950"/>
              </a:xfrm>
              <a:custGeom>
                <a:avLst/>
                <a:gdLst/>
                <a:ahLst/>
                <a:cxnLst/>
                <a:rect l="l" t="t" r="r" b="b"/>
                <a:pathLst>
                  <a:path w="2500" h="1318" extrusionOk="0">
                    <a:moveTo>
                      <a:pt x="217" y="1001"/>
                    </a:moveTo>
                    <a:cubicBezTo>
                      <a:pt x="317" y="784"/>
                      <a:pt x="434" y="384"/>
                      <a:pt x="650" y="251"/>
                    </a:cubicBezTo>
                    <a:cubicBezTo>
                      <a:pt x="783" y="168"/>
                      <a:pt x="1167" y="134"/>
                      <a:pt x="1317" y="101"/>
                    </a:cubicBezTo>
                    <a:cubicBezTo>
                      <a:pt x="1567" y="51"/>
                      <a:pt x="1950" y="1"/>
                      <a:pt x="2100" y="284"/>
                    </a:cubicBezTo>
                    <a:cubicBezTo>
                      <a:pt x="2500" y="1101"/>
                      <a:pt x="350" y="1234"/>
                      <a:pt x="0" y="131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" name="Google Shape;494;p6"/>
              <p:cNvSpPr/>
              <p:nvPr/>
            </p:nvSpPr>
            <p:spPr>
              <a:xfrm>
                <a:off x="6408750" y="-64125"/>
                <a:ext cx="57075" cy="77500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3100" extrusionOk="0">
                    <a:moveTo>
                      <a:pt x="900" y="3100"/>
                    </a:moveTo>
                    <a:cubicBezTo>
                      <a:pt x="717" y="3000"/>
                      <a:pt x="383" y="2867"/>
                      <a:pt x="250" y="2683"/>
                    </a:cubicBezTo>
                    <a:cubicBezTo>
                      <a:pt x="183" y="2583"/>
                      <a:pt x="150" y="2333"/>
                      <a:pt x="117" y="2217"/>
                    </a:cubicBezTo>
                    <a:cubicBezTo>
                      <a:pt x="17" y="1833"/>
                      <a:pt x="0" y="1434"/>
                      <a:pt x="117" y="1050"/>
                    </a:cubicBezTo>
                    <a:cubicBezTo>
                      <a:pt x="333" y="351"/>
                      <a:pt x="867" y="1"/>
                      <a:pt x="1533" y="334"/>
                    </a:cubicBezTo>
                    <a:cubicBezTo>
                      <a:pt x="2066" y="584"/>
                      <a:pt x="2233" y="1067"/>
                      <a:pt x="2266" y="1634"/>
                    </a:cubicBezTo>
                    <a:cubicBezTo>
                      <a:pt x="2283" y="1883"/>
                      <a:pt x="2250" y="2233"/>
                      <a:pt x="2150" y="2450"/>
                    </a:cubicBezTo>
                    <a:cubicBezTo>
                      <a:pt x="2050" y="2650"/>
                      <a:pt x="1666" y="3083"/>
                      <a:pt x="1417" y="310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" name="Google Shape;495;p6"/>
              <p:cNvSpPr/>
              <p:nvPr/>
            </p:nvSpPr>
            <p:spPr>
              <a:xfrm>
                <a:off x="6217125" y="-17050"/>
                <a:ext cx="26275" cy="30425"/>
              </a:xfrm>
              <a:custGeom>
                <a:avLst/>
                <a:gdLst/>
                <a:ahLst/>
                <a:cxnLst/>
                <a:rect l="l" t="t" r="r" b="b"/>
                <a:pathLst>
                  <a:path w="1051" h="1217" extrusionOk="0">
                    <a:moveTo>
                      <a:pt x="767" y="1217"/>
                    </a:moveTo>
                    <a:cubicBezTo>
                      <a:pt x="484" y="1167"/>
                      <a:pt x="50" y="1200"/>
                      <a:pt x="34" y="834"/>
                    </a:cubicBezTo>
                    <a:cubicBezTo>
                      <a:pt x="0" y="600"/>
                      <a:pt x="217" y="284"/>
                      <a:pt x="400" y="167"/>
                    </a:cubicBezTo>
                    <a:cubicBezTo>
                      <a:pt x="650" y="0"/>
                      <a:pt x="1050" y="134"/>
                      <a:pt x="983" y="48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" name="Google Shape;496;p6"/>
              <p:cNvSpPr/>
              <p:nvPr/>
            </p:nvSpPr>
            <p:spPr>
              <a:xfrm>
                <a:off x="6744925" y="-559000"/>
                <a:ext cx="155400" cy="134575"/>
              </a:xfrm>
              <a:custGeom>
                <a:avLst/>
                <a:gdLst/>
                <a:ahLst/>
                <a:cxnLst/>
                <a:rect l="l" t="t" r="r" b="b"/>
                <a:pathLst>
                  <a:path w="6216" h="5383" extrusionOk="0">
                    <a:moveTo>
                      <a:pt x="717" y="4599"/>
                    </a:moveTo>
                    <a:cubicBezTo>
                      <a:pt x="533" y="4416"/>
                      <a:pt x="183" y="4116"/>
                      <a:pt x="83" y="3833"/>
                    </a:cubicBezTo>
                    <a:cubicBezTo>
                      <a:pt x="0" y="3566"/>
                      <a:pt x="117" y="3150"/>
                      <a:pt x="167" y="2916"/>
                    </a:cubicBezTo>
                    <a:cubicBezTo>
                      <a:pt x="383" y="2017"/>
                      <a:pt x="850" y="1400"/>
                      <a:pt x="1566" y="817"/>
                    </a:cubicBezTo>
                    <a:cubicBezTo>
                      <a:pt x="2549" y="0"/>
                      <a:pt x="4282" y="284"/>
                      <a:pt x="5182" y="1117"/>
                    </a:cubicBezTo>
                    <a:cubicBezTo>
                      <a:pt x="6099" y="1950"/>
                      <a:pt x="6215" y="3966"/>
                      <a:pt x="5249" y="4816"/>
                    </a:cubicBezTo>
                    <a:cubicBezTo>
                      <a:pt x="4599" y="5382"/>
                      <a:pt x="3533" y="5366"/>
                      <a:pt x="2733" y="5332"/>
                    </a:cubicBezTo>
                    <a:cubicBezTo>
                      <a:pt x="1683" y="5299"/>
                      <a:pt x="667" y="5116"/>
                      <a:pt x="717" y="459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97" name="Google Shape;497;p6"/>
          <p:cNvGrpSpPr/>
          <p:nvPr/>
        </p:nvGrpSpPr>
        <p:grpSpPr>
          <a:xfrm>
            <a:off x="-252400" y="152875"/>
            <a:ext cx="1620875" cy="302025"/>
            <a:chOff x="8952325" y="214150"/>
            <a:chExt cx="1620875" cy="302025"/>
          </a:xfrm>
        </p:grpSpPr>
        <p:sp>
          <p:nvSpPr>
            <p:cNvPr id="498" name="Google Shape;498;p6"/>
            <p:cNvSpPr/>
            <p:nvPr/>
          </p:nvSpPr>
          <p:spPr>
            <a:xfrm>
              <a:off x="8952325" y="279125"/>
              <a:ext cx="1620875" cy="237050"/>
            </a:xfrm>
            <a:custGeom>
              <a:avLst/>
              <a:gdLst/>
              <a:ahLst/>
              <a:cxnLst/>
              <a:rect l="l" t="t" r="r" b="b"/>
              <a:pathLst>
                <a:path w="64835" h="9482" extrusionOk="0">
                  <a:moveTo>
                    <a:pt x="27910" y="34"/>
                  </a:moveTo>
                  <a:cubicBezTo>
                    <a:pt x="25428" y="384"/>
                    <a:pt x="23178" y="1617"/>
                    <a:pt x="21045" y="2917"/>
                  </a:cubicBezTo>
                  <a:lnTo>
                    <a:pt x="21045" y="2917"/>
                  </a:lnTo>
                  <a:cubicBezTo>
                    <a:pt x="19712" y="3716"/>
                    <a:pt x="18562" y="4683"/>
                    <a:pt x="17129" y="5316"/>
                  </a:cubicBezTo>
                  <a:lnTo>
                    <a:pt x="17129" y="5316"/>
                  </a:lnTo>
                  <a:cubicBezTo>
                    <a:pt x="15830" y="5866"/>
                    <a:pt x="15380" y="6716"/>
                    <a:pt x="14430" y="7899"/>
                  </a:cubicBezTo>
                  <a:lnTo>
                    <a:pt x="14430" y="7899"/>
                  </a:lnTo>
                  <a:cubicBezTo>
                    <a:pt x="11831" y="8015"/>
                    <a:pt x="7182" y="8132"/>
                    <a:pt x="2733" y="8849"/>
                  </a:cubicBezTo>
                  <a:lnTo>
                    <a:pt x="2733" y="8849"/>
                  </a:lnTo>
                  <a:cubicBezTo>
                    <a:pt x="1950" y="8965"/>
                    <a:pt x="717" y="9015"/>
                    <a:pt x="0" y="9482"/>
                  </a:cubicBezTo>
                  <a:lnTo>
                    <a:pt x="0" y="9482"/>
                  </a:lnTo>
                  <a:cubicBezTo>
                    <a:pt x="617" y="9448"/>
                    <a:pt x="1233" y="9465"/>
                    <a:pt x="1833" y="9465"/>
                  </a:cubicBezTo>
                  <a:lnTo>
                    <a:pt x="1833" y="9465"/>
                  </a:lnTo>
                  <a:cubicBezTo>
                    <a:pt x="3749" y="9482"/>
                    <a:pt x="5599" y="9198"/>
                    <a:pt x="7498" y="9132"/>
                  </a:cubicBezTo>
                  <a:lnTo>
                    <a:pt x="7498" y="9132"/>
                  </a:lnTo>
                  <a:cubicBezTo>
                    <a:pt x="8481" y="9098"/>
                    <a:pt x="9465" y="9132"/>
                    <a:pt x="10448" y="9148"/>
                  </a:cubicBezTo>
                  <a:lnTo>
                    <a:pt x="10448" y="9148"/>
                  </a:lnTo>
                  <a:cubicBezTo>
                    <a:pt x="11431" y="9182"/>
                    <a:pt x="12414" y="9198"/>
                    <a:pt x="13397" y="9165"/>
                  </a:cubicBezTo>
                  <a:lnTo>
                    <a:pt x="13397" y="9165"/>
                  </a:lnTo>
                  <a:cubicBezTo>
                    <a:pt x="15030" y="9115"/>
                    <a:pt x="16613" y="8832"/>
                    <a:pt x="18263" y="8832"/>
                  </a:cubicBezTo>
                  <a:lnTo>
                    <a:pt x="18263" y="8832"/>
                  </a:lnTo>
                  <a:cubicBezTo>
                    <a:pt x="24061" y="8865"/>
                    <a:pt x="29860" y="8832"/>
                    <a:pt x="35658" y="8832"/>
                  </a:cubicBezTo>
                  <a:lnTo>
                    <a:pt x="35658" y="8832"/>
                  </a:lnTo>
                  <a:cubicBezTo>
                    <a:pt x="38458" y="8832"/>
                    <a:pt x="41374" y="9082"/>
                    <a:pt x="44123" y="8599"/>
                  </a:cubicBezTo>
                  <a:lnTo>
                    <a:pt x="44123" y="8599"/>
                  </a:lnTo>
                  <a:cubicBezTo>
                    <a:pt x="44723" y="8482"/>
                    <a:pt x="45340" y="8499"/>
                    <a:pt x="45939" y="8515"/>
                  </a:cubicBezTo>
                  <a:lnTo>
                    <a:pt x="45939" y="8515"/>
                  </a:lnTo>
                  <a:cubicBezTo>
                    <a:pt x="46506" y="8532"/>
                    <a:pt x="47072" y="8532"/>
                    <a:pt x="47639" y="8449"/>
                  </a:cubicBezTo>
                  <a:lnTo>
                    <a:pt x="47639" y="8449"/>
                  </a:lnTo>
                  <a:cubicBezTo>
                    <a:pt x="49289" y="8199"/>
                    <a:pt x="50855" y="8215"/>
                    <a:pt x="52521" y="8199"/>
                  </a:cubicBezTo>
                  <a:lnTo>
                    <a:pt x="52521" y="8199"/>
                  </a:lnTo>
                  <a:cubicBezTo>
                    <a:pt x="53054" y="8199"/>
                    <a:pt x="53604" y="8215"/>
                    <a:pt x="54138" y="8215"/>
                  </a:cubicBezTo>
                  <a:lnTo>
                    <a:pt x="54138" y="8215"/>
                  </a:lnTo>
                  <a:cubicBezTo>
                    <a:pt x="55920" y="8232"/>
                    <a:pt x="57687" y="8265"/>
                    <a:pt x="59436" y="8049"/>
                  </a:cubicBezTo>
                  <a:lnTo>
                    <a:pt x="59436" y="8049"/>
                  </a:lnTo>
                  <a:cubicBezTo>
                    <a:pt x="60003" y="7982"/>
                    <a:pt x="60586" y="7982"/>
                    <a:pt x="61169" y="7999"/>
                  </a:cubicBezTo>
                  <a:lnTo>
                    <a:pt x="61169" y="7999"/>
                  </a:lnTo>
                  <a:cubicBezTo>
                    <a:pt x="62002" y="8015"/>
                    <a:pt x="62835" y="8015"/>
                    <a:pt x="63585" y="7815"/>
                  </a:cubicBezTo>
                  <a:lnTo>
                    <a:pt x="63585" y="7815"/>
                  </a:lnTo>
                  <a:cubicBezTo>
                    <a:pt x="64069" y="7699"/>
                    <a:pt x="64235" y="7566"/>
                    <a:pt x="64835" y="7582"/>
                  </a:cubicBezTo>
                  <a:lnTo>
                    <a:pt x="64835" y="7582"/>
                  </a:lnTo>
                  <a:cubicBezTo>
                    <a:pt x="64385" y="7232"/>
                    <a:pt x="64235" y="7066"/>
                    <a:pt x="63702" y="6866"/>
                  </a:cubicBezTo>
                  <a:lnTo>
                    <a:pt x="63702" y="6866"/>
                  </a:lnTo>
                  <a:cubicBezTo>
                    <a:pt x="62935" y="6582"/>
                    <a:pt x="62036" y="6582"/>
                    <a:pt x="61336" y="6133"/>
                  </a:cubicBezTo>
                  <a:lnTo>
                    <a:pt x="61336" y="6133"/>
                  </a:lnTo>
                  <a:cubicBezTo>
                    <a:pt x="60836" y="5799"/>
                    <a:pt x="60403" y="5266"/>
                    <a:pt x="59820" y="5116"/>
                  </a:cubicBezTo>
                  <a:lnTo>
                    <a:pt x="59820" y="5116"/>
                  </a:lnTo>
                  <a:cubicBezTo>
                    <a:pt x="59603" y="5066"/>
                    <a:pt x="59336" y="5083"/>
                    <a:pt x="59070" y="5099"/>
                  </a:cubicBezTo>
                  <a:lnTo>
                    <a:pt x="59070" y="5099"/>
                  </a:lnTo>
                  <a:cubicBezTo>
                    <a:pt x="58753" y="5116"/>
                    <a:pt x="58437" y="5133"/>
                    <a:pt x="58187" y="5033"/>
                  </a:cubicBezTo>
                  <a:lnTo>
                    <a:pt x="58187" y="5033"/>
                  </a:lnTo>
                  <a:cubicBezTo>
                    <a:pt x="57620" y="4766"/>
                    <a:pt x="57770" y="4350"/>
                    <a:pt x="57620" y="3850"/>
                  </a:cubicBezTo>
                  <a:lnTo>
                    <a:pt x="57620" y="3850"/>
                  </a:lnTo>
                  <a:cubicBezTo>
                    <a:pt x="57487" y="3466"/>
                    <a:pt x="57170" y="3133"/>
                    <a:pt x="56870" y="2850"/>
                  </a:cubicBezTo>
                  <a:lnTo>
                    <a:pt x="56870" y="2850"/>
                  </a:lnTo>
                  <a:cubicBezTo>
                    <a:pt x="56104" y="2100"/>
                    <a:pt x="54787" y="1250"/>
                    <a:pt x="53754" y="967"/>
                  </a:cubicBezTo>
                  <a:lnTo>
                    <a:pt x="53754" y="967"/>
                  </a:lnTo>
                  <a:cubicBezTo>
                    <a:pt x="52988" y="750"/>
                    <a:pt x="51688" y="884"/>
                    <a:pt x="50905" y="1017"/>
                  </a:cubicBezTo>
                  <a:lnTo>
                    <a:pt x="50905" y="1017"/>
                  </a:lnTo>
                  <a:cubicBezTo>
                    <a:pt x="49189" y="1317"/>
                    <a:pt x="47489" y="1217"/>
                    <a:pt x="45756" y="1484"/>
                  </a:cubicBezTo>
                  <a:lnTo>
                    <a:pt x="45756" y="1484"/>
                  </a:lnTo>
                  <a:cubicBezTo>
                    <a:pt x="42957" y="1934"/>
                    <a:pt x="39974" y="2183"/>
                    <a:pt x="37191" y="1650"/>
                  </a:cubicBezTo>
                  <a:lnTo>
                    <a:pt x="37191" y="1650"/>
                  </a:lnTo>
                  <a:cubicBezTo>
                    <a:pt x="35692" y="1367"/>
                    <a:pt x="34142" y="1450"/>
                    <a:pt x="32659" y="1200"/>
                  </a:cubicBezTo>
                  <a:lnTo>
                    <a:pt x="32659" y="1200"/>
                  </a:lnTo>
                  <a:cubicBezTo>
                    <a:pt x="31160" y="950"/>
                    <a:pt x="29910" y="1"/>
                    <a:pt x="28410" y="1"/>
                  </a:cubicBezTo>
                  <a:lnTo>
                    <a:pt x="28410" y="1"/>
                  </a:lnTo>
                  <a:cubicBezTo>
                    <a:pt x="28244" y="1"/>
                    <a:pt x="28077" y="17"/>
                    <a:pt x="27910" y="34"/>
                  </a:cubicBezTo>
                </a:path>
              </a:pathLst>
            </a:custGeom>
            <a:solidFill>
              <a:srgbClr val="F4F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6"/>
            <p:cNvSpPr/>
            <p:nvPr/>
          </p:nvSpPr>
          <p:spPr>
            <a:xfrm>
              <a:off x="9985825" y="291625"/>
              <a:ext cx="398275" cy="151650"/>
            </a:xfrm>
            <a:custGeom>
              <a:avLst/>
              <a:gdLst/>
              <a:ahLst/>
              <a:cxnLst/>
              <a:rect l="l" t="t" r="r" b="b"/>
              <a:pathLst>
                <a:path w="15931" h="6066" extrusionOk="0">
                  <a:moveTo>
                    <a:pt x="134" y="5366"/>
                  </a:moveTo>
                  <a:cubicBezTo>
                    <a:pt x="0" y="4916"/>
                    <a:pt x="34" y="4499"/>
                    <a:pt x="217" y="4100"/>
                  </a:cubicBezTo>
                  <a:cubicBezTo>
                    <a:pt x="667" y="3650"/>
                    <a:pt x="1150" y="3233"/>
                    <a:pt x="1667" y="2883"/>
                  </a:cubicBezTo>
                  <a:cubicBezTo>
                    <a:pt x="2966" y="1950"/>
                    <a:pt x="4433" y="1217"/>
                    <a:pt x="5982" y="767"/>
                  </a:cubicBezTo>
                  <a:cubicBezTo>
                    <a:pt x="7565" y="317"/>
                    <a:pt x="9298" y="1"/>
                    <a:pt x="10948" y="284"/>
                  </a:cubicBezTo>
                  <a:cubicBezTo>
                    <a:pt x="12614" y="550"/>
                    <a:pt x="14847" y="584"/>
                    <a:pt x="15364" y="2567"/>
                  </a:cubicBezTo>
                  <a:cubicBezTo>
                    <a:pt x="15930" y="4783"/>
                    <a:pt x="12664" y="5033"/>
                    <a:pt x="11215" y="5216"/>
                  </a:cubicBezTo>
                  <a:cubicBezTo>
                    <a:pt x="9665" y="5416"/>
                    <a:pt x="8149" y="5766"/>
                    <a:pt x="6582" y="5899"/>
                  </a:cubicBezTo>
                  <a:cubicBezTo>
                    <a:pt x="4683" y="6066"/>
                    <a:pt x="2683" y="5882"/>
                    <a:pt x="134" y="53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6"/>
            <p:cNvSpPr/>
            <p:nvPr/>
          </p:nvSpPr>
          <p:spPr>
            <a:xfrm>
              <a:off x="9960825" y="307450"/>
              <a:ext cx="102925" cy="62100"/>
            </a:xfrm>
            <a:custGeom>
              <a:avLst/>
              <a:gdLst/>
              <a:ahLst/>
              <a:cxnLst/>
              <a:rect l="l" t="t" r="r" b="b"/>
              <a:pathLst>
                <a:path w="4117" h="2484" extrusionOk="0">
                  <a:moveTo>
                    <a:pt x="1" y="2483"/>
                  </a:moveTo>
                  <a:cubicBezTo>
                    <a:pt x="17" y="1517"/>
                    <a:pt x="1" y="1184"/>
                    <a:pt x="834" y="701"/>
                  </a:cubicBezTo>
                  <a:cubicBezTo>
                    <a:pt x="1234" y="467"/>
                    <a:pt x="1767" y="201"/>
                    <a:pt x="2250" y="117"/>
                  </a:cubicBezTo>
                  <a:cubicBezTo>
                    <a:pt x="2667" y="34"/>
                    <a:pt x="3367" y="1"/>
                    <a:pt x="3600" y="451"/>
                  </a:cubicBezTo>
                  <a:cubicBezTo>
                    <a:pt x="4116" y="1500"/>
                    <a:pt x="1134" y="1934"/>
                    <a:pt x="717" y="206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6"/>
            <p:cNvSpPr/>
            <p:nvPr/>
          </p:nvSpPr>
          <p:spPr>
            <a:xfrm>
              <a:off x="9495525" y="214150"/>
              <a:ext cx="409500" cy="192475"/>
            </a:xfrm>
            <a:custGeom>
              <a:avLst/>
              <a:gdLst/>
              <a:ahLst/>
              <a:cxnLst/>
              <a:rect l="l" t="t" r="r" b="b"/>
              <a:pathLst>
                <a:path w="16380" h="7699" extrusionOk="0">
                  <a:moveTo>
                    <a:pt x="16380" y="5666"/>
                  </a:moveTo>
                  <a:cubicBezTo>
                    <a:pt x="16347" y="5249"/>
                    <a:pt x="16297" y="4832"/>
                    <a:pt x="16197" y="4433"/>
                  </a:cubicBezTo>
                  <a:cubicBezTo>
                    <a:pt x="15980" y="4149"/>
                    <a:pt x="15713" y="3899"/>
                    <a:pt x="15413" y="3683"/>
                  </a:cubicBezTo>
                  <a:cubicBezTo>
                    <a:pt x="14614" y="3050"/>
                    <a:pt x="13830" y="2366"/>
                    <a:pt x="12947" y="1850"/>
                  </a:cubicBezTo>
                  <a:cubicBezTo>
                    <a:pt x="11181" y="800"/>
                    <a:pt x="8748" y="0"/>
                    <a:pt x="6666" y="17"/>
                  </a:cubicBezTo>
                  <a:cubicBezTo>
                    <a:pt x="5799" y="34"/>
                    <a:pt x="5066" y="267"/>
                    <a:pt x="4316" y="667"/>
                  </a:cubicBezTo>
                  <a:cubicBezTo>
                    <a:pt x="3283" y="1233"/>
                    <a:pt x="2083" y="2166"/>
                    <a:pt x="1400" y="3133"/>
                  </a:cubicBezTo>
                  <a:cubicBezTo>
                    <a:pt x="1000" y="3699"/>
                    <a:pt x="617" y="4349"/>
                    <a:pt x="384" y="4999"/>
                  </a:cubicBezTo>
                  <a:cubicBezTo>
                    <a:pt x="217" y="5466"/>
                    <a:pt x="0" y="6199"/>
                    <a:pt x="100" y="6715"/>
                  </a:cubicBezTo>
                  <a:cubicBezTo>
                    <a:pt x="284" y="7698"/>
                    <a:pt x="2000" y="7365"/>
                    <a:pt x="2716" y="7315"/>
                  </a:cubicBezTo>
                  <a:cubicBezTo>
                    <a:pt x="3750" y="7249"/>
                    <a:pt x="4799" y="7032"/>
                    <a:pt x="5849" y="7049"/>
                  </a:cubicBezTo>
                  <a:cubicBezTo>
                    <a:pt x="6666" y="7049"/>
                    <a:pt x="7449" y="7232"/>
                    <a:pt x="8248" y="7315"/>
                  </a:cubicBezTo>
                  <a:cubicBezTo>
                    <a:pt x="9648" y="7465"/>
                    <a:pt x="11298" y="7448"/>
                    <a:pt x="12664" y="7182"/>
                  </a:cubicBezTo>
                  <a:cubicBezTo>
                    <a:pt x="13164" y="7082"/>
                    <a:pt x="13697" y="6865"/>
                    <a:pt x="14147" y="6615"/>
                  </a:cubicBezTo>
                  <a:cubicBezTo>
                    <a:pt x="14747" y="6299"/>
                    <a:pt x="15097" y="5732"/>
                    <a:pt x="16380" y="56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6"/>
            <p:cNvSpPr/>
            <p:nvPr/>
          </p:nvSpPr>
          <p:spPr>
            <a:xfrm>
              <a:off x="10329500" y="394525"/>
              <a:ext cx="118325" cy="55850"/>
            </a:xfrm>
            <a:custGeom>
              <a:avLst/>
              <a:gdLst/>
              <a:ahLst/>
              <a:cxnLst/>
              <a:rect l="l" t="t" r="r" b="b"/>
              <a:pathLst>
                <a:path w="4733" h="2234" extrusionOk="0">
                  <a:moveTo>
                    <a:pt x="0" y="1816"/>
                  </a:moveTo>
                  <a:cubicBezTo>
                    <a:pt x="400" y="1200"/>
                    <a:pt x="550" y="850"/>
                    <a:pt x="1200" y="600"/>
                  </a:cubicBezTo>
                  <a:cubicBezTo>
                    <a:pt x="1700" y="400"/>
                    <a:pt x="2183" y="267"/>
                    <a:pt x="2733" y="184"/>
                  </a:cubicBezTo>
                  <a:cubicBezTo>
                    <a:pt x="3066" y="134"/>
                    <a:pt x="4433" y="0"/>
                    <a:pt x="4616" y="550"/>
                  </a:cubicBezTo>
                  <a:cubicBezTo>
                    <a:pt x="4733" y="900"/>
                    <a:pt x="4283" y="1267"/>
                    <a:pt x="4016" y="1400"/>
                  </a:cubicBezTo>
                  <a:cubicBezTo>
                    <a:pt x="3000" y="1900"/>
                    <a:pt x="1917" y="1950"/>
                    <a:pt x="833" y="22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6"/>
            <p:cNvSpPr/>
            <p:nvPr/>
          </p:nvSpPr>
          <p:spPr>
            <a:xfrm>
              <a:off x="9764625" y="410775"/>
              <a:ext cx="130000" cy="46675"/>
            </a:xfrm>
            <a:custGeom>
              <a:avLst/>
              <a:gdLst/>
              <a:ahLst/>
              <a:cxnLst/>
              <a:rect l="l" t="t" r="r" b="b"/>
              <a:pathLst>
                <a:path w="5200" h="1867" extrusionOk="0">
                  <a:moveTo>
                    <a:pt x="1" y="1433"/>
                  </a:moveTo>
                  <a:cubicBezTo>
                    <a:pt x="367" y="983"/>
                    <a:pt x="517" y="717"/>
                    <a:pt x="1050" y="600"/>
                  </a:cubicBezTo>
                  <a:cubicBezTo>
                    <a:pt x="1683" y="450"/>
                    <a:pt x="2350" y="267"/>
                    <a:pt x="3000" y="200"/>
                  </a:cubicBezTo>
                  <a:cubicBezTo>
                    <a:pt x="3500" y="150"/>
                    <a:pt x="4533" y="0"/>
                    <a:pt x="4933" y="433"/>
                  </a:cubicBezTo>
                  <a:cubicBezTo>
                    <a:pt x="5199" y="717"/>
                    <a:pt x="4866" y="1000"/>
                    <a:pt x="4566" y="1166"/>
                  </a:cubicBezTo>
                  <a:cubicBezTo>
                    <a:pt x="4183" y="1366"/>
                    <a:pt x="3700" y="1400"/>
                    <a:pt x="3283" y="1433"/>
                  </a:cubicBezTo>
                  <a:cubicBezTo>
                    <a:pt x="2317" y="1533"/>
                    <a:pt x="1367" y="1683"/>
                    <a:pt x="417" y="18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4" name="Google Shape;504;p6"/>
          <p:cNvGrpSpPr/>
          <p:nvPr/>
        </p:nvGrpSpPr>
        <p:grpSpPr>
          <a:xfrm>
            <a:off x="-760290" y="2156470"/>
            <a:ext cx="2248726" cy="2652310"/>
            <a:chOff x="-760290" y="2156470"/>
            <a:chExt cx="2248726" cy="2652310"/>
          </a:xfrm>
        </p:grpSpPr>
        <p:sp>
          <p:nvSpPr>
            <p:cNvPr id="505" name="Google Shape;505;p6"/>
            <p:cNvSpPr/>
            <p:nvPr/>
          </p:nvSpPr>
          <p:spPr>
            <a:xfrm>
              <a:off x="-760290" y="4664977"/>
              <a:ext cx="1264916" cy="143803"/>
            </a:xfrm>
            <a:custGeom>
              <a:avLst/>
              <a:gdLst/>
              <a:ahLst/>
              <a:cxnLst/>
              <a:rect l="l" t="t" r="r" b="b"/>
              <a:pathLst>
                <a:path w="29775" h="3385" extrusionOk="0">
                  <a:moveTo>
                    <a:pt x="14887" y="1"/>
                  </a:moveTo>
                  <a:cubicBezTo>
                    <a:pt x="6667" y="1"/>
                    <a:pt x="0" y="753"/>
                    <a:pt x="0" y="1705"/>
                  </a:cubicBezTo>
                  <a:cubicBezTo>
                    <a:pt x="0" y="2632"/>
                    <a:pt x="6667" y="3384"/>
                    <a:pt x="14887" y="3384"/>
                  </a:cubicBezTo>
                  <a:cubicBezTo>
                    <a:pt x="23108" y="3384"/>
                    <a:pt x="29775" y="2632"/>
                    <a:pt x="29775" y="1705"/>
                  </a:cubicBezTo>
                  <a:cubicBezTo>
                    <a:pt x="29775" y="753"/>
                    <a:pt x="23108" y="1"/>
                    <a:pt x="14887" y="1"/>
                  </a:cubicBezTo>
                  <a:close/>
                </a:path>
              </a:pathLst>
            </a:custGeom>
            <a:solidFill>
              <a:srgbClr val="512452">
                <a:alpha val="5195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6"/>
            <p:cNvSpPr/>
            <p:nvPr/>
          </p:nvSpPr>
          <p:spPr>
            <a:xfrm>
              <a:off x="-547368" y="2156470"/>
              <a:ext cx="843320" cy="2590540"/>
            </a:xfrm>
            <a:custGeom>
              <a:avLst/>
              <a:gdLst/>
              <a:ahLst/>
              <a:cxnLst/>
              <a:rect l="l" t="t" r="r" b="b"/>
              <a:pathLst>
                <a:path w="19851" h="60979" extrusionOk="0">
                  <a:moveTo>
                    <a:pt x="2081" y="1"/>
                  </a:moveTo>
                  <a:cubicBezTo>
                    <a:pt x="953" y="1"/>
                    <a:pt x="1" y="953"/>
                    <a:pt x="1" y="2081"/>
                  </a:cubicBezTo>
                  <a:lnTo>
                    <a:pt x="1" y="58923"/>
                  </a:lnTo>
                  <a:cubicBezTo>
                    <a:pt x="1" y="60051"/>
                    <a:pt x="953" y="60979"/>
                    <a:pt x="2081" y="60979"/>
                  </a:cubicBezTo>
                  <a:lnTo>
                    <a:pt x="17770" y="60979"/>
                  </a:lnTo>
                  <a:cubicBezTo>
                    <a:pt x="18923" y="60979"/>
                    <a:pt x="19850" y="60051"/>
                    <a:pt x="19850" y="58923"/>
                  </a:cubicBezTo>
                  <a:lnTo>
                    <a:pt x="19850" y="2081"/>
                  </a:lnTo>
                  <a:cubicBezTo>
                    <a:pt x="19850" y="953"/>
                    <a:pt x="18923" y="1"/>
                    <a:pt x="177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6"/>
            <p:cNvSpPr/>
            <p:nvPr/>
          </p:nvSpPr>
          <p:spPr>
            <a:xfrm>
              <a:off x="-402545" y="2568551"/>
              <a:ext cx="566462" cy="855003"/>
            </a:xfrm>
            <a:custGeom>
              <a:avLst/>
              <a:gdLst/>
              <a:ahLst/>
              <a:cxnLst/>
              <a:rect l="l" t="t" r="r" b="b"/>
              <a:pathLst>
                <a:path w="13334" h="20126" extrusionOk="0">
                  <a:moveTo>
                    <a:pt x="602" y="0"/>
                  </a:moveTo>
                  <a:cubicBezTo>
                    <a:pt x="276" y="0"/>
                    <a:pt x="0" y="251"/>
                    <a:pt x="0" y="577"/>
                  </a:cubicBezTo>
                  <a:lnTo>
                    <a:pt x="0" y="19524"/>
                  </a:lnTo>
                  <a:cubicBezTo>
                    <a:pt x="0" y="19850"/>
                    <a:pt x="276" y="20125"/>
                    <a:pt x="602" y="20125"/>
                  </a:cubicBezTo>
                  <a:lnTo>
                    <a:pt x="12732" y="20125"/>
                  </a:lnTo>
                  <a:cubicBezTo>
                    <a:pt x="13058" y="20125"/>
                    <a:pt x="13334" y="19850"/>
                    <a:pt x="13334" y="19524"/>
                  </a:cubicBezTo>
                  <a:lnTo>
                    <a:pt x="13334" y="577"/>
                  </a:lnTo>
                  <a:cubicBezTo>
                    <a:pt x="13334" y="251"/>
                    <a:pt x="13058" y="0"/>
                    <a:pt x="127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6"/>
            <p:cNvSpPr/>
            <p:nvPr/>
          </p:nvSpPr>
          <p:spPr>
            <a:xfrm>
              <a:off x="-342942" y="2666473"/>
              <a:ext cx="434469" cy="440841"/>
            </a:xfrm>
            <a:custGeom>
              <a:avLst/>
              <a:gdLst/>
              <a:ahLst/>
              <a:cxnLst/>
              <a:rect l="l" t="t" r="r" b="b"/>
              <a:pathLst>
                <a:path w="10227" h="10377" extrusionOk="0">
                  <a:moveTo>
                    <a:pt x="452" y="1"/>
                  </a:moveTo>
                  <a:cubicBezTo>
                    <a:pt x="201" y="1"/>
                    <a:pt x="1" y="201"/>
                    <a:pt x="1" y="452"/>
                  </a:cubicBezTo>
                  <a:lnTo>
                    <a:pt x="1" y="9926"/>
                  </a:lnTo>
                  <a:cubicBezTo>
                    <a:pt x="1" y="10176"/>
                    <a:pt x="201" y="10377"/>
                    <a:pt x="452" y="10377"/>
                  </a:cubicBezTo>
                  <a:lnTo>
                    <a:pt x="9775" y="10377"/>
                  </a:lnTo>
                  <a:cubicBezTo>
                    <a:pt x="10026" y="10377"/>
                    <a:pt x="10226" y="10176"/>
                    <a:pt x="10226" y="9926"/>
                  </a:cubicBezTo>
                  <a:lnTo>
                    <a:pt x="10226" y="452"/>
                  </a:lnTo>
                  <a:cubicBezTo>
                    <a:pt x="10226" y="201"/>
                    <a:pt x="10026" y="1"/>
                    <a:pt x="977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6"/>
            <p:cNvSpPr/>
            <p:nvPr/>
          </p:nvSpPr>
          <p:spPr>
            <a:xfrm>
              <a:off x="-349314" y="2660100"/>
              <a:ext cx="447213" cy="453628"/>
            </a:xfrm>
            <a:custGeom>
              <a:avLst/>
              <a:gdLst/>
              <a:ahLst/>
              <a:cxnLst/>
              <a:rect l="l" t="t" r="r" b="b"/>
              <a:pathLst>
                <a:path w="10527" h="10678" extrusionOk="0">
                  <a:moveTo>
                    <a:pt x="9925" y="301"/>
                  </a:moveTo>
                  <a:cubicBezTo>
                    <a:pt x="10101" y="301"/>
                    <a:pt x="10226" y="427"/>
                    <a:pt x="10226" y="602"/>
                  </a:cubicBezTo>
                  <a:lnTo>
                    <a:pt x="10226" y="10076"/>
                  </a:lnTo>
                  <a:cubicBezTo>
                    <a:pt x="10226" y="10226"/>
                    <a:pt x="10101" y="10376"/>
                    <a:pt x="9925" y="10376"/>
                  </a:cubicBezTo>
                  <a:lnTo>
                    <a:pt x="602" y="10376"/>
                  </a:lnTo>
                  <a:cubicBezTo>
                    <a:pt x="451" y="10376"/>
                    <a:pt x="301" y="10226"/>
                    <a:pt x="301" y="10076"/>
                  </a:cubicBezTo>
                  <a:lnTo>
                    <a:pt x="301" y="602"/>
                  </a:lnTo>
                  <a:cubicBezTo>
                    <a:pt x="301" y="427"/>
                    <a:pt x="451" y="301"/>
                    <a:pt x="602" y="301"/>
                  </a:cubicBezTo>
                  <a:close/>
                  <a:moveTo>
                    <a:pt x="602" y="0"/>
                  </a:moveTo>
                  <a:cubicBezTo>
                    <a:pt x="276" y="0"/>
                    <a:pt x="0" y="276"/>
                    <a:pt x="0" y="602"/>
                  </a:cubicBezTo>
                  <a:lnTo>
                    <a:pt x="0" y="10076"/>
                  </a:lnTo>
                  <a:cubicBezTo>
                    <a:pt x="0" y="10402"/>
                    <a:pt x="276" y="10677"/>
                    <a:pt x="602" y="10677"/>
                  </a:cubicBezTo>
                  <a:lnTo>
                    <a:pt x="9925" y="10677"/>
                  </a:lnTo>
                  <a:cubicBezTo>
                    <a:pt x="10251" y="10677"/>
                    <a:pt x="10527" y="10402"/>
                    <a:pt x="10527" y="10076"/>
                  </a:cubicBezTo>
                  <a:lnTo>
                    <a:pt x="10527" y="602"/>
                  </a:lnTo>
                  <a:cubicBezTo>
                    <a:pt x="10527" y="276"/>
                    <a:pt x="10251" y="0"/>
                    <a:pt x="99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6"/>
            <p:cNvSpPr/>
            <p:nvPr/>
          </p:nvSpPr>
          <p:spPr>
            <a:xfrm>
              <a:off x="-341880" y="3163731"/>
              <a:ext cx="428054" cy="232124"/>
            </a:xfrm>
            <a:custGeom>
              <a:avLst/>
              <a:gdLst/>
              <a:ahLst/>
              <a:cxnLst/>
              <a:rect l="l" t="t" r="r" b="b"/>
              <a:pathLst>
                <a:path w="10076" h="5464" extrusionOk="0">
                  <a:moveTo>
                    <a:pt x="602" y="0"/>
                  </a:moveTo>
                  <a:cubicBezTo>
                    <a:pt x="276" y="0"/>
                    <a:pt x="1" y="251"/>
                    <a:pt x="1" y="577"/>
                  </a:cubicBezTo>
                  <a:lnTo>
                    <a:pt x="1" y="4862"/>
                  </a:lnTo>
                  <a:cubicBezTo>
                    <a:pt x="1" y="5188"/>
                    <a:pt x="276" y="5464"/>
                    <a:pt x="602" y="5464"/>
                  </a:cubicBezTo>
                  <a:lnTo>
                    <a:pt x="9474" y="5464"/>
                  </a:lnTo>
                  <a:cubicBezTo>
                    <a:pt x="9800" y="5464"/>
                    <a:pt x="10076" y="5188"/>
                    <a:pt x="10076" y="4862"/>
                  </a:cubicBezTo>
                  <a:lnTo>
                    <a:pt x="10076" y="577"/>
                  </a:lnTo>
                  <a:cubicBezTo>
                    <a:pt x="10076" y="251"/>
                    <a:pt x="9800" y="0"/>
                    <a:pt x="94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6"/>
            <p:cNvSpPr/>
            <p:nvPr/>
          </p:nvSpPr>
          <p:spPr>
            <a:xfrm>
              <a:off x="-303518" y="2680322"/>
              <a:ext cx="291770" cy="413185"/>
            </a:xfrm>
            <a:custGeom>
              <a:avLst/>
              <a:gdLst/>
              <a:ahLst/>
              <a:cxnLst/>
              <a:rect l="l" t="t" r="r" b="b"/>
              <a:pathLst>
                <a:path w="6868" h="9726" extrusionOk="0">
                  <a:moveTo>
                    <a:pt x="4687" y="1"/>
                  </a:moveTo>
                  <a:lnTo>
                    <a:pt x="0" y="9725"/>
                  </a:lnTo>
                  <a:lnTo>
                    <a:pt x="2180" y="9725"/>
                  </a:lnTo>
                  <a:lnTo>
                    <a:pt x="68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6"/>
            <p:cNvSpPr/>
            <p:nvPr/>
          </p:nvSpPr>
          <p:spPr>
            <a:xfrm>
              <a:off x="-186436" y="2680322"/>
              <a:ext cx="240706" cy="413185"/>
            </a:xfrm>
            <a:custGeom>
              <a:avLst/>
              <a:gdLst/>
              <a:ahLst/>
              <a:cxnLst/>
              <a:rect l="l" t="t" r="r" b="b"/>
              <a:pathLst>
                <a:path w="5666" h="9726" extrusionOk="0">
                  <a:moveTo>
                    <a:pt x="4688" y="1"/>
                  </a:moveTo>
                  <a:lnTo>
                    <a:pt x="1" y="9725"/>
                  </a:lnTo>
                  <a:lnTo>
                    <a:pt x="978" y="9725"/>
                  </a:lnTo>
                  <a:lnTo>
                    <a:pt x="566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6"/>
            <p:cNvSpPr/>
            <p:nvPr/>
          </p:nvSpPr>
          <p:spPr>
            <a:xfrm>
              <a:off x="-385509" y="3466121"/>
              <a:ext cx="179956" cy="15973"/>
            </a:xfrm>
            <a:custGeom>
              <a:avLst/>
              <a:gdLst/>
              <a:ahLst/>
              <a:cxnLst/>
              <a:rect l="l" t="t" r="r" b="b"/>
              <a:pathLst>
                <a:path w="4236" h="376" extrusionOk="0">
                  <a:moveTo>
                    <a:pt x="0" y="0"/>
                  </a:moveTo>
                  <a:lnTo>
                    <a:pt x="0" y="376"/>
                  </a:lnTo>
                  <a:lnTo>
                    <a:pt x="4236" y="376"/>
                  </a:lnTo>
                  <a:lnTo>
                    <a:pt x="423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6"/>
            <p:cNvSpPr/>
            <p:nvPr/>
          </p:nvSpPr>
          <p:spPr>
            <a:xfrm>
              <a:off x="-319492" y="3191387"/>
              <a:ext cx="33051" cy="31989"/>
            </a:xfrm>
            <a:custGeom>
              <a:avLst/>
              <a:gdLst/>
              <a:ahLst/>
              <a:cxnLst/>
              <a:rect l="l" t="t" r="r" b="b"/>
              <a:pathLst>
                <a:path w="778" h="753" extrusionOk="0">
                  <a:moveTo>
                    <a:pt x="75" y="1"/>
                  </a:moveTo>
                  <a:cubicBezTo>
                    <a:pt x="50" y="1"/>
                    <a:pt x="0" y="26"/>
                    <a:pt x="0" y="51"/>
                  </a:cubicBezTo>
                  <a:lnTo>
                    <a:pt x="0" y="677"/>
                  </a:lnTo>
                  <a:cubicBezTo>
                    <a:pt x="0" y="728"/>
                    <a:pt x="50" y="753"/>
                    <a:pt x="75" y="753"/>
                  </a:cubicBezTo>
                  <a:lnTo>
                    <a:pt x="702" y="753"/>
                  </a:lnTo>
                  <a:cubicBezTo>
                    <a:pt x="727" y="753"/>
                    <a:pt x="777" y="728"/>
                    <a:pt x="777" y="677"/>
                  </a:cubicBezTo>
                  <a:lnTo>
                    <a:pt x="777" y="51"/>
                  </a:lnTo>
                  <a:cubicBezTo>
                    <a:pt x="777" y="26"/>
                    <a:pt x="727" y="1"/>
                    <a:pt x="70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6"/>
            <p:cNvSpPr/>
            <p:nvPr/>
          </p:nvSpPr>
          <p:spPr>
            <a:xfrm>
              <a:off x="-269447" y="3191387"/>
              <a:ext cx="33009" cy="31989"/>
            </a:xfrm>
            <a:custGeom>
              <a:avLst/>
              <a:gdLst/>
              <a:ahLst/>
              <a:cxnLst/>
              <a:rect l="l" t="t" r="r" b="b"/>
              <a:pathLst>
                <a:path w="777" h="753" extrusionOk="0">
                  <a:moveTo>
                    <a:pt x="75" y="1"/>
                  </a:moveTo>
                  <a:cubicBezTo>
                    <a:pt x="50" y="1"/>
                    <a:pt x="0" y="26"/>
                    <a:pt x="0" y="51"/>
                  </a:cubicBezTo>
                  <a:lnTo>
                    <a:pt x="0" y="677"/>
                  </a:lnTo>
                  <a:cubicBezTo>
                    <a:pt x="0" y="728"/>
                    <a:pt x="50" y="753"/>
                    <a:pt x="75" y="753"/>
                  </a:cubicBezTo>
                  <a:lnTo>
                    <a:pt x="702" y="753"/>
                  </a:lnTo>
                  <a:cubicBezTo>
                    <a:pt x="752" y="753"/>
                    <a:pt x="777" y="728"/>
                    <a:pt x="777" y="677"/>
                  </a:cubicBezTo>
                  <a:lnTo>
                    <a:pt x="777" y="51"/>
                  </a:lnTo>
                  <a:cubicBezTo>
                    <a:pt x="777" y="26"/>
                    <a:pt x="752" y="1"/>
                    <a:pt x="70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6"/>
            <p:cNvSpPr/>
            <p:nvPr/>
          </p:nvSpPr>
          <p:spPr>
            <a:xfrm>
              <a:off x="-218341" y="3191387"/>
              <a:ext cx="31947" cy="31989"/>
            </a:xfrm>
            <a:custGeom>
              <a:avLst/>
              <a:gdLst/>
              <a:ahLst/>
              <a:cxnLst/>
              <a:rect l="l" t="t" r="r" b="b"/>
              <a:pathLst>
                <a:path w="752" h="753" extrusionOk="0">
                  <a:moveTo>
                    <a:pt x="75" y="1"/>
                  </a:moveTo>
                  <a:cubicBezTo>
                    <a:pt x="25" y="1"/>
                    <a:pt x="0" y="26"/>
                    <a:pt x="0" y="51"/>
                  </a:cubicBezTo>
                  <a:lnTo>
                    <a:pt x="0" y="677"/>
                  </a:lnTo>
                  <a:cubicBezTo>
                    <a:pt x="0" y="728"/>
                    <a:pt x="25" y="753"/>
                    <a:pt x="75" y="753"/>
                  </a:cubicBezTo>
                  <a:lnTo>
                    <a:pt x="677" y="753"/>
                  </a:lnTo>
                  <a:cubicBezTo>
                    <a:pt x="727" y="753"/>
                    <a:pt x="752" y="728"/>
                    <a:pt x="752" y="677"/>
                  </a:cubicBezTo>
                  <a:lnTo>
                    <a:pt x="752" y="51"/>
                  </a:lnTo>
                  <a:cubicBezTo>
                    <a:pt x="752" y="26"/>
                    <a:pt x="727" y="1"/>
                    <a:pt x="67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6"/>
            <p:cNvSpPr/>
            <p:nvPr/>
          </p:nvSpPr>
          <p:spPr>
            <a:xfrm>
              <a:off x="-168339" y="3191387"/>
              <a:ext cx="31989" cy="31989"/>
            </a:xfrm>
            <a:custGeom>
              <a:avLst/>
              <a:gdLst/>
              <a:ahLst/>
              <a:cxnLst/>
              <a:rect l="l" t="t" r="r" b="b"/>
              <a:pathLst>
                <a:path w="753" h="753" extrusionOk="0">
                  <a:moveTo>
                    <a:pt x="76" y="1"/>
                  </a:moveTo>
                  <a:cubicBezTo>
                    <a:pt x="26" y="1"/>
                    <a:pt x="1" y="26"/>
                    <a:pt x="1" y="51"/>
                  </a:cubicBezTo>
                  <a:lnTo>
                    <a:pt x="1" y="677"/>
                  </a:lnTo>
                  <a:cubicBezTo>
                    <a:pt x="1" y="728"/>
                    <a:pt x="26" y="753"/>
                    <a:pt x="76" y="753"/>
                  </a:cubicBezTo>
                  <a:lnTo>
                    <a:pt x="678" y="753"/>
                  </a:lnTo>
                  <a:cubicBezTo>
                    <a:pt x="728" y="753"/>
                    <a:pt x="753" y="728"/>
                    <a:pt x="753" y="677"/>
                  </a:cubicBezTo>
                  <a:lnTo>
                    <a:pt x="753" y="51"/>
                  </a:lnTo>
                  <a:cubicBezTo>
                    <a:pt x="753" y="26"/>
                    <a:pt x="728" y="1"/>
                    <a:pt x="67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6"/>
            <p:cNvSpPr/>
            <p:nvPr/>
          </p:nvSpPr>
          <p:spPr>
            <a:xfrm>
              <a:off x="-118295" y="3191387"/>
              <a:ext cx="33051" cy="31989"/>
            </a:xfrm>
            <a:custGeom>
              <a:avLst/>
              <a:gdLst/>
              <a:ahLst/>
              <a:cxnLst/>
              <a:rect l="l" t="t" r="r" b="b"/>
              <a:pathLst>
                <a:path w="778" h="753" extrusionOk="0">
                  <a:moveTo>
                    <a:pt x="76" y="1"/>
                  </a:moveTo>
                  <a:cubicBezTo>
                    <a:pt x="26" y="1"/>
                    <a:pt x="1" y="26"/>
                    <a:pt x="1" y="51"/>
                  </a:cubicBezTo>
                  <a:lnTo>
                    <a:pt x="1" y="677"/>
                  </a:lnTo>
                  <a:cubicBezTo>
                    <a:pt x="1" y="728"/>
                    <a:pt x="26" y="753"/>
                    <a:pt x="76" y="753"/>
                  </a:cubicBezTo>
                  <a:lnTo>
                    <a:pt x="703" y="753"/>
                  </a:lnTo>
                  <a:cubicBezTo>
                    <a:pt x="728" y="753"/>
                    <a:pt x="778" y="728"/>
                    <a:pt x="778" y="677"/>
                  </a:cubicBezTo>
                  <a:lnTo>
                    <a:pt x="778" y="51"/>
                  </a:lnTo>
                  <a:cubicBezTo>
                    <a:pt x="778" y="26"/>
                    <a:pt x="728" y="1"/>
                    <a:pt x="7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6"/>
            <p:cNvSpPr/>
            <p:nvPr/>
          </p:nvSpPr>
          <p:spPr>
            <a:xfrm>
              <a:off x="-68250" y="3191387"/>
              <a:ext cx="33051" cy="31989"/>
            </a:xfrm>
            <a:custGeom>
              <a:avLst/>
              <a:gdLst/>
              <a:ahLst/>
              <a:cxnLst/>
              <a:rect l="l" t="t" r="r" b="b"/>
              <a:pathLst>
                <a:path w="778" h="753" extrusionOk="0">
                  <a:moveTo>
                    <a:pt x="76" y="1"/>
                  </a:moveTo>
                  <a:cubicBezTo>
                    <a:pt x="51" y="1"/>
                    <a:pt x="1" y="26"/>
                    <a:pt x="1" y="51"/>
                  </a:cubicBezTo>
                  <a:lnTo>
                    <a:pt x="1" y="677"/>
                  </a:lnTo>
                  <a:cubicBezTo>
                    <a:pt x="1" y="728"/>
                    <a:pt x="51" y="753"/>
                    <a:pt x="76" y="753"/>
                  </a:cubicBezTo>
                  <a:lnTo>
                    <a:pt x="703" y="753"/>
                  </a:lnTo>
                  <a:cubicBezTo>
                    <a:pt x="753" y="753"/>
                    <a:pt x="778" y="728"/>
                    <a:pt x="778" y="677"/>
                  </a:cubicBezTo>
                  <a:lnTo>
                    <a:pt x="778" y="51"/>
                  </a:lnTo>
                  <a:cubicBezTo>
                    <a:pt x="778" y="26"/>
                    <a:pt x="753" y="1"/>
                    <a:pt x="7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6"/>
            <p:cNvSpPr/>
            <p:nvPr/>
          </p:nvSpPr>
          <p:spPr>
            <a:xfrm>
              <a:off x="-17144" y="3191387"/>
              <a:ext cx="31989" cy="31989"/>
            </a:xfrm>
            <a:custGeom>
              <a:avLst/>
              <a:gdLst/>
              <a:ahLst/>
              <a:cxnLst/>
              <a:rect l="l" t="t" r="r" b="b"/>
              <a:pathLst>
                <a:path w="753" h="753" extrusionOk="0">
                  <a:moveTo>
                    <a:pt x="76" y="1"/>
                  </a:moveTo>
                  <a:cubicBezTo>
                    <a:pt x="26" y="1"/>
                    <a:pt x="1" y="26"/>
                    <a:pt x="1" y="51"/>
                  </a:cubicBezTo>
                  <a:lnTo>
                    <a:pt x="1" y="677"/>
                  </a:lnTo>
                  <a:cubicBezTo>
                    <a:pt x="1" y="728"/>
                    <a:pt x="26" y="753"/>
                    <a:pt x="76" y="753"/>
                  </a:cubicBezTo>
                  <a:lnTo>
                    <a:pt x="678" y="753"/>
                  </a:lnTo>
                  <a:cubicBezTo>
                    <a:pt x="728" y="753"/>
                    <a:pt x="753" y="728"/>
                    <a:pt x="753" y="677"/>
                  </a:cubicBezTo>
                  <a:lnTo>
                    <a:pt x="753" y="51"/>
                  </a:lnTo>
                  <a:cubicBezTo>
                    <a:pt x="753" y="26"/>
                    <a:pt x="728" y="1"/>
                    <a:pt x="67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6"/>
            <p:cNvSpPr/>
            <p:nvPr/>
          </p:nvSpPr>
          <p:spPr>
            <a:xfrm>
              <a:off x="32901" y="3191387"/>
              <a:ext cx="31989" cy="31989"/>
            </a:xfrm>
            <a:custGeom>
              <a:avLst/>
              <a:gdLst/>
              <a:ahLst/>
              <a:cxnLst/>
              <a:rect l="l" t="t" r="r" b="b"/>
              <a:pathLst>
                <a:path w="753" h="753" extrusionOk="0">
                  <a:moveTo>
                    <a:pt x="76" y="1"/>
                  </a:moveTo>
                  <a:cubicBezTo>
                    <a:pt x="26" y="1"/>
                    <a:pt x="1" y="26"/>
                    <a:pt x="1" y="51"/>
                  </a:cubicBezTo>
                  <a:lnTo>
                    <a:pt x="1" y="677"/>
                  </a:lnTo>
                  <a:cubicBezTo>
                    <a:pt x="1" y="728"/>
                    <a:pt x="26" y="753"/>
                    <a:pt x="76" y="753"/>
                  </a:cubicBezTo>
                  <a:lnTo>
                    <a:pt x="678" y="753"/>
                  </a:lnTo>
                  <a:cubicBezTo>
                    <a:pt x="728" y="753"/>
                    <a:pt x="753" y="728"/>
                    <a:pt x="753" y="677"/>
                  </a:cubicBezTo>
                  <a:lnTo>
                    <a:pt x="753" y="51"/>
                  </a:lnTo>
                  <a:cubicBezTo>
                    <a:pt x="753" y="26"/>
                    <a:pt x="728" y="1"/>
                    <a:pt x="67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6"/>
            <p:cNvSpPr/>
            <p:nvPr/>
          </p:nvSpPr>
          <p:spPr>
            <a:xfrm>
              <a:off x="-319492" y="3239307"/>
              <a:ext cx="33051" cy="31989"/>
            </a:xfrm>
            <a:custGeom>
              <a:avLst/>
              <a:gdLst/>
              <a:ahLst/>
              <a:cxnLst/>
              <a:rect l="l" t="t" r="r" b="b"/>
              <a:pathLst>
                <a:path w="778" h="753" extrusionOk="0">
                  <a:moveTo>
                    <a:pt x="75" y="1"/>
                  </a:moveTo>
                  <a:cubicBezTo>
                    <a:pt x="50" y="1"/>
                    <a:pt x="0" y="26"/>
                    <a:pt x="0" y="76"/>
                  </a:cubicBezTo>
                  <a:lnTo>
                    <a:pt x="0" y="677"/>
                  </a:lnTo>
                  <a:cubicBezTo>
                    <a:pt x="0" y="727"/>
                    <a:pt x="50" y="753"/>
                    <a:pt x="75" y="753"/>
                  </a:cubicBezTo>
                  <a:lnTo>
                    <a:pt x="702" y="753"/>
                  </a:lnTo>
                  <a:cubicBezTo>
                    <a:pt x="727" y="753"/>
                    <a:pt x="777" y="727"/>
                    <a:pt x="777" y="677"/>
                  </a:cubicBezTo>
                  <a:lnTo>
                    <a:pt x="777" y="76"/>
                  </a:lnTo>
                  <a:cubicBezTo>
                    <a:pt x="777" y="26"/>
                    <a:pt x="727" y="1"/>
                    <a:pt x="70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6"/>
            <p:cNvSpPr/>
            <p:nvPr/>
          </p:nvSpPr>
          <p:spPr>
            <a:xfrm>
              <a:off x="-269447" y="3239307"/>
              <a:ext cx="33009" cy="31989"/>
            </a:xfrm>
            <a:custGeom>
              <a:avLst/>
              <a:gdLst/>
              <a:ahLst/>
              <a:cxnLst/>
              <a:rect l="l" t="t" r="r" b="b"/>
              <a:pathLst>
                <a:path w="777" h="753" extrusionOk="0">
                  <a:moveTo>
                    <a:pt x="75" y="1"/>
                  </a:moveTo>
                  <a:cubicBezTo>
                    <a:pt x="50" y="1"/>
                    <a:pt x="0" y="26"/>
                    <a:pt x="0" y="76"/>
                  </a:cubicBezTo>
                  <a:lnTo>
                    <a:pt x="0" y="677"/>
                  </a:lnTo>
                  <a:cubicBezTo>
                    <a:pt x="0" y="727"/>
                    <a:pt x="50" y="753"/>
                    <a:pt x="75" y="753"/>
                  </a:cubicBezTo>
                  <a:lnTo>
                    <a:pt x="702" y="753"/>
                  </a:lnTo>
                  <a:cubicBezTo>
                    <a:pt x="752" y="753"/>
                    <a:pt x="777" y="727"/>
                    <a:pt x="777" y="677"/>
                  </a:cubicBezTo>
                  <a:lnTo>
                    <a:pt x="777" y="76"/>
                  </a:lnTo>
                  <a:cubicBezTo>
                    <a:pt x="777" y="26"/>
                    <a:pt x="752" y="1"/>
                    <a:pt x="70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6"/>
            <p:cNvSpPr/>
            <p:nvPr/>
          </p:nvSpPr>
          <p:spPr>
            <a:xfrm>
              <a:off x="-218341" y="3239307"/>
              <a:ext cx="31947" cy="31989"/>
            </a:xfrm>
            <a:custGeom>
              <a:avLst/>
              <a:gdLst/>
              <a:ahLst/>
              <a:cxnLst/>
              <a:rect l="l" t="t" r="r" b="b"/>
              <a:pathLst>
                <a:path w="752" h="753" extrusionOk="0">
                  <a:moveTo>
                    <a:pt x="75" y="1"/>
                  </a:moveTo>
                  <a:cubicBezTo>
                    <a:pt x="25" y="1"/>
                    <a:pt x="0" y="26"/>
                    <a:pt x="0" y="76"/>
                  </a:cubicBezTo>
                  <a:lnTo>
                    <a:pt x="0" y="677"/>
                  </a:lnTo>
                  <a:cubicBezTo>
                    <a:pt x="0" y="727"/>
                    <a:pt x="25" y="753"/>
                    <a:pt x="75" y="753"/>
                  </a:cubicBezTo>
                  <a:lnTo>
                    <a:pt x="677" y="753"/>
                  </a:lnTo>
                  <a:cubicBezTo>
                    <a:pt x="727" y="753"/>
                    <a:pt x="752" y="727"/>
                    <a:pt x="752" y="677"/>
                  </a:cubicBezTo>
                  <a:lnTo>
                    <a:pt x="752" y="76"/>
                  </a:lnTo>
                  <a:cubicBezTo>
                    <a:pt x="752" y="26"/>
                    <a:pt x="727" y="1"/>
                    <a:pt x="67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6"/>
            <p:cNvSpPr/>
            <p:nvPr/>
          </p:nvSpPr>
          <p:spPr>
            <a:xfrm>
              <a:off x="-168339" y="3239307"/>
              <a:ext cx="31989" cy="31989"/>
            </a:xfrm>
            <a:custGeom>
              <a:avLst/>
              <a:gdLst/>
              <a:ahLst/>
              <a:cxnLst/>
              <a:rect l="l" t="t" r="r" b="b"/>
              <a:pathLst>
                <a:path w="753" h="753" extrusionOk="0">
                  <a:moveTo>
                    <a:pt x="76" y="1"/>
                  </a:moveTo>
                  <a:cubicBezTo>
                    <a:pt x="26" y="1"/>
                    <a:pt x="1" y="26"/>
                    <a:pt x="1" y="76"/>
                  </a:cubicBezTo>
                  <a:lnTo>
                    <a:pt x="1" y="677"/>
                  </a:lnTo>
                  <a:cubicBezTo>
                    <a:pt x="1" y="727"/>
                    <a:pt x="26" y="753"/>
                    <a:pt x="76" y="753"/>
                  </a:cubicBezTo>
                  <a:lnTo>
                    <a:pt x="678" y="753"/>
                  </a:lnTo>
                  <a:cubicBezTo>
                    <a:pt x="728" y="753"/>
                    <a:pt x="753" y="727"/>
                    <a:pt x="753" y="677"/>
                  </a:cubicBezTo>
                  <a:lnTo>
                    <a:pt x="753" y="76"/>
                  </a:lnTo>
                  <a:cubicBezTo>
                    <a:pt x="753" y="26"/>
                    <a:pt x="728" y="1"/>
                    <a:pt x="67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6"/>
            <p:cNvSpPr/>
            <p:nvPr/>
          </p:nvSpPr>
          <p:spPr>
            <a:xfrm>
              <a:off x="-118295" y="3239307"/>
              <a:ext cx="33051" cy="31989"/>
            </a:xfrm>
            <a:custGeom>
              <a:avLst/>
              <a:gdLst/>
              <a:ahLst/>
              <a:cxnLst/>
              <a:rect l="l" t="t" r="r" b="b"/>
              <a:pathLst>
                <a:path w="778" h="753" extrusionOk="0">
                  <a:moveTo>
                    <a:pt x="76" y="1"/>
                  </a:moveTo>
                  <a:cubicBezTo>
                    <a:pt x="26" y="1"/>
                    <a:pt x="1" y="26"/>
                    <a:pt x="1" y="76"/>
                  </a:cubicBezTo>
                  <a:lnTo>
                    <a:pt x="1" y="677"/>
                  </a:lnTo>
                  <a:cubicBezTo>
                    <a:pt x="1" y="727"/>
                    <a:pt x="26" y="753"/>
                    <a:pt x="76" y="753"/>
                  </a:cubicBezTo>
                  <a:lnTo>
                    <a:pt x="703" y="753"/>
                  </a:lnTo>
                  <a:cubicBezTo>
                    <a:pt x="728" y="753"/>
                    <a:pt x="778" y="727"/>
                    <a:pt x="778" y="677"/>
                  </a:cubicBezTo>
                  <a:lnTo>
                    <a:pt x="778" y="76"/>
                  </a:lnTo>
                  <a:cubicBezTo>
                    <a:pt x="778" y="26"/>
                    <a:pt x="728" y="1"/>
                    <a:pt x="7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6"/>
            <p:cNvSpPr/>
            <p:nvPr/>
          </p:nvSpPr>
          <p:spPr>
            <a:xfrm>
              <a:off x="-68250" y="3239307"/>
              <a:ext cx="33051" cy="31989"/>
            </a:xfrm>
            <a:custGeom>
              <a:avLst/>
              <a:gdLst/>
              <a:ahLst/>
              <a:cxnLst/>
              <a:rect l="l" t="t" r="r" b="b"/>
              <a:pathLst>
                <a:path w="778" h="753" extrusionOk="0">
                  <a:moveTo>
                    <a:pt x="76" y="1"/>
                  </a:moveTo>
                  <a:cubicBezTo>
                    <a:pt x="51" y="1"/>
                    <a:pt x="1" y="26"/>
                    <a:pt x="1" y="76"/>
                  </a:cubicBezTo>
                  <a:lnTo>
                    <a:pt x="1" y="677"/>
                  </a:lnTo>
                  <a:cubicBezTo>
                    <a:pt x="1" y="727"/>
                    <a:pt x="51" y="753"/>
                    <a:pt x="76" y="753"/>
                  </a:cubicBezTo>
                  <a:lnTo>
                    <a:pt x="703" y="753"/>
                  </a:lnTo>
                  <a:cubicBezTo>
                    <a:pt x="753" y="753"/>
                    <a:pt x="778" y="727"/>
                    <a:pt x="778" y="677"/>
                  </a:cubicBezTo>
                  <a:lnTo>
                    <a:pt x="778" y="76"/>
                  </a:lnTo>
                  <a:cubicBezTo>
                    <a:pt x="778" y="26"/>
                    <a:pt x="753" y="1"/>
                    <a:pt x="7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6"/>
            <p:cNvSpPr/>
            <p:nvPr/>
          </p:nvSpPr>
          <p:spPr>
            <a:xfrm>
              <a:off x="-17144" y="3239307"/>
              <a:ext cx="31989" cy="31989"/>
            </a:xfrm>
            <a:custGeom>
              <a:avLst/>
              <a:gdLst/>
              <a:ahLst/>
              <a:cxnLst/>
              <a:rect l="l" t="t" r="r" b="b"/>
              <a:pathLst>
                <a:path w="753" h="753" extrusionOk="0">
                  <a:moveTo>
                    <a:pt x="76" y="1"/>
                  </a:moveTo>
                  <a:cubicBezTo>
                    <a:pt x="26" y="1"/>
                    <a:pt x="1" y="26"/>
                    <a:pt x="1" y="76"/>
                  </a:cubicBezTo>
                  <a:lnTo>
                    <a:pt x="1" y="677"/>
                  </a:lnTo>
                  <a:cubicBezTo>
                    <a:pt x="1" y="727"/>
                    <a:pt x="26" y="753"/>
                    <a:pt x="76" y="753"/>
                  </a:cubicBezTo>
                  <a:lnTo>
                    <a:pt x="678" y="753"/>
                  </a:lnTo>
                  <a:cubicBezTo>
                    <a:pt x="728" y="753"/>
                    <a:pt x="753" y="727"/>
                    <a:pt x="753" y="677"/>
                  </a:cubicBezTo>
                  <a:lnTo>
                    <a:pt x="753" y="76"/>
                  </a:lnTo>
                  <a:cubicBezTo>
                    <a:pt x="753" y="26"/>
                    <a:pt x="728" y="1"/>
                    <a:pt x="67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6"/>
            <p:cNvSpPr/>
            <p:nvPr/>
          </p:nvSpPr>
          <p:spPr>
            <a:xfrm>
              <a:off x="32901" y="3239307"/>
              <a:ext cx="31989" cy="31989"/>
            </a:xfrm>
            <a:custGeom>
              <a:avLst/>
              <a:gdLst/>
              <a:ahLst/>
              <a:cxnLst/>
              <a:rect l="l" t="t" r="r" b="b"/>
              <a:pathLst>
                <a:path w="753" h="753" extrusionOk="0">
                  <a:moveTo>
                    <a:pt x="76" y="1"/>
                  </a:moveTo>
                  <a:cubicBezTo>
                    <a:pt x="26" y="1"/>
                    <a:pt x="1" y="26"/>
                    <a:pt x="1" y="76"/>
                  </a:cubicBezTo>
                  <a:lnTo>
                    <a:pt x="1" y="677"/>
                  </a:lnTo>
                  <a:cubicBezTo>
                    <a:pt x="1" y="727"/>
                    <a:pt x="26" y="753"/>
                    <a:pt x="76" y="753"/>
                  </a:cubicBezTo>
                  <a:lnTo>
                    <a:pt x="678" y="753"/>
                  </a:lnTo>
                  <a:cubicBezTo>
                    <a:pt x="728" y="753"/>
                    <a:pt x="753" y="727"/>
                    <a:pt x="753" y="677"/>
                  </a:cubicBezTo>
                  <a:lnTo>
                    <a:pt x="753" y="76"/>
                  </a:lnTo>
                  <a:cubicBezTo>
                    <a:pt x="753" y="26"/>
                    <a:pt x="728" y="1"/>
                    <a:pt x="67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6"/>
            <p:cNvSpPr/>
            <p:nvPr/>
          </p:nvSpPr>
          <p:spPr>
            <a:xfrm>
              <a:off x="-319492" y="3287227"/>
              <a:ext cx="33051" cy="33051"/>
            </a:xfrm>
            <a:custGeom>
              <a:avLst/>
              <a:gdLst/>
              <a:ahLst/>
              <a:cxnLst/>
              <a:rect l="l" t="t" r="r" b="b"/>
              <a:pathLst>
                <a:path w="778" h="778" extrusionOk="0">
                  <a:moveTo>
                    <a:pt x="75" y="0"/>
                  </a:moveTo>
                  <a:cubicBezTo>
                    <a:pt x="50" y="0"/>
                    <a:pt x="0" y="26"/>
                    <a:pt x="0" y="76"/>
                  </a:cubicBezTo>
                  <a:lnTo>
                    <a:pt x="0" y="702"/>
                  </a:lnTo>
                  <a:cubicBezTo>
                    <a:pt x="0" y="727"/>
                    <a:pt x="50" y="777"/>
                    <a:pt x="75" y="777"/>
                  </a:cubicBezTo>
                  <a:lnTo>
                    <a:pt x="702" y="777"/>
                  </a:lnTo>
                  <a:cubicBezTo>
                    <a:pt x="727" y="777"/>
                    <a:pt x="777" y="727"/>
                    <a:pt x="777" y="702"/>
                  </a:cubicBezTo>
                  <a:lnTo>
                    <a:pt x="777" y="76"/>
                  </a:lnTo>
                  <a:cubicBezTo>
                    <a:pt x="777" y="26"/>
                    <a:pt x="727" y="0"/>
                    <a:pt x="70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6"/>
            <p:cNvSpPr/>
            <p:nvPr/>
          </p:nvSpPr>
          <p:spPr>
            <a:xfrm>
              <a:off x="-269447" y="3287227"/>
              <a:ext cx="33009" cy="33051"/>
            </a:xfrm>
            <a:custGeom>
              <a:avLst/>
              <a:gdLst/>
              <a:ahLst/>
              <a:cxnLst/>
              <a:rect l="l" t="t" r="r" b="b"/>
              <a:pathLst>
                <a:path w="777" h="778" extrusionOk="0">
                  <a:moveTo>
                    <a:pt x="75" y="0"/>
                  </a:moveTo>
                  <a:cubicBezTo>
                    <a:pt x="50" y="0"/>
                    <a:pt x="0" y="26"/>
                    <a:pt x="0" y="76"/>
                  </a:cubicBezTo>
                  <a:lnTo>
                    <a:pt x="0" y="702"/>
                  </a:lnTo>
                  <a:cubicBezTo>
                    <a:pt x="0" y="727"/>
                    <a:pt x="50" y="777"/>
                    <a:pt x="75" y="777"/>
                  </a:cubicBezTo>
                  <a:lnTo>
                    <a:pt x="702" y="777"/>
                  </a:lnTo>
                  <a:cubicBezTo>
                    <a:pt x="752" y="777"/>
                    <a:pt x="777" y="727"/>
                    <a:pt x="777" y="702"/>
                  </a:cubicBezTo>
                  <a:lnTo>
                    <a:pt x="777" y="76"/>
                  </a:lnTo>
                  <a:cubicBezTo>
                    <a:pt x="777" y="26"/>
                    <a:pt x="752" y="0"/>
                    <a:pt x="70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6"/>
            <p:cNvSpPr/>
            <p:nvPr/>
          </p:nvSpPr>
          <p:spPr>
            <a:xfrm>
              <a:off x="-218341" y="3287227"/>
              <a:ext cx="31947" cy="33051"/>
            </a:xfrm>
            <a:custGeom>
              <a:avLst/>
              <a:gdLst/>
              <a:ahLst/>
              <a:cxnLst/>
              <a:rect l="l" t="t" r="r" b="b"/>
              <a:pathLst>
                <a:path w="752" h="778" extrusionOk="0">
                  <a:moveTo>
                    <a:pt x="75" y="0"/>
                  </a:moveTo>
                  <a:cubicBezTo>
                    <a:pt x="25" y="0"/>
                    <a:pt x="0" y="26"/>
                    <a:pt x="0" y="76"/>
                  </a:cubicBezTo>
                  <a:lnTo>
                    <a:pt x="0" y="702"/>
                  </a:lnTo>
                  <a:cubicBezTo>
                    <a:pt x="0" y="727"/>
                    <a:pt x="25" y="777"/>
                    <a:pt x="75" y="777"/>
                  </a:cubicBezTo>
                  <a:lnTo>
                    <a:pt x="677" y="777"/>
                  </a:lnTo>
                  <a:cubicBezTo>
                    <a:pt x="727" y="777"/>
                    <a:pt x="752" y="727"/>
                    <a:pt x="752" y="702"/>
                  </a:cubicBezTo>
                  <a:lnTo>
                    <a:pt x="752" y="76"/>
                  </a:lnTo>
                  <a:cubicBezTo>
                    <a:pt x="752" y="26"/>
                    <a:pt x="727" y="0"/>
                    <a:pt x="67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6"/>
            <p:cNvSpPr/>
            <p:nvPr/>
          </p:nvSpPr>
          <p:spPr>
            <a:xfrm>
              <a:off x="-168339" y="3287227"/>
              <a:ext cx="31989" cy="33051"/>
            </a:xfrm>
            <a:custGeom>
              <a:avLst/>
              <a:gdLst/>
              <a:ahLst/>
              <a:cxnLst/>
              <a:rect l="l" t="t" r="r" b="b"/>
              <a:pathLst>
                <a:path w="753" h="778" extrusionOk="0">
                  <a:moveTo>
                    <a:pt x="76" y="0"/>
                  </a:moveTo>
                  <a:cubicBezTo>
                    <a:pt x="26" y="0"/>
                    <a:pt x="1" y="26"/>
                    <a:pt x="1" y="76"/>
                  </a:cubicBezTo>
                  <a:lnTo>
                    <a:pt x="1" y="702"/>
                  </a:lnTo>
                  <a:cubicBezTo>
                    <a:pt x="1" y="727"/>
                    <a:pt x="26" y="777"/>
                    <a:pt x="76" y="777"/>
                  </a:cubicBezTo>
                  <a:lnTo>
                    <a:pt x="678" y="777"/>
                  </a:lnTo>
                  <a:cubicBezTo>
                    <a:pt x="728" y="777"/>
                    <a:pt x="753" y="727"/>
                    <a:pt x="753" y="702"/>
                  </a:cubicBezTo>
                  <a:lnTo>
                    <a:pt x="753" y="76"/>
                  </a:lnTo>
                  <a:cubicBezTo>
                    <a:pt x="753" y="26"/>
                    <a:pt x="728" y="0"/>
                    <a:pt x="6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6"/>
            <p:cNvSpPr/>
            <p:nvPr/>
          </p:nvSpPr>
          <p:spPr>
            <a:xfrm>
              <a:off x="-118295" y="3287227"/>
              <a:ext cx="33051" cy="33051"/>
            </a:xfrm>
            <a:custGeom>
              <a:avLst/>
              <a:gdLst/>
              <a:ahLst/>
              <a:cxnLst/>
              <a:rect l="l" t="t" r="r" b="b"/>
              <a:pathLst>
                <a:path w="778" h="778" extrusionOk="0">
                  <a:moveTo>
                    <a:pt x="76" y="0"/>
                  </a:moveTo>
                  <a:cubicBezTo>
                    <a:pt x="26" y="0"/>
                    <a:pt x="1" y="26"/>
                    <a:pt x="1" y="76"/>
                  </a:cubicBezTo>
                  <a:lnTo>
                    <a:pt x="1" y="702"/>
                  </a:lnTo>
                  <a:cubicBezTo>
                    <a:pt x="1" y="727"/>
                    <a:pt x="26" y="777"/>
                    <a:pt x="76" y="777"/>
                  </a:cubicBezTo>
                  <a:lnTo>
                    <a:pt x="703" y="777"/>
                  </a:lnTo>
                  <a:cubicBezTo>
                    <a:pt x="728" y="777"/>
                    <a:pt x="778" y="727"/>
                    <a:pt x="778" y="702"/>
                  </a:cubicBezTo>
                  <a:lnTo>
                    <a:pt x="778" y="76"/>
                  </a:lnTo>
                  <a:cubicBezTo>
                    <a:pt x="778" y="26"/>
                    <a:pt x="728" y="0"/>
                    <a:pt x="7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6"/>
            <p:cNvSpPr/>
            <p:nvPr/>
          </p:nvSpPr>
          <p:spPr>
            <a:xfrm>
              <a:off x="-68250" y="3287227"/>
              <a:ext cx="33051" cy="33051"/>
            </a:xfrm>
            <a:custGeom>
              <a:avLst/>
              <a:gdLst/>
              <a:ahLst/>
              <a:cxnLst/>
              <a:rect l="l" t="t" r="r" b="b"/>
              <a:pathLst>
                <a:path w="778" h="778" extrusionOk="0">
                  <a:moveTo>
                    <a:pt x="76" y="0"/>
                  </a:moveTo>
                  <a:cubicBezTo>
                    <a:pt x="51" y="0"/>
                    <a:pt x="1" y="26"/>
                    <a:pt x="1" y="76"/>
                  </a:cubicBezTo>
                  <a:lnTo>
                    <a:pt x="1" y="702"/>
                  </a:lnTo>
                  <a:cubicBezTo>
                    <a:pt x="1" y="727"/>
                    <a:pt x="51" y="777"/>
                    <a:pt x="76" y="777"/>
                  </a:cubicBezTo>
                  <a:lnTo>
                    <a:pt x="703" y="777"/>
                  </a:lnTo>
                  <a:cubicBezTo>
                    <a:pt x="753" y="777"/>
                    <a:pt x="778" y="727"/>
                    <a:pt x="778" y="702"/>
                  </a:cubicBezTo>
                  <a:lnTo>
                    <a:pt x="778" y="76"/>
                  </a:lnTo>
                  <a:cubicBezTo>
                    <a:pt x="778" y="26"/>
                    <a:pt x="753" y="0"/>
                    <a:pt x="7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6"/>
            <p:cNvSpPr/>
            <p:nvPr/>
          </p:nvSpPr>
          <p:spPr>
            <a:xfrm>
              <a:off x="-17144" y="3287227"/>
              <a:ext cx="31989" cy="33051"/>
            </a:xfrm>
            <a:custGeom>
              <a:avLst/>
              <a:gdLst/>
              <a:ahLst/>
              <a:cxnLst/>
              <a:rect l="l" t="t" r="r" b="b"/>
              <a:pathLst>
                <a:path w="753" h="778" extrusionOk="0">
                  <a:moveTo>
                    <a:pt x="76" y="0"/>
                  </a:moveTo>
                  <a:cubicBezTo>
                    <a:pt x="26" y="0"/>
                    <a:pt x="1" y="26"/>
                    <a:pt x="1" y="76"/>
                  </a:cubicBezTo>
                  <a:lnTo>
                    <a:pt x="1" y="702"/>
                  </a:lnTo>
                  <a:cubicBezTo>
                    <a:pt x="1" y="727"/>
                    <a:pt x="26" y="777"/>
                    <a:pt x="76" y="777"/>
                  </a:cubicBezTo>
                  <a:lnTo>
                    <a:pt x="678" y="777"/>
                  </a:lnTo>
                  <a:cubicBezTo>
                    <a:pt x="728" y="777"/>
                    <a:pt x="753" y="727"/>
                    <a:pt x="753" y="702"/>
                  </a:cubicBezTo>
                  <a:lnTo>
                    <a:pt x="753" y="76"/>
                  </a:lnTo>
                  <a:cubicBezTo>
                    <a:pt x="753" y="26"/>
                    <a:pt x="728" y="0"/>
                    <a:pt x="6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6"/>
            <p:cNvSpPr/>
            <p:nvPr/>
          </p:nvSpPr>
          <p:spPr>
            <a:xfrm>
              <a:off x="32901" y="3287227"/>
              <a:ext cx="31989" cy="33051"/>
            </a:xfrm>
            <a:custGeom>
              <a:avLst/>
              <a:gdLst/>
              <a:ahLst/>
              <a:cxnLst/>
              <a:rect l="l" t="t" r="r" b="b"/>
              <a:pathLst>
                <a:path w="753" h="778" extrusionOk="0">
                  <a:moveTo>
                    <a:pt x="76" y="0"/>
                  </a:moveTo>
                  <a:cubicBezTo>
                    <a:pt x="26" y="0"/>
                    <a:pt x="1" y="26"/>
                    <a:pt x="1" y="76"/>
                  </a:cubicBezTo>
                  <a:lnTo>
                    <a:pt x="1" y="702"/>
                  </a:lnTo>
                  <a:cubicBezTo>
                    <a:pt x="1" y="727"/>
                    <a:pt x="26" y="777"/>
                    <a:pt x="76" y="777"/>
                  </a:cubicBezTo>
                  <a:lnTo>
                    <a:pt x="678" y="777"/>
                  </a:lnTo>
                  <a:cubicBezTo>
                    <a:pt x="728" y="777"/>
                    <a:pt x="753" y="727"/>
                    <a:pt x="753" y="702"/>
                  </a:cubicBezTo>
                  <a:lnTo>
                    <a:pt x="753" y="76"/>
                  </a:lnTo>
                  <a:cubicBezTo>
                    <a:pt x="753" y="26"/>
                    <a:pt x="728" y="0"/>
                    <a:pt x="6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6"/>
            <p:cNvSpPr/>
            <p:nvPr/>
          </p:nvSpPr>
          <p:spPr>
            <a:xfrm>
              <a:off x="-319492" y="3335147"/>
              <a:ext cx="33051" cy="33051"/>
            </a:xfrm>
            <a:custGeom>
              <a:avLst/>
              <a:gdLst/>
              <a:ahLst/>
              <a:cxnLst/>
              <a:rect l="l" t="t" r="r" b="b"/>
              <a:pathLst>
                <a:path w="778" h="778" extrusionOk="0">
                  <a:moveTo>
                    <a:pt x="75" y="0"/>
                  </a:moveTo>
                  <a:cubicBezTo>
                    <a:pt x="50" y="0"/>
                    <a:pt x="0" y="50"/>
                    <a:pt x="0" y="75"/>
                  </a:cubicBezTo>
                  <a:lnTo>
                    <a:pt x="0" y="702"/>
                  </a:lnTo>
                  <a:cubicBezTo>
                    <a:pt x="0" y="752"/>
                    <a:pt x="50" y="777"/>
                    <a:pt x="75" y="777"/>
                  </a:cubicBezTo>
                  <a:lnTo>
                    <a:pt x="702" y="777"/>
                  </a:lnTo>
                  <a:cubicBezTo>
                    <a:pt x="727" y="777"/>
                    <a:pt x="777" y="752"/>
                    <a:pt x="777" y="702"/>
                  </a:cubicBezTo>
                  <a:lnTo>
                    <a:pt x="777" y="75"/>
                  </a:lnTo>
                  <a:cubicBezTo>
                    <a:pt x="777" y="50"/>
                    <a:pt x="727" y="0"/>
                    <a:pt x="70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6"/>
            <p:cNvSpPr/>
            <p:nvPr/>
          </p:nvSpPr>
          <p:spPr>
            <a:xfrm>
              <a:off x="32901" y="3335147"/>
              <a:ext cx="31989" cy="33051"/>
            </a:xfrm>
            <a:custGeom>
              <a:avLst/>
              <a:gdLst/>
              <a:ahLst/>
              <a:cxnLst/>
              <a:rect l="l" t="t" r="r" b="b"/>
              <a:pathLst>
                <a:path w="753" h="778" extrusionOk="0">
                  <a:moveTo>
                    <a:pt x="76" y="0"/>
                  </a:moveTo>
                  <a:cubicBezTo>
                    <a:pt x="26" y="0"/>
                    <a:pt x="1" y="50"/>
                    <a:pt x="1" y="75"/>
                  </a:cubicBezTo>
                  <a:lnTo>
                    <a:pt x="1" y="702"/>
                  </a:lnTo>
                  <a:cubicBezTo>
                    <a:pt x="1" y="752"/>
                    <a:pt x="26" y="777"/>
                    <a:pt x="76" y="777"/>
                  </a:cubicBezTo>
                  <a:lnTo>
                    <a:pt x="678" y="777"/>
                  </a:lnTo>
                  <a:cubicBezTo>
                    <a:pt x="728" y="777"/>
                    <a:pt x="753" y="752"/>
                    <a:pt x="753" y="702"/>
                  </a:cubicBezTo>
                  <a:lnTo>
                    <a:pt x="753" y="75"/>
                  </a:lnTo>
                  <a:cubicBezTo>
                    <a:pt x="753" y="50"/>
                    <a:pt x="728" y="0"/>
                    <a:pt x="6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6"/>
            <p:cNvSpPr/>
            <p:nvPr/>
          </p:nvSpPr>
          <p:spPr>
            <a:xfrm>
              <a:off x="-269447" y="3335147"/>
              <a:ext cx="284293" cy="33051"/>
            </a:xfrm>
            <a:custGeom>
              <a:avLst/>
              <a:gdLst/>
              <a:ahLst/>
              <a:cxnLst/>
              <a:rect l="l" t="t" r="r" b="b"/>
              <a:pathLst>
                <a:path w="6692" h="778" extrusionOk="0">
                  <a:moveTo>
                    <a:pt x="75" y="0"/>
                  </a:moveTo>
                  <a:cubicBezTo>
                    <a:pt x="50" y="0"/>
                    <a:pt x="0" y="50"/>
                    <a:pt x="0" y="75"/>
                  </a:cubicBezTo>
                  <a:lnTo>
                    <a:pt x="0" y="702"/>
                  </a:lnTo>
                  <a:cubicBezTo>
                    <a:pt x="0" y="752"/>
                    <a:pt x="50" y="777"/>
                    <a:pt x="75" y="777"/>
                  </a:cubicBezTo>
                  <a:lnTo>
                    <a:pt x="6617" y="777"/>
                  </a:lnTo>
                  <a:cubicBezTo>
                    <a:pt x="6667" y="777"/>
                    <a:pt x="6692" y="752"/>
                    <a:pt x="6692" y="702"/>
                  </a:cubicBezTo>
                  <a:lnTo>
                    <a:pt x="6692" y="75"/>
                  </a:lnTo>
                  <a:cubicBezTo>
                    <a:pt x="6692" y="50"/>
                    <a:pt x="6667" y="0"/>
                    <a:pt x="661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6"/>
            <p:cNvSpPr/>
            <p:nvPr/>
          </p:nvSpPr>
          <p:spPr>
            <a:xfrm>
              <a:off x="-547368" y="4659667"/>
              <a:ext cx="843320" cy="87344"/>
            </a:xfrm>
            <a:custGeom>
              <a:avLst/>
              <a:gdLst/>
              <a:ahLst/>
              <a:cxnLst/>
              <a:rect l="l" t="t" r="r" b="b"/>
              <a:pathLst>
                <a:path w="19851" h="2056" extrusionOk="0">
                  <a:moveTo>
                    <a:pt x="1" y="0"/>
                  </a:moveTo>
                  <a:cubicBezTo>
                    <a:pt x="1" y="1128"/>
                    <a:pt x="953" y="2056"/>
                    <a:pt x="2081" y="2056"/>
                  </a:cubicBezTo>
                  <a:lnTo>
                    <a:pt x="17770" y="2056"/>
                  </a:lnTo>
                  <a:cubicBezTo>
                    <a:pt x="18923" y="2056"/>
                    <a:pt x="19850" y="1128"/>
                    <a:pt x="19850" y="0"/>
                  </a:cubicBezTo>
                  <a:close/>
                </a:path>
              </a:pathLst>
            </a:custGeom>
            <a:solidFill>
              <a:srgbClr val="1719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6"/>
            <p:cNvSpPr/>
            <p:nvPr/>
          </p:nvSpPr>
          <p:spPr>
            <a:xfrm>
              <a:off x="-547368" y="2156470"/>
              <a:ext cx="843320" cy="88406"/>
            </a:xfrm>
            <a:custGeom>
              <a:avLst/>
              <a:gdLst/>
              <a:ahLst/>
              <a:cxnLst/>
              <a:rect l="l" t="t" r="r" b="b"/>
              <a:pathLst>
                <a:path w="19851" h="2081" extrusionOk="0">
                  <a:moveTo>
                    <a:pt x="2081" y="1"/>
                  </a:moveTo>
                  <a:cubicBezTo>
                    <a:pt x="953" y="1"/>
                    <a:pt x="1" y="953"/>
                    <a:pt x="1" y="2081"/>
                  </a:cubicBezTo>
                  <a:lnTo>
                    <a:pt x="19850" y="2081"/>
                  </a:lnTo>
                  <a:cubicBezTo>
                    <a:pt x="19850" y="953"/>
                    <a:pt x="18923" y="1"/>
                    <a:pt x="1777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6"/>
            <p:cNvSpPr/>
            <p:nvPr/>
          </p:nvSpPr>
          <p:spPr>
            <a:xfrm>
              <a:off x="-252412" y="3619440"/>
              <a:ext cx="218275" cy="255575"/>
            </a:xfrm>
            <a:custGeom>
              <a:avLst/>
              <a:gdLst/>
              <a:ahLst/>
              <a:cxnLst/>
              <a:rect l="l" t="t" r="r" b="b"/>
              <a:pathLst>
                <a:path w="5138" h="6016" extrusionOk="0">
                  <a:moveTo>
                    <a:pt x="2581" y="0"/>
                  </a:moveTo>
                  <a:cubicBezTo>
                    <a:pt x="1153" y="0"/>
                    <a:pt x="0" y="1328"/>
                    <a:pt x="0" y="3008"/>
                  </a:cubicBezTo>
                  <a:cubicBezTo>
                    <a:pt x="0" y="4662"/>
                    <a:pt x="1153" y="6015"/>
                    <a:pt x="2581" y="6015"/>
                  </a:cubicBezTo>
                  <a:cubicBezTo>
                    <a:pt x="3985" y="6015"/>
                    <a:pt x="5138" y="4662"/>
                    <a:pt x="5138" y="3008"/>
                  </a:cubicBezTo>
                  <a:cubicBezTo>
                    <a:pt x="5138" y="1328"/>
                    <a:pt x="3985" y="0"/>
                    <a:pt x="258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6"/>
            <p:cNvSpPr/>
            <p:nvPr/>
          </p:nvSpPr>
          <p:spPr>
            <a:xfrm>
              <a:off x="-226880" y="3649221"/>
              <a:ext cx="167211" cy="195972"/>
            </a:xfrm>
            <a:custGeom>
              <a:avLst/>
              <a:gdLst/>
              <a:ahLst/>
              <a:cxnLst/>
              <a:rect l="l" t="t" r="r" b="b"/>
              <a:pathLst>
                <a:path w="3936" h="4613" extrusionOk="0">
                  <a:moveTo>
                    <a:pt x="1980" y="1"/>
                  </a:moveTo>
                  <a:cubicBezTo>
                    <a:pt x="878" y="1"/>
                    <a:pt x="1" y="1028"/>
                    <a:pt x="1" y="2307"/>
                  </a:cubicBezTo>
                  <a:cubicBezTo>
                    <a:pt x="1" y="3585"/>
                    <a:pt x="878" y="4612"/>
                    <a:pt x="1980" y="4612"/>
                  </a:cubicBezTo>
                  <a:cubicBezTo>
                    <a:pt x="3058" y="4612"/>
                    <a:pt x="3935" y="3585"/>
                    <a:pt x="3935" y="2307"/>
                  </a:cubicBezTo>
                  <a:cubicBezTo>
                    <a:pt x="3935" y="1028"/>
                    <a:pt x="3058" y="1"/>
                    <a:pt x="19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6"/>
            <p:cNvSpPr/>
            <p:nvPr/>
          </p:nvSpPr>
          <p:spPr>
            <a:xfrm>
              <a:off x="-216217" y="3660946"/>
              <a:ext cx="145885" cy="171459"/>
            </a:xfrm>
            <a:custGeom>
              <a:avLst/>
              <a:gdLst/>
              <a:ahLst/>
              <a:cxnLst/>
              <a:rect l="l" t="t" r="r" b="b"/>
              <a:pathLst>
                <a:path w="3434" h="4036" extrusionOk="0">
                  <a:moveTo>
                    <a:pt x="1729" y="0"/>
                  </a:moveTo>
                  <a:cubicBezTo>
                    <a:pt x="777" y="0"/>
                    <a:pt x="0" y="903"/>
                    <a:pt x="0" y="2031"/>
                  </a:cubicBezTo>
                  <a:cubicBezTo>
                    <a:pt x="0" y="3133"/>
                    <a:pt x="777" y="4036"/>
                    <a:pt x="1729" y="4036"/>
                  </a:cubicBezTo>
                  <a:cubicBezTo>
                    <a:pt x="2682" y="4036"/>
                    <a:pt x="3434" y="3133"/>
                    <a:pt x="3434" y="2031"/>
                  </a:cubicBezTo>
                  <a:cubicBezTo>
                    <a:pt x="3434" y="903"/>
                    <a:pt x="2682" y="0"/>
                    <a:pt x="1729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6"/>
            <p:cNvSpPr/>
            <p:nvPr/>
          </p:nvSpPr>
          <p:spPr>
            <a:xfrm>
              <a:off x="-141702" y="3548070"/>
              <a:ext cx="543054" cy="1118012"/>
            </a:xfrm>
            <a:custGeom>
              <a:avLst/>
              <a:gdLst/>
              <a:ahLst/>
              <a:cxnLst/>
              <a:rect l="l" t="t" r="r" b="b"/>
              <a:pathLst>
                <a:path w="12783" h="26317" fill="none" extrusionOk="0">
                  <a:moveTo>
                    <a:pt x="12783" y="1"/>
                  </a:moveTo>
                  <a:lnTo>
                    <a:pt x="12783" y="21254"/>
                  </a:lnTo>
                  <a:cubicBezTo>
                    <a:pt x="12783" y="24036"/>
                    <a:pt x="11078" y="26317"/>
                    <a:pt x="8973" y="26317"/>
                  </a:cubicBezTo>
                  <a:lnTo>
                    <a:pt x="3785" y="26317"/>
                  </a:lnTo>
                  <a:cubicBezTo>
                    <a:pt x="1705" y="26317"/>
                    <a:pt x="1" y="24036"/>
                    <a:pt x="1" y="21254"/>
                  </a:cubicBezTo>
                  <a:lnTo>
                    <a:pt x="1" y="6342"/>
                  </a:lnTo>
                </a:path>
              </a:pathLst>
            </a:custGeom>
            <a:noFill/>
            <a:ln w="38225" cap="flat" cmpd="sng">
              <a:solidFill>
                <a:schemeClr val="dk2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6"/>
            <p:cNvSpPr/>
            <p:nvPr/>
          </p:nvSpPr>
          <p:spPr>
            <a:xfrm>
              <a:off x="401309" y="3334085"/>
              <a:ext cx="485575" cy="1116950"/>
            </a:xfrm>
            <a:custGeom>
              <a:avLst/>
              <a:gdLst/>
              <a:ahLst/>
              <a:cxnLst/>
              <a:rect l="l" t="t" r="r" b="b"/>
              <a:pathLst>
                <a:path w="11430" h="26292" fill="none" extrusionOk="0">
                  <a:moveTo>
                    <a:pt x="1" y="26291"/>
                  </a:moveTo>
                  <a:lnTo>
                    <a:pt x="1" y="5038"/>
                  </a:lnTo>
                  <a:cubicBezTo>
                    <a:pt x="1" y="2281"/>
                    <a:pt x="1705" y="0"/>
                    <a:pt x="3785" y="0"/>
                  </a:cubicBezTo>
                  <a:lnTo>
                    <a:pt x="7645" y="0"/>
                  </a:lnTo>
                  <a:cubicBezTo>
                    <a:pt x="9725" y="0"/>
                    <a:pt x="11429" y="2281"/>
                    <a:pt x="11429" y="5038"/>
                  </a:cubicBezTo>
                  <a:lnTo>
                    <a:pt x="11429" y="7344"/>
                  </a:lnTo>
                </a:path>
              </a:pathLst>
            </a:custGeom>
            <a:noFill/>
            <a:ln w="38225" cap="flat" cmpd="sng">
              <a:solidFill>
                <a:schemeClr val="dk2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6"/>
            <p:cNvSpPr/>
            <p:nvPr/>
          </p:nvSpPr>
          <p:spPr>
            <a:xfrm>
              <a:off x="886841" y="3567229"/>
              <a:ext cx="601595" cy="341857"/>
            </a:xfrm>
            <a:custGeom>
              <a:avLst/>
              <a:gdLst/>
              <a:ahLst/>
              <a:cxnLst/>
              <a:rect l="l" t="t" r="r" b="b"/>
              <a:pathLst>
                <a:path w="14161" h="8047" fill="none" extrusionOk="0">
                  <a:moveTo>
                    <a:pt x="14161" y="8046"/>
                  </a:moveTo>
                  <a:lnTo>
                    <a:pt x="4336" y="8046"/>
                  </a:lnTo>
                  <a:cubicBezTo>
                    <a:pt x="1579" y="8046"/>
                    <a:pt x="0" y="6317"/>
                    <a:pt x="0" y="4212"/>
                  </a:cubicBezTo>
                  <a:lnTo>
                    <a:pt x="0" y="1"/>
                  </a:lnTo>
                </a:path>
              </a:pathLst>
            </a:custGeom>
            <a:noFill/>
            <a:ln w="38225" cap="flat" cmpd="sng">
              <a:solidFill>
                <a:schemeClr val="dk2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accent6"/>
        </a:solidFill>
        <a:effectLst/>
      </p:bgPr>
    </p:bg>
    <p:spTree>
      <p:nvGrpSpPr>
        <p:cNvPr id="1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4" name="Google Shape;934;p9"/>
          <p:cNvGrpSpPr/>
          <p:nvPr/>
        </p:nvGrpSpPr>
        <p:grpSpPr>
          <a:xfrm>
            <a:off x="4967563" y="-427125"/>
            <a:ext cx="5423325" cy="1482575"/>
            <a:chOff x="1780675" y="1201000"/>
            <a:chExt cx="5423325" cy="1482575"/>
          </a:xfrm>
        </p:grpSpPr>
        <p:sp>
          <p:nvSpPr>
            <p:cNvPr id="935" name="Google Shape;935;p9"/>
            <p:cNvSpPr/>
            <p:nvPr/>
          </p:nvSpPr>
          <p:spPr>
            <a:xfrm>
              <a:off x="2635875" y="1252650"/>
              <a:ext cx="3303850" cy="1371375"/>
            </a:xfrm>
            <a:custGeom>
              <a:avLst/>
              <a:gdLst/>
              <a:ahLst/>
              <a:cxnLst/>
              <a:rect l="l" t="t" r="r" b="b"/>
              <a:pathLst>
                <a:path w="132154" h="54855" extrusionOk="0">
                  <a:moveTo>
                    <a:pt x="114208" y="67"/>
                  </a:moveTo>
                  <a:cubicBezTo>
                    <a:pt x="110192" y="334"/>
                    <a:pt x="106026" y="700"/>
                    <a:pt x="102060" y="1450"/>
                  </a:cubicBezTo>
                  <a:lnTo>
                    <a:pt x="102060" y="1450"/>
                  </a:lnTo>
                  <a:cubicBezTo>
                    <a:pt x="100144" y="1817"/>
                    <a:pt x="98278" y="2183"/>
                    <a:pt x="96328" y="2183"/>
                  </a:cubicBezTo>
                  <a:lnTo>
                    <a:pt x="96328" y="2183"/>
                  </a:lnTo>
                  <a:cubicBezTo>
                    <a:pt x="94629" y="2167"/>
                    <a:pt x="93063" y="1633"/>
                    <a:pt x="91396" y="1450"/>
                  </a:cubicBezTo>
                  <a:lnTo>
                    <a:pt x="91396" y="1450"/>
                  </a:lnTo>
                  <a:cubicBezTo>
                    <a:pt x="90363" y="1334"/>
                    <a:pt x="89447" y="1084"/>
                    <a:pt x="88380" y="1084"/>
                  </a:cubicBezTo>
                  <a:lnTo>
                    <a:pt x="88380" y="1084"/>
                  </a:lnTo>
                  <a:cubicBezTo>
                    <a:pt x="88097" y="1100"/>
                    <a:pt x="87797" y="1084"/>
                    <a:pt x="87514" y="1084"/>
                  </a:cubicBezTo>
                  <a:lnTo>
                    <a:pt x="87514" y="1084"/>
                  </a:lnTo>
                  <a:cubicBezTo>
                    <a:pt x="86781" y="1067"/>
                    <a:pt x="86031" y="1067"/>
                    <a:pt x="85298" y="1167"/>
                  </a:cubicBezTo>
                  <a:lnTo>
                    <a:pt x="85298" y="1167"/>
                  </a:lnTo>
                  <a:cubicBezTo>
                    <a:pt x="79199" y="1967"/>
                    <a:pt x="73151" y="3050"/>
                    <a:pt x="67052" y="3983"/>
                  </a:cubicBezTo>
                  <a:lnTo>
                    <a:pt x="67052" y="3983"/>
                  </a:lnTo>
                  <a:cubicBezTo>
                    <a:pt x="63370" y="4549"/>
                    <a:pt x="59687" y="4716"/>
                    <a:pt x="56005" y="5133"/>
                  </a:cubicBezTo>
                  <a:lnTo>
                    <a:pt x="56005" y="5133"/>
                  </a:lnTo>
                  <a:cubicBezTo>
                    <a:pt x="54355" y="5316"/>
                    <a:pt x="52839" y="5699"/>
                    <a:pt x="51289" y="6316"/>
                  </a:cubicBezTo>
                  <a:lnTo>
                    <a:pt x="51289" y="6316"/>
                  </a:lnTo>
                  <a:cubicBezTo>
                    <a:pt x="50206" y="6749"/>
                    <a:pt x="49073" y="7349"/>
                    <a:pt x="47940" y="7549"/>
                  </a:cubicBezTo>
                  <a:lnTo>
                    <a:pt x="47940" y="7549"/>
                  </a:lnTo>
                  <a:cubicBezTo>
                    <a:pt x="47407" y="7649"/>
                    <a:pt x="46840" y="7632"/>
                    <a:pt x="46274" y="7599"/>
                  </a:cubicBezTo>
                  <a:lnTo>
                    <a:pt x="46274" y="7599"/>
                  </a:lnTo>
                  <a:cubicBezTo>
                    <a:pt x="46024" y="7599"/>
                    <a:pt x="45774" y="7582"/>
                    <a:pt x="45540" y="7582"/>
                  </a:cubicBezTo>
                  <a:lnTo>
                    <a:pt x="45540" y="7582"/>
                  </a:lnTo>
                  <a:cubicBezTo>
                    <a:pt x="45340" y="7582"/>
                    <a:pt x="45140" y="7582"/>
                    <a:pt x="44957" y="7582"/>
                  </a:cubicBezTo>
                  <a:lnTo>
                    <a:pt x="44957" y="7582"/>
                  </a:lnTo>
                  <a:cubicBezTo>
                    <a:pt x="43441" y="7565"/>
                    <a:pt x="41891" y="7549"/>
                    <a:pt x="40508" y="8365"/>
                  </a:cubicBezTo>
                  <a:lnTo>
                    <a:pt x="40508" y="8365"/>
                  </a:lnTo>
                  <a:cubicBezTo>
                    <a:pt x="38709" y="9415"/>
                    <a:pt x="37342" y="11065"/>
                    <a:pt x="35926" y="12614"/>
                  </a:cubicBezTo>
                  <a:lnTo>
                    <a:pt x="35926" y="12614"/>
                  </a:lnTo>
                  <a:cubicBezTo>
                    <a:pt x="34976" y="13681"/>
                    <a:pt x="33693" y="14264"/>
                    <a:pt x="32443" y="14514"/>
                  </a:cubicBezTo>
                  <a:lnTo>
                    <a:pt x="32443" y="14514"/>
                  </a:lnTo>
                  <a:cubicBezTo>
                    <a:pt x="31444" y="14714"/>
                    <a:pt x="30361" y="14664"/>
                    <a:pt x="30061" y="15963"/>
                  </a:cubicBezTo>
                  <a:lnTo>
                    <a:pt x="30061" y="15963"/>
                  </a:lnTo>
                  <a:cubicBezTo>
                    <a:pt x="29861" y="16763"/>
                    <a:pt x="30211" y="17296"/>
                    <a:pt x="29427" y="17780"/>
                  </a:cubicBezTo>
                  <a:lnTo>
                    <a:pt x="29427" y="17780"/>
                  </a:lnTo>
                  <a:cubicBezTo>
                    <a:pt x="28861" y="18146"/>
                    <a:pt x="29044" y="17930"/>
                    <a:pt x="28494" y="17580"/>
                  </a:cubicBezTo>
                  <a:lnTo>
                    <a:pt x="28494" y="17580"/>
                  </a:lnTo>
                  <a:cubicBezTo>
                    <a:pt x="27928" y="17213"/>
                    <a:pt x="26145" y="17030"/>
                    <a:pt x="25428" y="17346"/>
                  </a:cubicBezTo>
                  <a:lnTo>
                    <a:pt x="25428" y="17346"/>
                  </a:lnTo>
                  <a:cubicBezTo>
                    <a:pt x="24562" y="17746"/>
                    <a:pt x="23962" y="19146"/>
                    <a:pt x="23979" y="20129"/>
                  </a:cubicBezTo>
                  <a:lnTo>
                    <a:pt x="23979" y="20129"/>
                  </a:lnTo>
                  <a:cubicBezTo>
                    <a:pt x="24012" y="22495"/>
                    <a:pt x="27211" y="22962"/>
                    <a:pt x="28678" y="23795"/>
                  </a:cubicBezTo>
                  <a:lnTo>
                    <a:pt x="28678" y="23795"/>
                  </a:lnTo>
                  <a:cubicBezTo>
                    <a:pt x="29711" y="24395"/>
                    <a:pt x="30677" y="25228"/>
                    <a:pt x="30327" y="26711"/>
                  </a:cubicBezTo>
                  <a:lnTo>
                    <a:pt x="30327" y="26711"/>
                  </a:lnTo>
                  <a:cubicBezTo>
                    <a:pt x="30111" y="27661"/>
                    <a:pt x="29177" y="28444"/>
                    <a:pt x="28444" y="28877"/>
                  </a:cubicBezTo>
                  <a:lnTo>
                    <a:pt x="28444" y="28877"/>
                  </a:lnTo>
                  <a:cubicBezTo>
                    <a:pt x="27128" y="29643"/>
                    <a:pt x="25978" y="29960"/>
                    <a:pt x="24962" y="31343"/>
                  </a:cubicBezTo>
                  <a:lnTo>
                    <a:pt x="24962" y="31343"/>
                  </a:lnTo>
                  <a:cubicBezTo>
                    <a:pt x="24262" y="32309"/>
                    <a:pt x="24195" y="32976"/>
                    <a:pt x="23995" y="34092"/>
                  </a:cubicBezTo>
                  <a:lnTo>
                    <a:pt x="23995" y="34092"/>
                  </a:lnTo>
                  <a:cubicBezTo>
                    <a:pt x="23662" y="36109"/>
                    <a:pt x="21013" y="36025"/>
                    <a:pt x="19563" y="36358"/>
                  </a:cubicBezTo>
                  <a:lnTo>
                    <a:pt x="19563" y="36358"/>
                  </a:lnTo>
                  <a:cubicBezTo>
                    <a:pt x="19213" y="36425"/>
                    <a:pt x="18880" y="36425"/>
                    <a:pt x="18530" y="36425"/>
                  </a:cubicBezTo>
                  <a:lnTo>
                    <a:pt x="18530" y="36425"/>
                  </a:lnTo>
                  <a:cubicBezTo>
                    <a:pt x="18163" y="36425"/>
                    <a:pt x="17780" y="36408"/>
                    <a:pt x="17430" y="36508"/>
                  </a:cubicBezTo>
                  <a:lnTo>
                    <a:pt x="17430" y="36508"/>
                  </a:lnTo>
                  <a:cubicBezTo>
                    <a:pt x="16897" y="36658"/>
                    <a:pt x="16214" y="37208"/>
                    <a:pt x="15697" y="37525"/>
                  </a:cubicBezTo>
                  <a:lnTo>
                    <a:pt x="15697" y="37525"/>
                  </a:lnTo>
                  <a:cubicBezTo>
                    <a:pt x="15097" y="37891"/>
                    <a:pt x="14514" y="38058"/>
                    <a:pt x="14048" y="38591"/>
                  </a:cubicBezTo>
                  <a:lnTo>
                    <a:pt x="14048" y="38591"/>
                  </a:lnTo>
                  <a:cubicBezTo>
                    <a:pt x="13648" y="39041"/>
                    <a:pt x="13681" y="39358"/>
                    <a:pt x="13431" y="39874"/>
                  </a:cubicBezTo>
                  <a:lnTo>
                    <a:pt x="13431" y="39874"/>
                  </a:lnTo>
                  <a:cubicBezTo>
                    <a:pt x="12898" y="40907"/>
                    <a:pt x="11598" y="40091"/>
                    <a:pt x="10732" y="40824"/>
                  </a:cubicBezTo>
                  <a:lnTo>
                    <a:pt x="10732" y="40824"/>
                  </a:lnTo>
                  <a:cubicBezTo>
                    <a:pt x="9965" y="41457"/>
                    <a:pt x="9632" y="42707"/>
                    <a:pt x="9232" y="43657"/>
                  </a:cubicBezTo>
                  <a:lnTo>
                    <a:pt x="9232" y="43657"/>
                  </a:lnTo>
                  <a:cubicBezTo>
                    <a:pt x="8999" y="44207"/>
                    <a:pt x="8882" y="44990"/>
                    <a:pt x="8566" y="45456"/>
                  </a:cubicBezTo>
                  <a:lnTo>
                    <a:pt x="8566" y="45456"/>
                  </a:lnTo>
                  <a:cubicBezTo>
                    <a:pt x="7683" y="46739"/>
                    <a:pt x="5600" y="46823"/>
                    <a:pt x="4383" y="47256"/>
                  </a:cubicBezTo>
                  <a:lnTo>
                    <a:pt x="4383" y="47256"/>
                  </a:lnTo>
                  <a:cubicBezTo>
                    <a:pt x="2917" y="47789"/>
                    <a:pt x="1451" y="48156"/>
                    <a:pt x="1" y="48689"/>
                  </a:cubicBezTo>
                  <a:lnTo>
                    <a:pt x="1" y="48689"/>
                  </a:lnTo>
                  <a:lnTo>
                    <a:pt x="2834" y="53738"/>
                  </a:lnTo>
                  <a:cubicBezTo>
                    <a:pt x="5883" y="53921"/>
                    <a:pt x="8899" y="54471"/>
                    <a:pt x="11965" y="54487"/>
                  </a:cubicBezTo>
                  <a:lnTo>
                    <a:pt x="11965" y="54487"/>
                  </a:lnTo>
                  <a:cubicBezTo>
                    <a:pt x="13498" y="54504"/>
                    <a:pt x="15047" y="54471"/>
                    <a:pt x="16597" y="54454"/>
                  </a:cubicBezTo>
                  <a:lnTo>
                    <a:pt x="16597" y="54454"/>
                  </a:lnTo>
                  <a:cubicBezTo>
                    <a:pt x="20729" y="54438"/>
                    <a:pt x="24845" y="54804"/>
                    <a:pt x="28978" y="54837"/>
                  </a:cubicBezTo>
                  <a:lnTo>
                    <a:pt x="28978" y="54837"/>
                  </a:lnTo>
                  <a:cubicBezTo>
                    <a:pt x="33393" y="54854"/>
                    <a:pt x="37892" y="54421"/>
                    <a:pt x="42274" y="53754"/>
                  </a:cubicBezTo>
                  <a:lnTo>
                    <a:pt x="42274" y="53754"/>
                  </a:lnTo>
                  <a:cubicBezTo>
                    <a:pt x="46573" y="53104"/>
                    <a:pt x="50906" y="52805"/>
                    <a:pt x="55238" y="52388"/>
                  </a:cubicBezTo>
                  <a:lnTo>
                    <a:pt x="55238" y="52388"/>
                  </a:lnTo>
                  <a:cubicBezTo>
                    <a:pt x="59104" y="52021"/>
                    <a:pt x="63020" y="51555"/>
                    <a:pt x="66902" y="51555"/>
                  </a:cubicBezTo>
                  <a:lnTo>
                    <a:pt x="66902" y="51555"/>
                  </a:lnTo>
                  <a:cubicBezTo>
                    <a:pt x="67669" y="51555"/>
                    <a:pt x="68452" y="51572"/>
                    <a:pt x="69218" y="51588"/>
                  </a:cubicBezTo>
                  <a:lnTo>
                    <a:pt x="69218" y="51588"/>
                  </a:lnTo>
                  <a:cubicBezTo>
                    <a:pt x="70251" y="51605"/>
                    <a:pt x="71301" y="51622"/>
                    <a:pt x="72334" y="51605"/>
                  </a:cubicBezTo>
                  <a:lnTo>
                    <a:pt x="72334" y="51605"/>
                  </a:lnTo>
                  <a:cubicBezTo>
                    <a:pt x="74834" y="51555"/>
                    <a:pt x="77316" y="51255"/>
                    <a:pt x="79816" y="51205"/>
                  </a:cubicBezTo>
                  <a:lnTo>
                    <a:pt x="79816" y="51205"/>
                  </a:lnTo>
                  <a:cubicBezTo>
                    <a:pt x="80782" y="51172"/>
                    <a:pt x="81765" y="51205"/>
                    <a:pt x="82732" y="51222"/>
                  </a:cubicBezTo>
                  <a:lnTo>
                    <a:pt x="82732" y="51222"/>
                  </a:lnTo>
                  <a:cubicBezTo>
                    <a:pt x="84198" y="51238"/>
                    <a:pt x="85681" y="51272"/>
                    <a:pt x="87147" y="51172"/>
                  </a:cubicBezTo>
                  <a:lnTo>
                    <a:pt x="87147" y="51172"/>
                  </a:lnTo>
                  <a:cubicBezTo>
                    <a:pt x="90930" y="50888"/>
                    <a:pt x="94846" y="50155"/>
                    <a:pt x="98478" y="48872"/>
                  </a:cubicBezTo>
                  <a:lnTo>
                    <a:pt x="98478" y="48872"/>
                  </a:lnTo>
                  <a:cubicBezTo>
                    <a:pt x="100727" y="48089"/>
                    <a:pt x="102810" y="47356"/>
                    <a:pt x="104510" y="45440"/>
                  </a:cubicBezTo>
                  <a:lnTo>
                    <a:pt x="104510" y="45440"/>
                  </a:lnTo>
                  <a:cubicBezTo>
                    <a:pt x="105843" y="43957"/>
                    <a:pt x="109109" y="41007"/>
                    <a:pt x="106759" y="38858"/>
                  </a:cubicBezTo>
                  <a:lnTo>
                    <a:pt x="106759" y="38858"/>
                  </a:lnTo>
                  <a:cubicBezTo>
                    <a:pt x="105626" y="37808"/>
                    <a:pt x="103377" y="37925"/>
                    <a:pt x="101994" y="37858"/>
                  </a:cubicBezTo>
                  <a:lnTo>
                    <a:pt x="101994" y="37858"/>
                  </a:lnTo>
                  <a:cubicBezTo>
                    <a:pt x="101377" y="37825"/>
                    <a:pt x="100744" y="37841"/>
                    <a:pt x="100111" y="37858"/>
                  </a:cubicBezTo>
                  <a:lnTo>
                    <a:pt x="100111" y="37858"/>
                  </a:lnTo>
                  <a:cubicBezTo>
                    <a:pt x="98611" y="37891"/>
                    <a:pt x="97078" y="37925"/>
                    <a:pt x="95695" y="37442"/>
                  </a:cubicBezTo>
                  <a:lnTo>
                    <a:pt x="95695" y="37442"/>
                  </a:lnTo>
                  <a:cubicBezTo>
                    <a:pt x="94979" y="37192"/>
                    <a:pt x="94446" y="36592"/>
                    <a:pt x="93712" y="36425"/>
                  </a:cubicBezTo>
                  <a:lnTo>
                    <a:pt x="93712" y="36425"/>
                  </a:lnTo>
                  <a:cubicBezTo>
                    <a:pt x="92746" y="36209"/>
                    <a:pt x="91730" y="36492"/>
                    <a:pt x="90930" y="35575"/>
                  </a:cubicBezTo>
                  <a:lnTo>
                    <a:pt x="90930" y="35575"/>
                  </a:lnTo>
                  <a:cubicBezTo>
                    <a:pt x="89597" y="34076"/>
                    <a:pt x="93529" y="33393"/>
                    <a:pt x="94379" y="33109"/>
                  </a:cubicBezTo>
                  <a:lnTo>
                    <a:pt x="94379" y="33109"/>
                  </a:lnTo>
                  <a:cubicBezTo>
                    <a:pt x="96528" y="32359"/>
                    <a:pt x="99961" y="29810"/>
                    <a:pt x="102210" y="31343"/>
                  </a:cubicBezTo>
                  <a:lnTo>
                    <a:pt x="102210" y="31343"/>
                  </a:lnTo>
                  <a:cubicBezTo>
                    <a:pt x="102977" y="31876"/>
                    <a:pt x="103477" y="32609"/>
                    <a:pt x="104327" y="33076"/>
                  </a:cubicBezTo>
                  <a:lnTo>
                    <a:pt x="104327" y="33076"/>
                  </a:lnTo>
                  <a:cubicBezTo>
                    <a:pt x="105360" y="33609"/>
                    <a:pt x="106343" y="33609"/>
                    <a:pt x="107476" y="33559"/>
                  </a:cubicBezTo>
                  <a:lnTo>
                    <a:pt x="107476" y="33559"/>
                  </a:lnTo>
                  <a:cubicBezTo>
                    <a:pt x="109642" y="33459"/>
                    <a:pt x="112125" y="33109"/>
                    <a:pt x="114241" y="32476"/>
                  </a:cubicBezTo>
                  <a:lnTo>
                    <a:pt x="114241" y="32476"/>
                  </a:lnTo>
                  <a:cubicBezTo>
                    <a:pt x="115524" y="32110"/>
                    <a:pt x="116757" y="31526"/>
                    <a:pt x="117857" y="30660"/>
                  </a:cubicBezTo>
                  <a:lnTo>
                    <a:pt x="117857" y="30660"/>
                  </a:lnTo>
                  <a:cubicBezTo>
                    <a:pt x="118707" y="29977"/>
                    <a:pt x="119190" y="29510"/>
                    <a:pt x="120273" y="29294"/>
                  </a:cubicBezTo>
                  <a:lnTo>
                    <a:pt x="120273" y="29294"/>
                  </a:lnTo>
                  <a:cubicBezTo>
                    <a:pt x="121456" y="29060"/>
                    <a:pt x="122556" y="28894"/>
                    <a:pt x="123739" y="28494"/>
                  </a:cubicBezTo>
                  <a:lnTo>
                    <a:pt x="123739" y="28494"/>
                  </a:lnTo>
                  <a:cubicBezTo>
                    <a:pt x="124972" y="28094"/>
                    <a:pt x="126571" y="28094"/>
                    <a:pt x="127421" y="26844"/>
                  </a:cubicBezTo>
                  <a:lnTo>
                    <a:pt x="127421" y="26844"/>
                  </a:lnTo>
                  <a:cubicBezTo>
                    <a:pt x="127888" y="26128"/>
                    <a:pt x="128154" y="25278"/>
                    <a:pt x="128638" y="24528"/>
                  </a:cubicBezTo>
                  <a:lnTo>
                    <a:pt x="128638" y="24528"/>
                  </a:lnTo>
                  <a:cubicBezTo>
                    <a:pt x="129121" y="23811"/>
                    <a:pt x="129554" y="22962"/>
                    <a:pt x="130137" y="22345"/>
                  </a:cubicBezTo>
                  <a:lnTo>
                    <a:pt x="130137" y="22345"/>
                  </a:lnTo>
                  <a:cubicBezTo>
                    <a:pt x="130787" y="21679"/>
                    <a:pt x="131620" y="21245"/>
                    <a:pt x="131920" y="20179"/>
                  </a:cubicBezTo>
                  <a:lnTo>
                    <a:pt x="131920" y="20179"/>
                  </a:lnTo>
                  <a:cubicBezTo>
                    <a:pt x="132153" y="19313"/>
                    <a:pt x="131837" y="18429"/>
                    <a:pt x="131654" y="17596"/>
                  </a:cubicBezTo>
                  <a:lnTo>
                    <a:pt x="131654" y="17596"/>
                  </a:lnTo>
                  <a:cubicBezTo>
                    <a:pt x="131437" y="16680"/>
                    <a:pt x="131454" y="15763"/>
                    <a:pt x="131270" y="14864"/>
                  </a:cubicBezTo>
                  <a:lnTo>
                    <a:pt x="131270" y="14864"/>
                  </a:lnTo>
                  <a:cubicBezTo>
                    <a:pt x="131104" y="14064"/>
                    <a:pt x="131020" y="13597"/>
                    <a:pt x="131020" y="12714"/>
                  </a:cubicBezTo>
                  <a:lnTo>
                    <a:pt x="131020" y="12714"/>
                  </a:lnTo>
                  <a:cubicBezTo>
                    <a:pt x="131020" y="11931"/>
                    <a:pt x="131187" y="10931"/>
                    <a:pt x="130954" y="10181"/>
                  </a:cubicBezTo>
                  <a:lnTo>
                    <a:pt x="130954" y="10181"/>
                  </a:lnTo>
                  <a:cubicBezTo>
                    <a:pt x="130720" y="9348"/>
                    <a:pt x="130154" y="8498"/>
                    <a:pt x="129837" y="7665"/>
                  </a:cubicBezTo>
                  <a:lnTo>
                    <a:pt x="129837" y="7665"/>
                  </a:lnTo>
                  <a:cubicBezTo>
                    <a:pt x="129454" y="6682"/>
                    <a:pt x="128988" y="5832"/>
                    <a:pt x="128504" y="4899"/>
                  </a:cubicBezTo>
                  <a:lnTo>
                    <a:pt x="128504" y="4899"/>
                  </a:lnTo>
                  <a:cubicBezTo>
                    <a:pt x="127521" y="2950"/>
                    <a:pt x="126122" y="2183"/>
                    <a:pt x="124305" y="1433"/>
                  </a:cubicBezTo>
                  <a:lnTo>
                    <a:pt x="124305" y="1433"/>
                  </a:lnTo>
                  <a:cubicBezTo>
                    <a:pt x="121723" y="367"/>
                    <a:pt x="119090" y="1"/>
                    <a:pt x="116390" y="1"/>
                  </a:cubicBezTo>
                  <a:lnTo>
                    <a:pt x="116390" y="1"/>
                  </a:lnTo>
                  <a:cubicBezTo>
                    <a:pt x="115674" y="1"/>
                    <a:pt x="114941" y="17"/>
                    <a:pt x="114208" y="67"/>
                  </a:cubicBezTo>
                </a:path>
              </a:pathLst>
            </a:custGeom>
            <a:solidFill>
              <a:srgbClr val="F4F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9"/>
            <p:cNvSpPr/>
            <p:nvPr/>
          </p:nvSpPr>
          <p:spPr>
            <a:xfrm>
              <a:off x="1780675" y="2103275"/>
              <a:ext cx="971875" cy="371200"/>
            </a:xfrm>
            <a:custGeom>
              <a:avLst/>
              <a:gdLst/>
              <a:ahLst/>
              <a:cxnLst/>
              <a:rect l="l" t="t" r="r" b="b"/>
              <a:pathLst>
                <a:path w="38875" h="14848" extrusionOk="0">
                  <a:moveTo>
                    <a:pt x="9531" y="634"/>
                  </a:moveTo>
                  <a:cubicBezTo>
                    <a:pt x="7782" y="1700"/>
                    <a:pt x="5899" y="3183"/>
                    <a:pt x="5149" y="5099"/>
                  </a:cubicBezTo>
                  <a:lnTo>
                    <a:pt x="5149" y="5099"/>
                  </a:lnTo>
                  <a:cubicBezTo>
                    <a:pt x="4816" y="5966"/>
                    <a:pt x="4999" y="6649"/>
                    <a:pt x="4849" y="7549"/>
                  </a:cubicBezTo>
                  <a:lnTo>
                    <a:pt x="4849" y="7549"/>
                  </a:lnTo>
                  <a:cubicBezTo>
                    <a:pt x="4633" y="8882"/>
                    <a:pt x="3499" y="9298"/>
                    <a:pt x="2400" y="9748"/>
                  </a:cubicBezTo>
                  <a:lnTo>
                    <a:pt x="2400" y="9748"/>
                  </a:lnTo>
                  <a:cubicBezTo>
                    <a:pt x="1817" y="9982"/>
                    <a:pt x="1117" y="10182"/>
                    <a:pt x="717" y="10698"/>
                  </a:cubicBezTo>
                  <a:lnTo>
                    <a:pt x="717" y="10698"/>
                  </a:lnTo>
                  <a:cubicBezTo>
                    <a:pt x="0" y="11615"/>
                    <a:pt x="767" y="12814"/>
                    <a:pt x="1050" y="13864"/>
                  </a:cubicBezTo>
                  <a:lnTo>
                    <a:pt x="1050" y="13864"/>
                  </a:lnTo>
                  <a:cubicBezTo>
                    <a:pt x="4816" y="14847"/>
                    <a:pt x="8265" y="14497"/>
                    <a:pt x="11714" y="14481"/>
                  </a:cubicBezTo>
                  <a:lnTo>
                    <a:pt x="11714" y="14481"/>
                  </a:lnTo>
                  <a:cubicBezTo>
                    <a:pt x="14780" y="14447"/>
                    <a:pt x="17679" y="14247"/>
                    <a:pt x="20745" y="13931"/>
                  </a:cubicBezTo>
                  <a:lnTo>
                    <a:pt x="20745" y="13931"/>
                  </a:lnTo>
                  <a:cubicBezTo>
                    <a:pt x="23062" y="13697"/>
                    <a:pt x="25361" y="13414"/>
                    <a:pt x="27660" y="13131"/>
                  </a:cubicBezTo>
                  <a:lnTo>
                    <a:pt x="27660" y="13131"/>
                  </a:lnTo>
                  <a:cubicBezTo>
                    <a:pt x="28677" y="12998"/>
                    <a:pt x="29693" y="12948"/>
                    <a:pt x="30660" y="12681"/>
                  </a:cubicBezTo>
                  <a:lnTo>
                    <a:pt x="30660" y="12681"/>
                  </a:lnTo>
                  <a:cubicBezTo>
                    <a:pt x="32343" y="12231"/>
                    <a:pt x="33659" y="10965"/>
                    <a:pt x="35092" y="10048"/>
                  </a:cubicBezTo>
                  <a:lnTo>
                    <a:pt x="35092" y="10048"/>
                  </a:lnTo>
                  <a:cubicBezTo>
                    <a:pt x="36225" y="9332"/>
                    <a:pt x="37542" y="8349"/>
                    <a:pt x="38258" y="7216"/>
                  </a:cubicBezTo>
                  <a:lnTo>
                    <a:pt x="38258" y="7216"/>
                  </a:lnTo>
                  <a:cubicBezTo>
                    <a:pt x="38641" y="6599"/>
                    <a:pt x="38875" y="5683"/>
                    <a:pt x="38258" y="5233"/>
                  </a:cubicBezTo>
                  <a:lnTo>
                    <a:pt x="38258" y="5233"/>
                  </a:lnTo>
                  <a:cubicBezTo>
                    <a:pt x="37725" y="4833"/>
                    <a:pt x="36425" y="4916"/>
                    <a:pt x="35809" y="4716"/>
                  </a:cubicBezTo>
                  <a:lnTo>
                    <a:pt x="35809" y="4716"/>
                  </a:lnTo>
                  <a:cubicBezTo>
                    <a:pt x="34526" y="4333"/>
                    <a:pt x="33259" y="3866"/>
                    <a:pt x="31976" y="3433"/>
                  </a:cubicBezTo>
                  <a:lnTo>
                    <a:pt x="31976" y="3433"/>
                  </a:lnTo>
                  <a:cubicBezTo>
                    <a:pt x="31060" y="3117"/>
                    <a:pt x="30093" y="2900"/>
                    <a:pt x="29210" y="2500"/>
                  </a:cubicBezTo>
                  <a:lnTo>
                    <a:pt x="29210" y="2500"/>
                  </a:lnTo>
                  <a:cubicBezTo>
                    <a:pt x="28677" y="2250"/>
                    <a:pt x="28194" y="1867"/>
                    <a:pt x="27561" y="1834"/>
                  </a:cubicBezTo>
                  <a:lnTo>
                    <a:pt x="27561" y="1834"/>
                  </a:lnTo>
                  <a:cubicBezTo>
                    <a:pt x="26677" y="1800"/>
                    <a:pt x="25628" y="2267"/>
                    <a:pt x="24794" y="2567"/>
                  </a:cubicBezTo>
                  <a:lnTo>
                    <a:pt x="24794" y="2567"/>
                  </a:lnTo>
                  <a:cubicBezTo>
                    <a:pt x="24378" y="2717"/>
                    <a:pt x="24378" y="2850"/>
                    <a:pt x="23845" y="2733"/>
                  </a:cubicBezTo>
                  <a:lnTo>
                    <a:pt x="23845" y="2733"/>
                  </a:lnTo>
                  <a:cubicBezTo>
                    <a:pt x="23578" y="2667"/>
                    <a:pt x="23162" y="2333"/>
                    <a:pt x="22828" y="2250"/>
                  </a:cubicBezTo>
                  <a:lnTo>
                    <a:pt x="22828" y="2250"/>
                  </a:lnTo>
                  <a:cubicBezTo>
                    <a:pt x="21895" y="2017"/>
                    <a:pt x="20879" y="2200"/>
                    <a:pt x="19996" y="2417"/>
                  </a:cubicBezTo>
                  <a:lnTo>
                    <a:pt x="19996" y="2417"/>
                  </a:lnTo>
                  <a:cubicBezTo>
                    <a:pt x="19412" y="2567"/>
                    <a:pt x="19279" y="2417"/>
                    <a:pt x="18746" y="2250"/>
                  </a:cubicBezTo>
                  <a:lnTo>
                    <a:pt x="18746" y="2250"/>
                  </a:lnTo>
                  <a:cubicBezTo>
                    <a:pt x="17963" y="2017"/>
                    <a:pt x="17046" y="1967"/>
                    <a:pt x="16230" y="1800"/>
                  </a:cubicBezTo>
                  <a:lnTo>
                    <a:pt x="16230" y="1800"/>
                  </a:lnTo>
                  <a:cubicBezTo>
                    <a:pt x="14797" y="1500"/>
                    <a:pt x="13614" y="984"/>
                    <a:pt x="12314" y="317"/>
                  </a:cubicBezTo>
                  <a:lnTo>
                    <a:pt x="12314" y="317"/>
                  </a:lnTo>
                  <a:cubicBezTo>
                    <a:pt x="11864" y="101"/>
                    <a:pt x="11514" y="1"/>
                    <a:pt x="11181" y="1"/>
                  </a:cubicBezTo>
                  <a:lnTo>
                    <a:pt x="11181" y="1"/>
                  </a:lnTo>
                  <a:cubicBezTo>
                    <a:pt x="10631" y="1"/>
                    <a:pt x="10165" y="251"/>
                    <a:pt x="9531" y="634"/>
                  </a:cubicBezTo>
                </a:path>
              </a:pathLst>
            </a:custGeom>
            <a:solidFill>
              <a:srgbClr val="F4F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9"/>
            <p:cNvSpPr/>
            <p:nvPr/>
          </p:nvSpPr>
          <p:spPr>
            <a:xfrm>
              <a:off x="5583125" y="2423200"/>
              <a:ext cx="1620875" cy="237050"/>
            </a:xfrm>
            <a:custGeom>
              <a:avLst/>
              <a:gdLst/>
              <a:ahLst/>
              <a:cxnLst/>
              <a:rect l="l" t="t" r="r" b="b"/>
              <a:pathLst>
                <a:path w="64835" h="9482" extrusionOk="0">
                  <a:moveTo>
                    <a:pt x="27910" y="34"/>
                  </a:moveTo>
                  <a:cubicBezTo>
                    <a:pt x="25428" y="384"/>
                    <a:pt x="23178" y="1617"/>
                    <a:pt x="21045" y="2917"/>
                  </a:cubicBezTo>
                  <a:lnTo>
                    <a:pt x="21045" y="2917"/>
                  </a:lnTo>
                  <a:cubicBezTo>
                    <a:pt x="19712" y="3716"/>
                    <a:pt x="18562" y="4683"/>
                    <a:pt x="17129" y="5316"/>
                  </a:cubicBezTo>
                  <a:lnTo>
                    <a:pt x="17129" y="5316"/>
                  </a:lnTo>
                  <a:cubicBezTo>
                    <a:pt x="15830" y="5866"/>
                    <a:pt x="15380" y="6716"/>
                    <a:pt x="14430" y="7899"/>
                  </a:cubicBezTo>
                  <a:lnTo>
                    <a:pt x="14430" y="7899"/>
                  </a:lnTo>
                  <a:cubicBezTo>
                    <a:pt x="11831" y="8015"/>
                    <a:pt x="7182" y="8132"/>
                    <a:pt x="2733" y="8849"/>
                  </a:cubicBezTo>
                  <a:lnTo>
                    <a:pt x="2733" y="8849"/>
                  </a:lnTo>
                  <a:cubicBezTo>
                    <a:pt x="1950" y="8965"/>
                    <a:pt x="717" y="9015"/>
                    <a:pt x="0" y="9482"/>
                  </a:cubicBezTo>
                  <a:lnTo>
                    <a:pt x="0" y="9482"/>
                  </a:lnTo>
                  <a:cubicBezTo>
                    <a:pt x="617" y="9448"/>
                    <a:pt x="1233" y="9465"/>
                    <a:pt x="1833" y="9465"/>
                  </a:cubicBezTo>
                  <a:lnTo>
                    <a:pt x="1833" y="9465"/>
                  </a:lnTo>
                  <a:cubicBezTo>
                    <a:pt x="3749" y="9482"/>
                    <a:pt x="5599" y="9198"/>
                    <a:pt x="7498" y="9132"/>
                  </a:cubicBezTo>
                  <a:lnTo>
                    <a:pt x="7498" y="9132"/>
                  </a:lnTo>
                  <a:cubicBezTo>
                    <a:pt x="8481" y="9098"/>
                    <a:pt x="9465" y="9132"/>
                    <a:pt x="10448" y="9148"/>
                  </a:cubicBezTo>
                  <a:lnTo>
                    <a:pt x="10448" y="9148"/>
                  </a:lnTo>
                  <a:cubicBezTo>
                    <a:pt x="11431" y="9182"/>
                    <a:pt x="12414" y="9198"/>
                    <a:pt x="13397" y="9165"/>
                  </a:cubicBezTo>
                  <a:lnTo>
                    <a:pt x="13397" y="9165"/>
                  </a:lnTo>
                  <a:cubicBezTo>
                    <a:pt x="15030" y="9115"/>
                    <a:pt x="16613" y="8832"/>
                    <a:pt x="18263" y="8832"/>
                  </a:cubicBezTo>
                  <a:lnTo>
                    <a:pt x="18263" y="8832"/>
                  </a:lnTo>
                  <a:cubicBezTo>
                    <a:pt x="24061" y="8865"/>
                    <a:pt x="29860" y="8832"/>
                    <a:pt x="35658" y="8832"/>
                  </a:cubicBezTo>
                  <a:lnTo>
                    <a:pt x="35658" y="8832"/>
                  </a:lnTo>
                  <a:cubicBezTo>
                    <a:pt x="38458" y="8832"/>
                    <a:pt x="41374" y="9082"/>
                    <a:pt x="44123" y="8599"/>
                  </a:cubicBezTo>
                  <a:lnTo>
                    <a:pt x="44123" y="8599"/>
                  </a:lnTo>
                  <a:cubicBezTo>
                    <a:pt x="44723" y="8482"/>
                    <a:pt x="45340" y="8499"/>
                    <a:pt x="45939" y="8515"/>
                  </a:cubicBezTo>
                  <a:lnTo>
                    <a:pt x="45939" y="8515"/>
                  </a:lnTo>
                  <a:cubicBezTo>
                    <a:pt x="46506" y="8532"/>
                    <a:pt x="47072" y="8532"/>
                    <a:pt x="47639" y="8449"/>
                  </a:cubicBezTo>
                  <a:lnTo>
                    <a:pt x="47639" y="8449"/>
                  </a:lnTo>
                  <a:cubicBezTo>
                    <a:pt x="49289" y="8199"/>
                    <a:pt x="50855" y="8215"/>
                    <a:pt x="52521" y="8199"/>
                  </a:cubicBezTo>
                  <a:lnTo>
                    <a:pt x="52521" y="8199"/>
                  </a:lnTo>
                  <a:cubicBezTo>
                    <a:pt x="53054" y="8199"/>
                    <a:pt x="53604" y="8215"/>
                    <a:pt x="54138" y="8215"/>
                  </a:cubicBezTo>
                  <a:lnTo>
                    <a:pt x="54138" y="8215"/>
                  </a:lnTo>
                  <a:cubicBezTo>
                    <a:pt x="55920" y="8232"/>
                    <a:pt x="57687" y="8265"/>
                    <a:pt x="59436" y="8049"/>
                  </a:cubicBezTo>
                  <a:lnTo>
                    <a:pt x="59436" y="8049"/>
                  </a:lnTo>
                  <a:cubicBezTo>
                    <a:pt x="60003" y="7982"/>
                    <a:pt x="60586" y="7982"/>
                    <a:pt x="61169" y="7999"/>
                  </a:cubicBezTo>
                  <a:lnTo>
                    <a:pt x="61169" y="7999"/>
                  </a:lnTo>
                  <a:cubicBezTo>
                    <a:pt x="62002" y="8015"/>
                    <a:pt x="62835" y="8015"/>
                    <a:pt x="63585" y="7815"/>
                  </a:cubicBezTo>
                  <a:lnTo>
                    <a:pt x="63585" y="7815"/>
                  </a:lnTo>
                  <a:cubicBezTo>
                    <a:pt x="64069" y="7699"/>
                    <a:pt x="64235" y="7566"/>
                    <a:pt x="64835" y="7582"/>
                  </a:cubicBezTo>
                  <a:lnTo>
                    <a:pt x="64835" y="7582"/>
                  </a:lnTo>
                  <a:cubicBezTo>
                    <a:pt x="64385" y="7232"/>
                    <a:pt x="64235" y="7066"/>
                    <a:pt x="63702" y="6866"/>
                  </a:cubicBezTo>
                  <a:lnTo>
                    <a:pt x="63702" y="6866"/>
                  </a:lnTo>
                  <a:cubicBezTo>
                    <a:pt x="62935" y="6582"/>
                    <a:pt x="62036" y="6582"/>
                    <a:pt x="61336" y="6133"/>
                  </a:cubicBezTo>
                  <a:lnTo>
                    <a:pt x="61336" y="6133"/>
                  </a:lnTo>
                  <a:cubicBezTo>
                    <a:pt x="60836" y="5799"/>
                    <a:pt x="60403" y="5266"/>
                    <a:pt x="59820" y="5116"/>
                  </a:cubicBezTo>
                  <a:lnTo>
                    <a:pt x="59820" y="5116"/>
                  </a:lnTo>
                  <a:cubicBezTo>
                    <a:pt x="59603" y="5066"/>
                    <a:pt x="59336" y="5083"/>
                    <a:pt x="59070" y="5099"/>
                  </a:cubicBezTo>
                  <a:lnTo>
                    <a:pt x="59070" y="5099"/>
                  </a:lnTo>
                  <a:cubicBezTo>
                    <a:pt x="58753" y="5116"/>
                    <a:pt x="58437" y="5133"/>
                    <a:pt x="58187" y="5033"/>
                  </a:cubicBezTo>
                  <a:lnTo>
                    <a:pt x="58187" y="5033"/>
                  </a:lnTo>
                  <a:cubicBezTo>
                    <a:pt x="57620" y="4766"/>
                    <a:pt x="57770" y="4350"/>
                    <a:pt x="57620" y="3850"/>
                  </a:cubicBezTo>
                  <a:lnTo>
                    <a:pt x="57620" y="3850"/>
                  </a:lnTo>
                  <a:cubicBezTo>
                    <a:pt x="57487" y="3466"/>
                    <a:pt x="57170" y="3133"/>
                    <a:pt x="56870" y="2850"/>
                  </a:cubicBezTo>
                  <a:lnTo>
                    <a:pt x="56870" y="2850"/>
                  </a:lnTo>
                  <a:cubicBezTo>
                    <a:pt x="56104" y="2100"/>
                    <a:pt x="54787" y="1250"/>
                    <a:pt x="53754" y="967"/>
                  </a:cubicBezTo>
                  <a:lnTo>
                    <a:pt x="53754" y="967"/>
                  </a:lnTo>
                  <a:cubicBezTo>
                    <a:pt x="52988" y="750"/>
                    <a:pt x="51688" y="884"/>
                    <a:pt x="50905" y="1017"/>
                  </a:cubicBezTo>
                  <a:lnTo>
                    <a:pt x="50905" y="1017"/>
                  </a:lnTo>
                  <a:cubicBezTo>
                    <a:pt x="49189" y="1317"/>
                    <a:pt x="47489" y="1217"/>
                    <a:pt x="45756" y="1484"/>
                  </a:cubicBezTo>
                  <a:lnTo>
                    <a:pt x="45756" y="1484"/>
                  </a:lnTo>
                  <a:cubicBezTo>
                    <a:pt x="42957" y="1934"/>
                    <a:pt x="39974" y="2183"/>
                    <a:pt x="37191" y="1650"/>
                  </a:cubicBezTo>
                  <a:lnTo>
                    <a:pt x="37191" y="1650"/>
                  </a:lnTo>
                  <a:cubicBezTo>
                    <a:pt x="35692" y="1367"/>
                    <a:pt x="34142" y="1450"/>
                    <a:pt x="32659" y="1200"/>
                  </a:cubicBezTo>
                  <a:lnTo>
                    <a:pt x="32659" y="1200"/>
                  </a:lnTo>
                  <a:cubicBezTo>
                    <a:pt x="31160" y="950"/>
                    <a:pt x="29910" y="1"/>
                    <a:pt x="28410" y="1"/>
                  </a:cubicBezTo>
                  <a:lnTo>
                    <a:pt x="28410" y="1"/>
                  </a:lnTo>
                  <a:cubicBezTo>
                    <a:pt x="28244" y="1"/>
                    <a:pt x="28077" y="17"/>
                    <a:pt x="27910" y="34"/>
                  </a:cubicBezTo>
                </a:path>
              </a:pathLst>
            </a:custGeom>
            <a:solidFill>
              <a:srgbClr val="F4F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9"/>
            <p:cNvSpPr/>
            <p:nvPr/>
          </p:nvSpPr>
          <p:spPr>
            <a:xfrm>
              <a:off x="1814825" y="1201000"/>
              <a:ext cx="1591750" cy="538225"/>
            </a:xfrm>
            <a:custGeom>
              <a:avLst/>
              <a:gdLst/>
              <a:ahLst/>
              <a:cxnLst/>
              <a:rect l="l" t="t" r="r" b="b"/>
              <a:pathLst>
                <a:path w="63670" h="21529" extrusionOk="0">
                  <a:moveTo>
                    <a:pt x="51305" y="50"/>
                  </a:moveTo>
                  <a:cubicBezTo>
                    <a:pt x="46623" y="84"/>
                    <a:pt x="41941" y="100"/>
                    <a:pt x="37275" y="50"/>
                  </a:cubicBezTo>
                  <a:lnTo>
                    <a:pt x="37275" y="50"/>
                  </a:lnTo>
                  <a:cubicBezTo>
                    <a:pt x="32043" y="0"/>
                    <a:pt x="26361" y="1650"/>
                    <a:pt x="21979" y="4483"/>
                  </a:cubicBezTo>
                  <a:lnTo>
                    <a:pt x="21979" y="4483"/>
                  </a:lnTo>
                  <a:cubicBezTo>
                    <a:pt x="21496" y="4783"/>
                    <a:pt x="20929" y="5182"/>
                    <a:pt x="20396" y="5282"/>
                  </a:cubicBezTo>
                  <a:lnTo>
                    <a:pt x="20396" y="5282"/>
                  </a:lnTo>
                  <a:cubicBezTo>
                    <a:pt x="19846" y="5382"/>
                    <a:pt x="19846" y="5299"/>
                    <a:pt x="19296" y="4966"/>
                  </a:cubicBezTo>
                  <a:lnTo>
                    <a:pt x="19296" y="4966"/>
                  </a:lnTo>
                  <a:cubicBezTo>
                    <a:pt x="18013" y="4133"/>
                    <a:pt x="15947" y="3549"/>
                    <a:pt x="14481" y="3283"/>
                  </a:cubicBezTo>
                  <a:lnTo>
                    <a:pt x="14481" y="3283"/>
                  </a:lnTo>
                  <a:cubicBezTo>
                    <a:pt x="13231" y="3066"/>
                    <a:pt x="11815" y="3166"/>
                    <a:pt x="10581" y="3400"/>
                  </a:cubicBezTo>
                  <a:lnTo>
                    <a:pt x="10581" y="3400"/>
                  </a:lnTo>
                  <a:cubicBezTo>
                    <a:pt x="8482" y="3816"/>
                    <a:pt x="6649" y="3883"/>
                    <a:pt x="4733" y="4916"/>
                  </a:cubicBezTo>
                  <a:lnTo>
                    <a:pt x="4733" y="4916"/>
                  </a:lnTo>
                  <a:cubicBezTo>
                    <a:pt x="3017" y="5849"/>
                    <a:pt x="1" y="8015"/>
                    <a:pt x="2050" y="10181"/>
                  </a:cubicBezTo>
                  <a:lnTo>
                    <a:pt x="2050" y="10181"/>
                  </a:lnTo>
                  <a:cubicBezTo>
                    <a:pt x="2950" y="11131"/>
                    <a:pt x="4450" y="11748"/>
                    <a:pt x="5516" y="12531"/>
                  </a:cubicBezTo>
                  <a:lnTo>
                    <a:pt x="5516" y="12531"/>
                  </a:lnTo>
                  <a:cubicBezTo>
                    <a:pt x="6832" y="13480"/>
                    <a:pt x="7782" y="14564"/>
                    <a:pt x="9398" y="15080"/>
                  </a:cubicBezTo>
                  <a:lnTo>
                    <a:pt x="9398" y="15080"/>
                  </a:lnTo>
                  <a:cubicBezTo>
                    <a:pt x="13348" y="16363"/>
                    <a:pt x="17663" y="15813"/>
                    <a:pt x="21646" y="16863"/>
                  </a:cubicBezTo>
                  <a:lnTo>
                    <a:pt x="21646" y="16863"/>
                  </a:lnTo>
                  <a:cubicBezTo>
                    <a:pt x="22095" y="16980"/>
                    <a:pt x="22945" y="17196"/>
                    <a:pt x="23279" y="17496"/>
                  </a:cubicBezTo>
                  <a:lnTo>
                    <a:pt x="23279" y="17496"/>
                  </a:lnTo>
                  <a:cubicBezTo>
                    <a:pt x="23512" y="17713"/>
                    <a:pt x="23545" y="17979"/>
                    <a:pt x="23728" y="18213"/>
                  </a:cubicBezTo>
                  <a:lnTo>
                    <a:pt x="23728" y="18213"/>
                  </a:lnTo>
                  <a:cubicBezTo>
                    <a:pt x="24295" y="18946"/>
                    <a:pt x="24895" y="19129"/>
                    <a:pt x="25778" y="19329"/>
                  </a:cubicBezTo>
                  <a:lnTo>
                    <a:pt x="25778" y="19329"/>
                  </a:lnTo>
                  <a:cubicBezTo>
                    <a:pt x="29044" y="20096"/>
                    <a:pt x="32710" y="20279"/>
                    <a:pt x="36042" y="20262"/>
                  </a:cubicBezTo>
                  <a:lnTo>
                    <a:pt x="36042" y="20262"/>
                  </a:lnTo>
                  <a:cubicBezTo>
                    <a:pt x="42207" y="20245"/>
                    <a:pt x="48556" y="19879"/>
                    <a:pt x="54488" y="21529"/>
                  </a:cubicBezTo>
                  <a:lnTo>
                    <a:pt x="54488" y="21529"/>
                  </a:lnTo>
                  <a:cubicBezTo>
                    <a:pt x="53471" y="20912"/>
                    <a:pt x="52772" y="20179"/>
                    <a:pt x="52888" y="19629"/>
                  </a:cubicBezTo>
                  <a:lnTo>
                    <a:pt x="52888" y="19629"/>
                  </a:lnTo>
                  <a:cubicBezTo>
                    <a:pt x="52972" y="19229"/>
                    <a:pt x="53455" y="18879"/>
                    <a:pt x="53621" y="18446"/>
                  </a:cubicBezTo>
                  <a:lnTo>
                    <a:pt x="53621" y="18446"/>
                  </a:lnTo>
                  <a:cubicBezTo>
                    <a:pt x="53821" y="17979"/>
                    <a:pt x="53871" y="17579"/>
                    <a:pt x="54255" y="17196"/>
                  </a:cubicBezTo>
                  <a:lnTo>
                    <a:pt x="54255" y="17196"/>
                  </a:lnTo>
                  <a:cubicBezTo>
                    <a:pt x="54671" y="16780"/>
                    <a:pt x="54954" y="16796"/>
                    <a:pt x="55371" y="16813"/>
                  </a:cubicBezTo>
                  <a:lnTo>
                    <a:pt x="55371" y="16813"/>
                  </a:lnTo>
                  <a:cubicBezTo>
                    <a:pt x="55554" y="16830"/>
                    <a:pt x="55754" y="16830"/>
                    <a:pt x="55988" y="16813"/>
                  </a:cubicBezTo>
                  <a:lnTo>
                    <a:pt x="55988" y="16813"/>
                  </a:lnTo>
                  <a:cubicBezTo>
                    <a:pt x="57437" y="16663"/>
                    <a:pt x="58337" y="15580"/>
                    <a:pt x="59470" y="14830"/>
                  </a:cubicBezTo>
                  <a:lnTo>
                    <a:pt x="59470" y="14830"/>
                  </a:lnTo>
                  <a:cubicBezTo>
                    <a:pt x="60037" y="14447"/>
                    <a:pt x="60703" y="13980"/>
                    <a:pt x="61053" y="13414"/>
                  </a:cubicBezTo>
                  <a:lnTo>
                    <a:pt x="61053" y="13414"/>
                  </a:lnTo>
                  <a:cubicBezTo>
                    <a:pt x="61453" y="12747"/>
                    <a:pt x="61720" y="11931"/>
                    <a:pt x="62069" y="11231"/>
                  </a:cubicBezTo>
                  <a:lnTo>
                    <a:pt x="62069" y="11231"/>
                  </a:lnTo>
                  <a:cubicBezTo>
                    <a:pt x="62519" y="10315"/>
                    <a:pt x="63086" y="9631"/>
                    <a:pt x="63303" y="8582"/>
                  </a:cubicBezTo>
                  <a:lnTo>
                    <a:pt x="63303" y="8582"/>
                  </a:lnTo>
                  <a:cubicBezTo>
                    <a:pt x="63469" y="7782"/>
                    <a:pt x="63669" y="7065"/>
                    <a:pt x="63652" y="6249"/>
                  </a:cubicBezTo>
                  <a:lnTo>
                    <a:pt x="63652" y="6249"/>
                  </a:lnTo>
                  <a:cubicBezTo>
                    <a:pt x="63636" y="4783"/>
                    <a:pt x="63619" y="3616"/>
                    <a:pt x="62386" y="2583"/>
                  </a:cubicBezTo>
                  <a:lnTo>
                    <a:pt x="62386" y="2583"/>
                  </a:lnTo>
                  <a:cubicBezTo>
                    <a:pt x="60986" y="1433"/>
                    <a:pt x="59054" y="967"/>
                    <a:pt x="57304" y="683"/>
                  </a:cubicBezTo>
                  <a:lnTo>
                    <a:pt x="57304" y="683"/>
                  </a:lnTo>
                  <a:cubicBezTo>
                    <a:pt x="55371" y="384"/>
                    <a:pt x="53372" y="50"/>
                    <a:pt x="51405" y="50"/>
                  </a:cubicBezTo>
                  <a:lnTo>
                    <a:pt x="51405" y="50"/>
                  </a:lnTo>
                  <a:cubicBezTo>
                    <a:pt x="51372" y="50"/>
                    <a:pt x="51339" y="50"/>
                    <a:pt x="51305" y="50"/>
                  </a:cubicBezTo>
                </a:path>
              </a:pathLst>
            </a:custGeom>
            <a:solidFill>
              <a:srgbClr val="F4F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9"/>
            <p:cNvSpPr/>
            <p:nvPr/>
          </p:nvSpPr>
          <p:spPr>
            <a:xfrm>
              <a:off x="4911600" y="1320550"/>
              <a:ext cx="739850" cy="471575"/>
            </a:xfrm>
            <a:custGeom>
              <a:avLst/>
              <a:gdLst/>
              <a:ahLst/>
              <a:cxnLst/>
              <a:rect l="l" t="t" r="r" b="b"/>
              <a:pathLst>
                <a:path w="29594" h="18863" extrusionOk="0">
                  <a:moveTo>
                    <a:pt x="1" y="10115"/>
                  </a:moveTo>
                  <a:cubicBezTo>
                    <a:pt x="551" y="8882"/>
                    <a:pt x="1100" y="7932"/>
                    <a:pt x="1934" y="6849"/>
                  </a:cubicBezTo>
                  <a:cubicBezTo>
                    <a:pt x="2983" y="5483"/>
                    <a:pt x="4416" y="3916"/>
                    <a:pt x="5999" y="3116"/>
                  </a:cubicBezTo>
                  <a:cubicBezTo>
                    <a:pt x="6782" y="2717"/>
                    <a:pt x="7749" y="2533"/>
                    <a:pt x="8599" y="2333"/>
                  </a:cubicBezTo>
                  <a:cubicBezTo>
                    <a:pt x="10365" y="1933"/>
                    <a:pt x="12115" y="1467"/>
                    <a:pt x="13881" y="1067"/>
                  </a:cubicBezTo>
                  <a:cubicBezTo>
                    <a:pt x="15814" y="617"/>
                    <a:pt x="17997" y="117"/>
                    <a:pt x="20013" y="34"/>
                  </a:cubicBezTo>
                  <a:cubicBezTo>
                    <a:pt x="21179" y="1"/>
                    <a:pt x="22379" y="134"/>
                    <a:pt x="23545" y="267"/>
                  </a:cubicBezTo>
                  <a:cubicBezTo>
                    <a:pt x="25611" y="500"/>
                    <a:pt x="28327" y="1600"/>
                    <a:pt x="28944" y="3800"/>
                  </a:cubicBezTo>
                  <a:cubicBezTo>
                    <a:pt x="29244" y="4883"/>
                    <a:pt x="29444" y="5999"/>
                    <a:pt x="29477" y="7115"/>
                  </a:cubicBezTo>
                  <a:cubicBezTo>
                    <a:pt x="29511" y="8449"/>
                    <a:pt x="29594" y="9865"/>
                    <a:pt x="29244" y="11165"/>
                  </a:cubicBezTo>
                  <a:cubicBezTo>
                    <a:pt x="28561" y="13614"/>
                    <a:pt x="27078" y="15697"/>
                    <a:pt x="24945" y="17096"/>
                  </a:cubicBezTo>
                  <a:cubicBezTo>
                    <a:pt x="23195" y="18246"/>
                    <a:pt x="20713" y="18613"/>
                    <a:pt x="18663" y="18729"/>
                  </a:cubicBezTo>
                  <a:cubicBezTo>
                    <a:pt x="16497" y="18863"/>
                    <a:pt x="14347" y="18763"/>
                    <a:pt x="12198" y="18513"/>
                  </a:cubicBezTo>
                  <a:cubicBezTo>
                    <a:pt x="9449" y="18196"/>
                    <a:pt x="6766" y="17713"/>
                    <a:pt x="4183" y="16663"/>
                  </a:cubicBezTo>
                  <a:cubicBezTo>
                    <a:pt x="2817" y="16080"/>
                    <a:pt x="1684" y="15297"/>
                    <a:pt x="417" y="1454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9"/>
            <p:cNvSpPr/>
            <p:nvPr/>
          </p:nvSpPr>
          <p:spPr>
            <a:xfrm>
              <a:off x="5654775" y="1500100"/>
              <a:ext cx="175800" cy="217050"/>
            </a:xfrm>
            <a:custGeom>
              <a:avLst/>
              <a:gdLst/>
              <a:ahLst/>
              <a:cxnLst/>
              <a:rect l="l" t="t" r="r" b="b"/>
              <a:pathLst>
                <a:path w="7032" h="8682" extrusionOk="0">
                  <a:moveTo>
                    <a:pt x="367" y="7782"/>
                  </a:moveTo>
                  <a:cubicBezTo>
                    <a:pt x="217" y="6732"/>
                    <a:pt x="0" y="6182"/>
                    <a:pt x="383" y="5266"/>
                  </a:cubicBezTo>
                  <a:cubicBezTo>
                    <a:pt x="883" y="4016"/>
                    <a:pt x="1516" y="2899"/>
                    <a:pt x="2633" y="2116"/>
                  </a:cubicBezTo>
                  <a:cubicBezTo>
                    <a:pt x="3733" y="1316"/>
                    <a:pt x="5732" y="0"/>
                    <a:pt x="6715" y="1733"/>
                  </a:cubicBezTo>
                  <a:cubicBezTo>
                    <a:pt x="7032" y="2283"/>
                    <a:pt x="6899" y="2816"/>
                    <a:pt x="6699" y="3399"/>
                  </a:cubicBezTo>
                  <a:cubicBezTo>
                    <a:pt x="6415" y="4249"/>
                    <a:pt x="6132" y="5066"/>
                    <a:pt x="5682" y="5849"/>
                  </a:cubicBezTo>
                  <a:cubicBezTo>
                    <a:pt x="5099" y="6865"/>
                    <a:pt x="3883" y="8681"/>
                    <a:pt x="367" y="778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9"/>
            <p:cNvSpPr/>
            <p:nvPr/>
          </p:nvSpPr>
          <p:spPr>
            <a:xfrm>
              <a:off x="3914350" y="1357625"/>
              <a:ext cx="941875" cy="329525"/>
            </a:xfrm>
            <a:custGeom>
              <a:avLst/>
              <a:gdLst/>
              <a:ahLst/>
              <a:cxnLst/>
              <a:rect l="l" t="t" r="r" b="b"/>
              <a:pathLst>
                <a:path w="37675" h="13181" extrusionOk="0">
                  <a:moveTo>
                    <a:pt x="36941" y="8632"/>
                  </a:moveTo>
                  <a:cubicBezTo>
                    <a:pt x="37125" y="8065"/>
                    <a:pt x="37408" y="7482"/>
                    <a:pt x="37558" y="6916"/>
                  </a:cubicBezTo>
                  <a:cubicBezTo>
                    <a:pt x="37675" y="6449"/>
                    <a:pt x="37575" y="5882"/>
                    <a:pt x="37591" y="5399"/>
                  </a:cubicBezTo>
                  <a:cubicBezTo>
                    <a:pt x="37591" y="4000"/>
                    <a:pt x="37491" y="2916"/>
                    <a:pt x="36342" y="1933"/>
                  </a:cubicBezTo>
                  <a:cubicBezTo>
                    <a:pt x="35308" y="1067"/>
                    <a:pt x="34242" y="634"/>
                    <a:pt x="32909" y="417"/>
                  </a:cubicBezTo>
                  <a:cubicBezTo>
                    <a:pt x="31176" y="117"/>
                    <a:pt x="29343" y="0"/>
                    <a:pt x="27594" y="0"/>
                  </a:cubicBezTo>
                  <a:cubicBezTo>
                    <a:pt x="22445" y="0"/>
                    <a:pt x="17313" y="934"/>
                    <a:pt x="12264" y="1783"/>
                  </a:cubicBezTo>
                  <a:cubicBezTo>
                    <a:pt x="9698" y="2217"/>
                    <a:pt x="7198" y="2866"/>
                    <a:pt x="4749" y="3733"/>
                  </a:cubicBezTo>
                  <a:cubicBezTo>
                    <a:pt x="3333" y="4233"/>
                    <a:pt x="1150" y="4916"/>
                    <a:pt x="633" y="6532"/>
                  </a:cubicBezTo>
                  <a:cubicBezTo>
                    <a:pt x="0" y="8582"/>
                    <a:pt x="2033" y="11081"/>
                    <a:pt x="3716" y="12031"/>
                  </a:cubicBezTo>
                  <a:cubicBezTo>
                    <a:pt x="4949" y="12714"/>
                    <a:pt x="6315" y="12814"/>
                    <a:pt x="7682" y="12964"/>
                  </a:cubicBezTo>
                  <a:cubicBezTo>
                    <a:pt x="9614" y="13181"/>
                    <a:pt x="11514" y="12914"/>
                    <a:pt x="13430" y="12797"/>
                  </a:cubicBezTo>
                  <a:cubicBezTo>
                    <a:pt x="17346" y="12531"/>
                    <a:pt x="21278" y="12114"/>
                    <a:pt x="25194" y="11998"/>
                  </a:cubicBezTo>
                  <a:cubicBezTo>
                    <a:pt x="27210" y="11931"/>
                    <a:pt x="28993" y="11348"/>
                    <a:pt x="30876" y="10748"/>
                  </a:cubicBezTo>
                  <a:cubicBezTo>
                    <a:pt x="31993" y="10398"/>
                    <a:pt x="33109" y="10098"/>
                    <a:pt x="34175" y="9582"/>
                  </a:cubicBezTo>
                  <a:cubicBezTo>
                    <a:pt x="35325" y="9032"/>
                    <a:pt x="36442" y="8382"/>
                    <a:pt x="36941" y="863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9"/>
            <p:cNvSpPr/>
            <p:nvPr/>
          </p:nvSpPr>
          <p:spPr>
            <a:xfrm>
              <a:off x="3629825" y="1538000"/>
              <a:ext cx="244975" cy="115825"/>
            </a:xfrm>
            <a:custGeom>
              <a:avLst/>
              <a:gdLst/>
              <a:ahLst/>
              <a:cxnLst/>
              <a:rect l="l" t="t" r="r" b="b"/>
              <a:pathLst>
                <a:path w="9799" h="4633" extrusionOk="0">
                  <a:moveTo>
                    <a:pt x="9798" y="4166"/>
                  </a:moveTo>
                  <a:cubicBezTo>
                    <a:pt x="9165" y="3500"/>
                    <a:pt x="8798" y="2816"/>
                    <a:pt x="8215" y="2167"/>
                  </a:cubicBezTo>
                  <a:cubicBezTo>
                    <a:pt x="7649" y="1517"/>
                    <a:pt x="6799" y="1134"/>
                    <a:pt x="6032" y="784"/>
                  </a:cubicBezTo>
                  <a:cubicBezTo>
                    <a:pt x="4316" y="0"/>
                    <a:pt x="2017" y="367"/>
                    <a:pt x="750" y="1833"/>
                  </a:cubicBezTo>
                  <a:cubicBezTo>
                    <a:pt x="517" y="2117"/>
                    <a:pt x="0" y="2833"/>
                    <a:pt x="84" y="3283"/>
                  </a:cubicBezTo>
                  <a:cubicBezTo>
                    <a:pt x="150" y="3750"/>
                    <a:pt x="534" y="3833"/>
                    <a:pt x="933" y="3966"/>
                  </a:cubicBezTo>
                  <a:cubicBezTo>
                    <a:pt x="3316" y="4633"/>
                    <a:pt x="6116" y="4366"/>
                    <a:pt x="9798" y="41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9"/>
            <p:cNvSpPr/>
            <p:nvPr/>
          </p:nvSpPr>
          <p:spPr>
            <a:xfrm>
              <a:off x="3220325" y="1611325"/>
              <a:ext cx="312875" cy="243300"/>
            </a:xfrm>
            <a:custGeom>
              <a:avLst/>
              <a:gdLst/>
              <a:ahLst/>
              <a:cxnLst/>
              <a:rect l="l" t="t" r="r" b="b"/>
              <a:pathLst>
                <a:path w="12515" h="9732" extrusionOk="0">
                  <a:moveTo>
                    <a:pt x="7249" y="1433"/>
                  </a:moveTo>
                  <a:cubicBezTo>
                    <a:pt x="7499" y="883"/>
                    <a:pt x="7866" y="433"/>
                    <a:pt x="8332" y="83"/>
                  </a:cubicBezTo>
                  <a:cubicBezTo>
                    <a:pt x="9049" y="383"/>
                    <a:pt x="9882" y="0"/>
                    <a:pt x="10632" y="200"/>
                  </a:cubicBezTo>
                  <a:cubicBezTo>
                    <a:pt x="11165" y="350"/>
                    <a:pt x="12515" y="1266"/>
                    <a:pt x="11931" y="1933"/>
                  </a:cubicBezTo>
                  <a:cubicBezTo>
                    <a:pt x="11481" y="2466"/>
                    <a:pt x="9915" y="2033"/>
                    <a:pt x="9299" y="2016"/>
                  </a:cubicBezTo>
                  <a:cubicBezTo>
                    <a:pt x="6916" y="2000"/>
                    <a:pt x="4966" y="3783"/>
                    <a:pt x="2600" y="3766"/>
                  </a:cubicBezTo>
                  <a:cubicBezTo>
                    <a:pt x="2034" y="3749"/>
                    <a:pt x="1284" y="3283"/>
                    <a:pt x="701" y="3566"/>
                  </a:cubicBezTo>
                  <a:cubicBezTo>
                    <a:pt x="18" y="3916"/>
                    <a:pt x="1" y="5066"/>
                    <a:pt x="67" y="5699"/>
                  </a:cubicBezTo>
                  <a:cubicBezTo>
                    <a:pt x="201" y="6815"/>
                    <a:pt x="1217" y="8031"/>
                    <a:pt x="2134" y="8615"/>
                  </a:cubicBezTo>
                  <a:cubicBezTo>
                    <a:pt x="3067" y="9198"/>
                    <a:pt x="4300" y="9598"/>
                    <a:pt x="5383" y="9648"/>
                  </a:cubicBezTo>
                  <a:cubicBezTo>
                    <a:pt x="6899" y="9731"/>
                    <a:pt x="8649" y="9731"/>
                    <a:pt x="9765" y="8581"/>
                  </a:cubicBezTo>
                  <a:cubicBezTo>
                    <a:pt x="10448" y="7882"/>
                    <a:pt x="11182" y="6915"/>
                    <a:pt x="11248" y="5899"/>
                  </a:cubicBezTo>
                  <a:cubicBezTo>
                    <a:pt x="11298" y="4966"/>
                    <a:pt x="10648" y="4482"/>
                    <a:pt x="10398" y="4166"/>
                  </a:cubicBezTo>
                  <a:cubicBezTo>
                    <a:pt x="9715" y="3649"/>
                    <a:pt x="8899" y="3133"/>
                    <a:pt x="8049" y="28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9"/>
            <p:cNvSpPr/>
            <p:nvPr/>
          </p:nvSpPr>
          <p:spPr>
            <a:xfrm>
              <a:off x="4769150" y="2148675"/>
              <a:ext cx="551125" cy="288300"/>
            </a:xfrm>
            <a:custGeom>
              <a:avLst/>
              <a:gdLst/>
              <a:ahLst/>
              <a:cxnLst/>
              <a:rect l="l" t="t" r="r" b="b"/>
              <a:pathLst>
                <a:path w="22045" h="11532" extrusionOk="0">
                  <a:moveTo>
                    <a:pt x="19795" y="2884"/>
                  </a:moveTo>
                  <a:cubicBezTo>
                    <a:pt x="19062" y="2200"/>
                    <a:pt x="18396" y="1567"/>
                    <a:pt x="17463" y="1201"/>
                  </a:cubicBezTo>
                  <a:cubicBezTo>
                    <a:pt x="16446" y="801"/>
                    <a:pt x="15296" y="484"/>
                    <a:pt x="14213" y="368"/>
                  </a:cubicBezTo>
                  <a:cubicBezTo>
                    <a:pt x="11781" y="118"/>
                    <a:pt x="9315" y="1"/>
                    <a:pt x="6948" y="817"/>
                  </a:cubicBezTo>
                  <a:cubicBezTo>
                    <a:pt x="4482" y="1667"/>
                    <a:pt x="2150" y="3134"/>
                    <a:pt x="783" y="5366"/>
                  </a:cubicBezTo>
                  <a:cubicBezTo>
                    <a:pt x="483" y="5866"/>
                    <a:pt x="0" y="6599"/>
                    <a:pt x="33" y="7199"/>
                  </a:cubicBezTo>
                  <a:cubicBezTo>
                    <a:pt x="67" y="7866"/>
                    <a:pt x="1250" y="8399"/>
                    <a:pt x="1700" y="8799"/>
                  </a:cubicBezTo>
                  <a:cubicBezTo>
                    <a:pt x="2416" y="9432"/>
                    <a:pt x="3066" y="10149"/>
                    <a:pt x="3882" y="10682"/>
                  </a:cubicBezTo>
                  <a:cubicBezTo>
                    <a:pt x="5132" y="11498"/>
                    <a:pt x="6565" y="11532"/>
                    <a:pt x="7998" y="11515"/>
                  </a:cubicBezTo>
                  <a:cubicBezTo>
                    <a:pt x="9415" y="11515"/>
                    <a:pt x="10814" y="11432"/>
                    <a:pt x="12197" y="11182"/>
                  </a:cubicBezTo>
                  <a:cubicBezTo>
                    <a:pt x="13530" y="10932"/>
                    <a:pt x="14980" y="10748"/>
                    <a:pt x="16230" y="10265"/>
                  </a:cubicBezTo>
                  <a:cubicBezTo>
                    <a:pt x="17846" y="9615"/>
                    <a:pt x="19679" y="8865"/>
                    <a:pt x="20862" y="7516"/>
                  </a:cubicBezTo>
                  <a:cubicBezTo>
                    <a:pt x="22045" y="6166"/>
                    <a:pt x="22012" y="4083"/>
                    <a:pt x="19795" y="28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9"/>
            <p:cNvSpPr/>
            <p:nvPr/>
          </p:nvSpPr>
          <p:spPr>
            <a:xfrm>
              <a:off x="3222825" y="1952475"/>
              <a:ext cx="157500" cy="143325"/>
            </a:xfrm>
            <a:custGeom>
              <a:avLst/>
              <a:gdLst/>
              <a:ahLst/>
              <a:cxnLst/>
              <a:rect l="l" t="t" r="r" b="b"/>
              <a:pathLst>
                <a:path w="6300" h="5733" extrusionOk="0">
                  <a:moveTo>
                    <a:pt x="5450" y="1"/>
                  </a:moveTo>
                  <a:cubicBezTo>
                    <a:pt x="4650" y="601"/>
                    <a:pt x="3817" y="984"/>
                    <a:pt x="2983" y="1517"/>
                  </a:cubicBezTo>
                  <a:cubicBezTo>
                    <a:pt x="2417" y="1884"/>
                    <a:pt x="1700" y="2217"/>
                    <a:pt x="1267" y="2717"/>
                  </a:cubicBezTo>
                  <a:cubicBezTo>
                    <a:pt x="884" y="3150"/>
                    <a:pt x="1" y="4566"/>
                    <a:pt x="434" y="5216"/>
                  </a:cubicBezTo>
                  <a:cubicBezTo>
                    <a:pt x="784" y="5733"/>
                    <a:pt x="2684" y="5549"/>
                    <a:pt x="3150" y="5433"/>
                  </a:cubicBezTo>
                  <a:cubicBezTo>
                    <a:pt x="5133" y="4950"/>
                    <a:pt x="6183" y="2983"/>
                    <a:pt x="6299" y="105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9"/>
            <p:cNvSpPr/>
            <p:nvPr/>
          </p:nvSpPr>
          <p:spPr>
            <a:xfrm>
              <a:off x="2844600" y="2112025"/>
              <a:ext cx="407425" cy="252875"/>
            </a:xfrm>
            <a:custGeom>
              <a:avLst/>
              <a:gdLst/>
              <a:ahLst/>
              <a:cxnLst/>
              <a:rect l="l" t="t" r="r" b="b"/>
              <a:pathLst>
                <a:path w="16297" h="10115" extrusionOk="0">
                  <a:moveTo>
                    <a:pt x="12164" y="2250"/>
                  </a:moveTo>
                  <a:cubicBezTo>
                    <a:pt x="9948" y="1050"/>
                    <a:pt x="6648" y="1"/>
                    <a:pt x="4299" y="1450"/>
                  </a:cubicBezTo>
                  <a:cubicBezTo>
                    <a:pt x="3166" y="2133"/>
                    <a:pt x="2566" y="3200"/>
                    <a:pt x="1900" y="4300"/>
                  </a:cubicBezTo>
                  <a:cubicBezTo>
                    <a:pt x="1350" y="5233"/>
                    <a:pt x="866" y="5966"/>
                    <a:pt x="683" y="7066"/>
                  </a:cubicBezTo>
                  <a:cubicBezTo>
                    <a:pt x="617" y="7532"/>
                    <a:pt x="0" y="10115"/>
                    <a:pt x="1216" y="9798"/>
                  </a:cubicBezTo>
                  <a:cubicBezTo>
                    <a:pt x="1450" y="9732"/>
                    <a:pt x="1650" y="9382"/>
                    <a:pt x="1850" y="9232"/>
                  </a:cubicBezTo>
                  <a:cubicBezTo>
                    <a:pt x="2066" y="9082"/>
                    <a:pt x="2266" y="8932"/>
                    <a:pt x="2483" y="8765"/>
                  </a:cubicBezTo>
                  <a:cubicBezTo>
                    <a:pt x="2916" y="8432"/>
                    <a:pt x="3499" y="8382"/>
                    <a:pt x="3966" y="8099"/>
                  </a:cubicBezTo>
                  <a:cubicBezTo>
                    <a:pt x="4182" y="7949"/>
                    <a:pt x="4316" y="7782"/>
                    <a:pt x="4582" y="7715"/>
                  </a:cubicBezTo>
                  <a:cubicBezTo>
                    <a:pt x="4816" y="7632"/>
                    <a:pt x="5182" y="7599"/>
                    <a:pt x="5449" y="7549"/>
                  </a:cubicBezTo>
                  <a:cubicBezTo>
                    <a:pt x="5949" y="7449"/>
                    <a:pt x="6415" y="7316"/>
                    <a:pt x="6932" y="7182"/>
                  </a:cubicBezTo>
                  <a:cubicBezTo>
                    <a:pt x="8448" y="6799"/>
                    <a:pt x="9931" y="6466"/>
                    <a:pt x="11164" y="5416"/>
                  </a:cubicBezTo>
                  <a:cubicBezTo>
                    <a:pt x="11714" y="4949"/>
                    <a:pt x="12131" y="4350"/>
                    <a:pt x="12797" y="4083"/>
                  </a:cubicBezTo>
                  <a:cubicBezTo>
                    <a:pt x="13480" y="3800"/>
                    <a:pt x="14130" y="3733"/>
                    <a:pt x="14863" y="3733"/>
                  </a:cubicBezTo>
                  <a:cubicBezTo>
                    <a:pt x="15047" y="3716"/>
                    <a:pt x="16296" y="3566"/>
                    <a:pt x="15930" y="3117"/>
                  </a:cubicBezTo>
                  <a:cubicBezTo>
                    <a:pt x="15846" y="3017"/>
                    <a:pt x="15580" y="3100"/>
                    <a:pt x="15463" y="3083"/>
                  </a:cubicBezTo>
                  <a:cubicBezTo>
                    <a:pt x="14797" y="2933"/>
                    <a:pt x="14097" y="2650"/>
                    <a:pt x="12164" y="225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9"/>
            <p:cNvSpPr/>
            <p:nvPr/>
          </p:nvSpPr>
          <p:spPr>
            <a:xfrm>
              <a:off x="2865425" y="1261825"/>
              <a:ext cx="521550" cy="340350"/>
            </a:xfrm>
            <a:custGeom>
              <a:avLst/>
              <a:gdLst/>
              <a:ahLst/>
              <a:cxnLst/>
              <a:rect l="l" t="t" r="r" b="b"/>
              <a:pathLst>
                <a:path w="20862" h="13614" extrusionOk="0">
                  <a:moveTo>
                    <a:pt x="18279" y="683"/>
                  </a:moveTo>
                  <a:cubicBezTo>
                    <a:pt x="17663" y="383"/>
                    <a:pt x="17113" y="0"/>
                    <a:pt x="16430" y="33"/>
                  </a:cubicBezTo>
                  <a:cubicBezTo>
                    <a:pt x="15896" y="50"/>
                    <a:pt x="15313" y="250"/>
                    <a:pt x="14797" y="367"/>
                  </a:cubicBezTo>
                  <a:cubicBezTo>
                    <a:pt x="12930" y="750"/>
                    <a:pt x="11048" y="1033"/>
                    <a:pt x="9181" y="1466"/>
                  </a:cubicBezTo>
                  <a:cubicBezTo>
                    <a:pt x="7065" y="1950"/>
                    <a:pt x="4782" y="2499"/>
                    <a:pt x="2916" y="3666"/>
                  </a:cubicBezTo>
                  <a:cubicBezTo>
                    <a:pt x="1866" y="4332"/>
                    <a:pt x="633" y="5465"/>
                    <a:pt x="283" y="6715"/>
                  </a:cubicBezTo>
                  <a:cubicBezTo>
                    <a:pt x="0" y="7698"/>
                    <a:pt x="500" y="8148"/>
                    <a:pt x="1416" y="8481"/>
                  </a:cubicBezTo>
                  <a:cubicBezTo>
                    <a:pt x="2616" y="8931"/>
                    <a:pt x="3899" y="9048"/>
                    <a:pt x="5116" y="9431"/>
                  </a:cubicBezTo>
                  <a:cubicBezTo>
                    <a:pt x="6249" y="9798"/>
                    <a:pt x="7215" y="10364"/>
                    <a:pt x="8198" y="10997"/>
                  </a:cubicBezTo>
                  <a:cubicBezTo>
                    <a:pt x="8931" y="11481"/>
                    <a:pt x="9698" y="12214"/>
                    <a:pt x="10498" y="12597"/>
                  </a:cubicBezTo>
                  <a:cubicBezTo>
                    <a:pt x="11731" y="13164"/>
                    <a:pt x="12897" y="13613"/>
                    <a:pt x="14280" y="13530"/>
                  </a:cubicBezTo>
                  <a:cubicBezTo>
                    <a:pt x="15680" y="13447"/>
                    <a:pt x="17296" y="12747"/>
                    <a:pt x="18229" y="11681"/>
                  </a:cubicBezTo>
                  <a:cubicBezTo>
                    <a:pt x="19262" y="10531"/>
                    <a:pt x="19779" y="9198"/>
                    <a:pt x="20295" y="7765"/>
                  </a:cubicBezTo>
                  <a:cubicBezTo>
                    <a:pt x="20579" y="6915"/>
                    <a:pt x="20862" y="5965"/>
                    <a:pt x="20795" y="5066"/>
                  </a:cubicBezTo>
                  <a:cubicBezTo>
                    <a:pt x="20662" y="3466"/>
                    <a:pt x="19846" y="2483"/>
                    <a:pt x="18279" y="68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9"/>
            <p:cNvSpPr/>
            <p:nvPr/>
          </p:nvSpPr>
          <p:spPr>
            <a:xfrm>
              <a:off x="1876900" y="2096625"/>
              <a:ext cx="502400" cy="242875"/>
            </a:xfrm>
            <a:custGeom>
              <a:avLst/>
              <a:gdLst/>
              <a:ahLst/>
              <a:cxnLst/>
              <a:rect l="l" t="t" r="r" b="b"/>
              <a:pathLst>
                <a:path w="20096" h="9715" extrusionOk="0">
                  <a:moveTo>
                    <a:pt x="15797" y="2733"/>
                  </a:moveTo>
                  <a:cubicBezTo>
                    <a:pt x="15830" y="2516"/>
                    <a:pt x="15880" y="2266"/>
                    <a:pt x="15930" y="2016"/>
                  </a:cubicBezTo>
                  <a:cubicBezTo>
                    <a:pt x="14014" y="1400"/>
                    <a:pt x="11914" y="1133"/>
                    <a:pt x="9931" y="750"/>
                  </a:cubicBezTo>
                  <a:cubicBezTo>
                    <a:pt x="9132" y="600"/>
                    <a:pt x="8315" y="483"/>
                    <a:pt x="7515" y="283"/>
                  </a:cubicBezTo>
                  <a:cubicBezTo>
                    <a:pt x="6449" y="0"/>
                    <a:pt x="5582" y="400"/>
                    <a:pt x="4566" y="750"/>
                  </a:cubicBezTo>
                  <a:cubicBezTo>
                    <a:pt x="3050" y="1266"/>
                    <a:pt x="1867" y="2283"/>
                    <a:pt x="1117" y="3699"/>
                  </a:cubicBezTo>
                  <a:cubicBezTo>
                    <a:pt x="600" y="4666"/>
                    <a:pt x="417" y="5999"/>
                    <a:pt x="200" y="7065"/>
                  </a:cubicBezTo>
                  <a:cubicBezTo>
                    <a:pt x="0" y="8015"/>
                    <a:pt x="250" y="9481"/>
                    <a:pt x="1383" y="9614"/>
                  </a:cubicBezTo>
                  <a:cubicBezTo>
                    <a:pt x="2200" y="9714"/>
                    <a:pt x="3100" y="9415"/>
                    <a:pt x="3866" y="9181"/>
                  </a:cubicBezTo>
                  <a:cubicBezTo>
                    <a:pt x="4883" y="8881"/>
                    <a:pt x="5916" y="8781"/>
                    <a:pt x="6982" y="8748"/>
                  </a:cubicBezTo>
                  <a:cubicBezTo>
                    <a:pt x="8898" y="8698"/>
                    <a:pt x="11481" y="8465"/>
                    <a:pt x="13164" y="7448"/>
                  </a:cubicBezTo>
                  <a:cubicBezTo>
                    <a:pt x="14147" y="6848"/>
                    <a:pt x="15164" y="6282"/>
                    <a:pt x="15497" y="5099"/>
                  </a:cubicBezTo>
                  <a:cubicBezTo>
                    <a:pt x="15563" y="4832"/>
                    <a:pt x="15597" y="4549"/>
                    <a:pt x="15663" y="4282"/>
                  </a:cubicBezTo>
                  <a:cubicBezTo>
                    <a:pt x="15763" y="3833"/>
                    <a:pt x="15863" y="3383"/>
                    <a:pt x="16030" y="2966"/>
                  </a:cubicBezTo>
                  <a:cubicBezTo>
                    <a:pt x="16330" y="2250"/>
                    <a:pt x="16813" y="1716"/>
                    <a:pt x="17613" y="1616"/>
                  </a:cubicBezTo>
                  <a:cubicBezTo>
                    <a:pt x="18196" y="1550"/>
                    <a:pt x="20096" y="1916"/>
                    <a:pt x="19446" y="2899"/>
                  </a:cubicBezTo>
                  <a:cubicBezTo>
                    <a:pt x="19063" y="3466"/>
                    <a:pt x="17980" y="3283"/>
                    <a:pt x="17413" y="328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9"/>
            <p:cNvSpPr/>
            <p:nvPr/>
          </p:nvSpPr>
          <p:spPr>
            <a:xfrm>
              <a:off x="2403850" y="2134525"/>
              <a:ext cx="329950" cy="191650"/>
            </a:xfrm>
            <a:custGeom>
              <a:avLst/>
              <a:gdLst/>
              <a:ahLst/>
              <a:cxnLst/>
              <a:rect l="l" t="t" r="r" b="b"/>
              <a:pathLst>
                <a:path w="13198" h="7666" extrusionOk="0">
                  <a:moveTo>
                    <a:pt x="534" y="1133"/>
                  </a:moveTo>
                  <a:cubicBezTo>
                    <a:pt x="1434" y="567"/>
                    <a:pt x="2134" y="117"/>
                    <a:pt x="3200" y="67"/>
                  </a:cubicBezTo>
                  <a:cubicBezTo>
                    <a:pt x="4300" y="17"/>
                    <a:pt x="5450" y="0"/>
                    <a:pt x="6516" y="184"/>
                  </a:cubicBezTo>
                  <a:cubicBezTo>
                    <a:pt x="7549" y="367"/>
                    <a:pt x="8682" y="834"/>
                    <a:pt x="9565" y="1400"/>
                  </a:cubicBezTo>
                  <a:cubicBezTo>
                    <a:pt x="9882" y="1600"/>
                    <a:pt x="10132" y="1883"/>
                    <a:pt x="10448" y="2083"/>
                  </a:cubicBezTo>
                  <a:cubicBezTo>
                    <a:pt x="10782" y="2300"/>
                    <a:pt x="11148" y="2400"/>
                    <a:pt x="11448" y="2650"/>
                  </a:cubicBezTo>
                  <a:cubicBezTo>
                    <a:pt x="12048" y="3166"/>
                    <a:pt x="13114" y="4183"/>
                    <a:pt x="13181" y="5033"/>
                  </a:cubicBezTo>
                  <a:cubicBezTo>
                    <a:pt x="13198" y="5382"/>
                    <a:pt x="13014" y="5466"/>
                    <a:pt x="12948" y="5749"/>
                  </a:cubicBezTo>
                  <a:cubicBezTo>
                    <a:pt x="12848" y="6166"/>
                    <a:pt x="12981" y="6216"/>
                    <a:pt x="12698" y="6549"/>
                  </a:cubicBezTo>
                  <a:cubicBezTo>
                    <a:pt x="11865" y="7499"/>
                    <a:pt x="10515" y="7665"/>
                    <a:pt x="9399" y="7115"/>
                  </a:cubicBezTo>
                  <a:cubicBezTo>
                    <a:pt x="7682" y="6282"/>
                    <a:pt x="6033" y="5332"/>
                    <a:pt x="4333" y="4449"/>
                  </a:cubicBezTo>
                  <a:cubicBezTo>
                    <a:pt x="3083" y="3783"/>
                    <a:pt x="1" y="3333"/>
                    <a:pt x="534" y="11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9"/>
            <p:cNvSpPr/>
            <p:nvPr/>
          </p:nvSpPr>
          <p:spPr>
            <a:xfrm>
              <a:off x="3374875" y="1888325"/>
              <a:ext cx="60025" cy="69175"/>
            </a:xfrm>
            <a:custGeom>
              <a:avLst/>
              <a:gdLst/>
              <a:ahLst/>
              <a:cxnLst/>
              <a:rect l="l" t="t" r="r" b="b"/>
              <a:pathLst>
                <a:path w="2401" h="2767" extrusionOk="0">
                  <a:moveTo>
                    <a:pt x="217" y="2767"/>
                  </a:moveTo>
                  <a:cubicBezTo>
                    <a:pt x="67" y="2217"/>
                    <a:pt x="1" y="1634"/>
                    <a:pt x="17" y="1067"/>
                  </a:cubicBezTo>
                  <a:cubicBezTo>
                    <a:pt x="534" y="834"/>
                    <a:pt x="684" y="1"/>
                    <a:pt x="1384" y="51"/>
                  </a:cubicBezTo>
                  <a:cubicBezTo>
                    <a:pt x="1600" y="51"/>
                    <a:pt x="1950" y="267"/>
                    <a:pt x="2067" y="501"/>
                  </a:cubicBezTo>
                  <a:cubicBezTo>
                    <a:pt x="2400" y="1167"/>
                    <a:pt x="1234" y="2000"/>
                    <a:pt x="1067" y="256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9"/>
            <p:cNvSpPr/>
            <p:nvPr/>
          </p:nvSpPr>
          <p:spPr>
            <a:xfrm>
              <a:off x="4596675" y="1636725"/>
              <a:ext cx="241650" cy="90825"/>
            </a:xfrm>
            <a:custGeom>
              <a:avLst/>
              <a:gdLst/>
              <a:ahLst/>
              <a:cxnLst/>
              <a:rect l="l" t="t" r="r" b="b"/>
              <a:pathLst>
                <a:path w="9666" h="3633" extrusionOk="0">
                  <a:moveTo>
                    <a:pt x="8799" y="0"/>
                  </a:moveTo>
                  <a:cubicBezTo>
                    <a:pt x="6982" y="234"/>
                    <a:pt x="5083" y="567"/>
                    <a:pt x="3350" y="1267"/>
                  </a:cubicBezTo>
                  <a:cubicBezTo>
                    <a:pt x="2750" y="1500"/>
                    <a:pt x="1" y="2483"/>
                    <a:pt x="1650" y="3250"/>
                  </a:cubicBezTo>
                  <a:cubicBezTo>
                    <a:pt x="2367" y="3583"/>
                    <a:pt x="3450" y="3566"/>
                    <a:pt x="4233" y="3600"/>
                  </a:cubicBezTo>
                  <a:cubicBezTo>
                    <a:pt x="5183" y="3633"/>
                    <a:pt x="6166" y="3550"/>
                    <a:pt x="7099" y="3383"/>
                  </a:cubicBezTo>
                  <a:cubicBezTo>
                    <a:pt x="7749" y="3266"/>
                    <a:pt x="9665" y="2883"/>
                    <a:pt x="9648" y="19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9"/>
            <p:cNvSpPr/>
            <p:nvPr/>
          </p:nvSpPr>
          <p:spPr>
            <a:xfrm>
              <a:off x="1869825" y="1311800"/>
              <a:ext cx="371175" cy="256225"/>
            </a:xfrm>
            <a:custGeom>
              <a:avLst/>
              <a:gdLst/>
              <a:ahLst/>
              <a:cxnLst/>
              <a:rect l="l" t="t" r="r" b="b"/>
              <a:pathLst>
                <a:path w="14847" h="10249" extrusionOk="0">
                  <a:moveTo>
                    <a:pt x="12081" y="650"/>
                  </a:moveTo>
                  <a:cubicBezTo>
                    <a:pt x="11347" y="384"/>
                    <a:pt x="10814" y="184"/>
                    <a:pt x="10031" y="117"/>
                  </a:cubicBezTo>
                  <a:cubicBezTo>
                    <a:pt x="8731" y="1"/>
                    <a:pt x="7398" y="117"/>
                    <a:pt x="6132" y="401"/>
                  </a:cubicBezTo>
                  <a:cubicBezTo>
                    <a:pt x="4616" y="734"/>
                    <a:pt x="2749" y="1167"/>
                    <a:pt x="1533" y="2217"/>
                  </a:cubicBezTo>
                  <a:cubicBezTo>
                    <a:pt x="600" y="3017"/>
                    <a:pt x="0" y="4383"/>
                    <a:pt x="833" y="5466"/>
                  </a:cubicBezTo>
                  <a:cubicBezTo>
                    <a:pt x="1216" y="5949"/>
                    <a:pt x="1733" y="6316"/>
                    <a:pt x="2116" y="6799"/>
                  </a:cubicBezTo>
                  <a:cubicBezTo>
                    <a:pt x="2400" y="7116"/>
                    <a:pt x="2666" y="7399"/>
                    <a:pt x="2883" y="7749"/>
                  </a:cubicBezTo>
                  <a:cubicBezTo>
                    <a:pt x="4232" y="9965"/>
                    <a:pt x="7015" y="10248"/>
                    <a:pt x="9365" y="9698"/>
                  </a:cubicBezTo>
                  <a:cubicBezTo>
                    <a:pt x="11347" y="9232"/>
                    <a:pt x="12980" y="8149"/>
                    <a:pt x="13897" y="6266"/>
                  </a:cubicBezTo>
                  <a:cubicBezTo>
                    <a:pt x="14847" y="4300"/>
                    <a:pt x="14063" y="2300"/>
                    <a:pt x="12081" y="65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9"/>
            <p:cNvSpPr/>
            <p:nvPr/>
          </p:nvSpPr>
          <p:spPr>
            <a:xfrm>
              <a:off x="2083925" y="1555500"/>
              <a:ext cx="255800" cy="66675"/>
            </a:xfrm>
            <a:custGeom>
              <a:avLst/>
              <a:gdLst/>
              <a:ahLst/>
              <a:cxnLst/>
              <a:rect l="l" t="t" r="r" b="b"/>
              <a:pathLst>
                <a:path w="10232" h="2667" extrusionOk="0">
                  <a:moveTo>
                    <a:pt x="1" y="1417"/>
                  </a:moveTo>
                  <a:cubicBezTo>
                    <a:pt x="2517" y="217"/>
                    <a:pt x="5566" y="0"/>
                    <a:pt x="8249" y="717"/>
                  </a:cubicBezTo>
                  <a:cubicBezTo>
                    <a:pt x="8815" y="867"/>
                    <a:pt x="9299" y="1150"/>
                    <a:pt x="9699" y="1567"/>
                  </a:cubicBezTo>
                  <a:cubicBezTo>
                    <a:pt x="9798" y="1667"/>
                    <a:pt x="10215" y="2083"/>
                    <a:pt x="10232" y="2233"/>
                  </a:cubicBezTo>
                  <a:cubicBezTo>
                    <a:pt x="10065" y="2250"/>
                    <a:pt x="9982" y="2366"/>
                    <a:pt x="9832" y="2416"/>
                  </a:cubicBezTo>
                  <a:cubicBezTo>
                    <a:pt x="9665" y="2466"/>
                    <a:pt x="9449" y="2516"/>
                    <a:pt x="9265" y="2550"/>
                  </a:cubicBezTo>
                  <a:cubicBezTo>
                    <a:pt x="8765" y="2666"/>
                    <a:pt x="8099" y="2550"/>
                    <a:pt x="7599" y="2550"/>
                  </a:cubicBezTo>
                  <a:cubicBezTo>
                    <a:pt x="6599" y="2550"/>
                    <a:pt x="5583" y="2633"/>
                    <a:pt x="4616" y="2416"/>
                  </a:cubicBezTo>
                  <a:cubicBezTo>
                    <a:pt x="3867" y="2233"/>
                    <a:pt x="3100" y="2150"/>
                    <a:pt x="2350" y="1983"/>
                  </a:cubicBezTo>
                  <a:cubicBezTo>
                    <a:pt x="1817" y="1866"/>
                    <a:pt x="1250" y="1633"/>
                    <a:pt x="1" y="141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9"/>
            <p:cNvSpPr/>
            <p:nvPr/>
          </p:nvSpPr>
          <p:spPr>
            <a:xfrm>
              <a:off x="2357625" y="1606725"/>
              <a:ext cx="38350" cy="33775"/>
            </a:xfrm>
            <a:custGeom>
              <a:avLst/>
              <a:gdLst/>
              <a:ahLst/>
              <a:cxnLst/>
              <a:rect l="l" t="t" r="r" b="b"/>
              <a:pathLst>
                <a:path w="1534" h="1351" extrusionOk="0">
                  <a:moveTo>
                    <a:pt x="0" y="784"/>
                  </a:moveTo>
                  <a:cubicBezTo>
                    <a:pt x="483" y="551"/>
                    <a:pt x="1183" y="1"/>
                    <a:pt x="1450" y="751"/>
                  </a:cubicBezTo>
                  <a:cubicBezTo>
                    <a:pt x="1533" y="967"/>
                    <a:pt x="1317" y="1350"/>
                    <a:pt x="983" y="133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9"/>
            <p:cNvSpPr/>
            <p:nvPr/>
          </p:nvSpPr>
          <p:spPr>
            <a:xfrm>
              <a:off x="3115350" y="1652150"/>
              <a:ext cx="84600" cy="90400"/>
            </a:xfrm>
            <a:custGeom>
              <a:avLst/>
              <a:gdLst/>
              <a:ahLst/>
              <a:cxnLst/>
              <a:rect l="l" t="t" r="r" b="b"/>
              <a:pathLst>
                <a:path w="3384" h="3616" extrusionOk="0">
                  <a:moveTo>
                    <a:pt x="567" y="650"/>
                  </a:moveTo>
                  <a:cubicBezTo>
                    <a:pt x="1417" y="383"/>
                    <a:pt x="1917" y="0"/>
                    <a:pt x="2684" y="600"/>
                  </a:cubicBezTo>
                  <a:cubicBezTo>
                    <a:pt x="3200" y="1000"/>
                    <a:pt x="3383" y="1566"/>
                    <a:pt x="3383" y="2199"/>
                  </a:cubicBezTo>
                  <a:cubicBezTo>
                    <a:pt x="3367" y="2749"/>
                    <a:pt x="3267" y="3566"/>
                    <a:pt x="2600" y="3599"/>
                  </a:cubicBezTo>
                  <a:cubicBezTo>
                    <a:pt x="2134" y="3616"/>
                    <a:pt x="1800" y="3383"/>
                    <a:pt x="1417" y="3149"/>
                  </a:cubicBezTo>
                  <a:cubicBezTo>
                    <a:pt x="1067" y="2933"/>
                    <a:pt x="667" y="2683"/>
                    <a:pt x="417" y="2333"/>
                  </a:cubicBezTo>
                  <a:cubicBezTo>
                    <a:pt x="1" y="1766"/>
                    <a:pt x="234" y="1350"/>
                    <a:pt x="567" y="78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9"/>
            <p:cNvSpPr/>
            <p:nvPr/>
          </p:nvSpPr>
          <p:spPr>
            <a:xfrm>
              <a:off x="3224075" y="1540075"/>
              <a:ext cx="114600" cy="86250"/>
            </a:xfrm>
            <a:custGeom>
              <a:avLst/>
              <a:gdLst/>
              <a:ahLst/>
              <a:cxnLst/>
              <a:rect l="l" t="t" r="r" b="b"/>
              <a:pathLst>
                <a:path w="4584" h="3450" extrusionOk="0">
                  <a:moveTo>
                    <a:pt x="1" y="2883"/>
                  </a:moveTo>
                  <a:cubicBezTo>
                    <a:pt x="351" y="3067"/>
                    <a:pt x="701" y="3267"/>
                    <a:pt x="1034" y="3450"/>
                  </a:cubicBezTo>
                  <a:cubicBezTo>
                    <a:pt x="1301" y="3450"/>
                    <a:pt x="1550" y="3417"/>
                    <a:pt x="1800" y="3317"/>
                  </a:cubicBezTo>
                  <a:cubicBezTo>
                    <a:pt x="2550" y="3133"/>
                    <a:pt x="3283" y="3000"/>
                    <a:pt x="3850" y="2434"/>
                  </a:cubicBezTo>
                  <a:cubicBezTo>
                    <a:pt x="4583" y="1717"/>
                    <a:pt x="4450" y="967"/>
                    <a:pt x="3733" y="284"/>
                  </a:cubicBezTo>
                  <a:cubicBezTo>
                    <a:pt x="3600" y="151"/>
                    <a:pt x="3467" y="1"/>
                    <a:pt x="3267" y="101"/>
                  </a:cubicBezTo>
                  <a:cubicBezTo>
                    <a:pt x="3100" y="184"/>
                    <a:pt x="3150" y="351"/>
                    <a:pt x="3067" y="467"/>
                  </a:cubicBezTo>
                  <a:cubicBezTo>
                    <a:pt x="2900" y="667"/>
                    <a:pt x="2567" y="751"/>
                    <a:pt x="2384" y="884"/>
                  </a:cubicBezTo>
                  <a:cubicBezTo>
                    <a:pt x="1934" y="1217"/>
                    <a:pt x="1517" y="1884"/>
                    <a:pt x="984" y="203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9"/>
            <p:cNvSpPr/>
            <p:nvPr/>
          </p:nvSpPr>
          <p:spPr>
            <a:xfrm>
              <a:off x="3474850" y="1383875"/>
              <a:ext cx="348275" cy="228300"/>
            </a:xfrm>
            <a:custGeom>
              <a:avLst/>
              <a:gdLst/>
              <a:ahLst/>
              <a:cxnLst/>
              <a:rect l="l" t="t" r="r" b="b"/>
              <a:pathLst>
                <a:path w="13931" h="9132" extrusionOk="0">
                  <a:moveTo>
                    <a:pt x="217" y="9131"/>
                  </a:moveTo>
                  <a:cubicBezTo>
                    <a:pt x="117" y="8465"/>
                    <a:pt x="1" y="7848"/>
                    <a:pt x="101" y="7182"/>
                  </a:cubicBezTo>
                  <a:cubicBezTo>
                    <a:pt x="351" y="5516"/>
                    <a:pt x="1267" y="3916"/>
                    <a:pt x="2417" y="2733"/>
                  </a:cubicBezTo>
                  <a:cubicBezTo>
                    <a:pt x="3400" y="1700"/>
                    <a:pt x="4600" y="683"/>
                    <a:pt x="5983" y="300"/>
                  </a:cubicBezTo>
                  <a:cubicBezTo>
                    <a:pt x="7016" y="0"/>
                    <a:pt x="7982" y="167"/>
                    <a:pt x="8982" y="483"/>
                  </a:cubicBezTo>
                  <a:cubicBezTo>
                    <a:pt x="9815" y="767"/>
                    <a:pt x="10465" y="1250"/>
                    <a:pt x="11215" y="1683"/>
                  </a:cubicBezTo>
                  <a:cubicBezTo>
                    <a:pt x="11648" y="1933"/>
                    <a:pt x="12131" y="1900"/>
                    <a:pt x="12581" y="2116"/>
                  </a:cubicBezTo>
                  <a:cubicBezTo>
                    <a:pt x="12981" y="2300"/>
                    <a:pt x="13714" y="2533"/>
                    <a:pt x="13814" y="3033"/>
                  </a:cubicBezTo>
                  <a:cubicBezTo>
                    <a:pt x="13931" y="3533"/>
                    <a:pt x="13398" y="3983"/>
                    <a:pt x="13064" y="4266"/>
                  </a:cubicBezTo>
                  <a:cubicBezTo>
                    <a:pt x="12231" y="4949"/>
                    <a:pt x="11381" y="5732"/>
                    <a:pt x="10382" y="6149"/>
                  </a:cubicBezTo>
                  <a:cubicBezTo>
                    <a:pt x="8799" y="6799"/>
                    <a:pt x="7132" y="7165"/>
                    <a:pt x="5649" y="8015"/>
                  </a:cubicBezTo>
                  <a:cubicBezTo>
                    <a:pt x="4933" y="8432"/>
                    <a:pt x="4216" y="8781"/>
                    <a:pt x="3367" y="8848"/>
                  </a:cubicBezTo>
                  <a:cubicBezTo>
                    <a:pt x="2517" y="8915"/>
                    <a:pt x="1634" y="8848"/>
                    <a:pt x="217" y="913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9"/>
            <p:cNvSpPr/>
            <p:nvPr/>
          </p:nvSpPr>
          <p:spPr>
            <a:xfrm>
              <a:off x="3232425" y="1649650"/>
              <a:ext cx="170800" cy="79575"/>
            </a:xfrm>
            <a:custGeom>
              <a:avLst/>
              <a:gdLst/>
              <a:ahLst/>
              <a:cxnLst/>
              <a:rect l="l" t="t" r="r" b="b"/>
              <a:pathLst>
                <a:path w="6832" h="3183" extrusionOk="0">
                  <a:moveTo>
                    <a:pt x="6832" y="1300"/>
                  </a:moveTo>
                  <a:cubicBezTo>
                    <a:pt x="5715" y="733"/>
                    <a:pt x="4766" y="100"/>
                    <a:pt x="3483" y="33"/>
                  </a:cubicBezTo>
                  <a:cubicBezTo>
                    <a:pt x="2649" y="0"/>
                    <a:pt x="1200" y="483"/>
                    <a:pt x="733" y="1250"/>
                  </a:cubicBezTo>
                  <a:cubicBezTo>
                    <a:pt x="583" y="1500"/>
                    <a:pt x="467" y="1800"/>
                    <a:pt x="350" y="2066"/>
                  </a:cubicBezTo>
                  <a:cubicBezTo>
                    <a:pt x="283" y="2233"/>
                    <a:pt x="133" y="2383"/>
                    <a:pt x="83" y="2566"/>
                  </a:cubicBezTo>
                  <a:cubicBezTo>
                    <a:pt x="0" y="2866"/>
                    <a:pt x="117" y="2916"/>
                    <a:pt x="317" y="3033"/>
                  </a:cubicBezTo>
                  <a:cubicBezTo>
                    <a:pt x="617" y="3183"/>
                    <a:pt x="800" y="3149"/>
                    <a:pt x="1200" y="3149"/>
                  </a:cubicBezTo>
                  <a:cubicBezTo>
                    <a:pt x="2383" y="3116"/>
                    <a:pt x="3549" y="2983"/>
                    <a:pt x="4716" y="284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9"/>
            <p:cNvSpPr/>
            <p:nvPr/>
          </p:nvSpPr>
          <p:spPr>
            <a:xfrm>
              <a:off x="2598000" y="1861250"/>
              <a:ext cx="2330750" cy="822325"/>
            </a:xfrm>
            <a:custGeom>
              <a:avLst/>
              <a:gdLst/>
              <a:ahLst/>
              <a:cxnLst/>
              <a:rect l="l" t="t" r="r" b="b"/>
              <a:pathLst>
                <a:path w="93230" h="32893" extrusionOk="0">
                  <a:moveTo>
                    <a:pt x="27045" y="10665"/>
                  </a:moveTo>
                  <a:cubicBezTo>
                    <a:pt x="28361" y="10198"/>
                    <a:pt x="29611" y="9598"/>
                    <a:pt x="30927" y="9149"/>
                  </a:cubicBezTo>
                  <a:cubicBezTo>
                    <a:pt x="31993" y="8782"/>
                    <a:pt x="33110" y="8732"/>
                    <a:pt x="34176" y="8432"/>
                  </a:cubicBezTo>
                  <a:cubicBezTo>
                    <a:pt x="34693" y="8282"/>
                    <a:pt x="35209" y="8082"/>
                    <a:pt x="35726" y="7932"/>
                  </a:cubicBezTo>
                  <a:cubicBezTo>
                    <a:pt x="36093" y="7815"/>
                    <a:pt x="36476" y="7766"/>
                    <a:pt x="36776" y="7516"/>
                  </a:cubicBezTo>
                  <a:cubicBezTo>
                    <a:pt x="36926" y="7416"/>
                    <a:pt x="37126" y="7249"/>
                    <a:pt x="37209" y="7099"/>
                  </a:cubicBezTo>
                  <a:cubicBezTo>
                    <a:pt x="37309" y="6916"/>
                    <a:pt x="37292" y="6716"/>
                    <a:pt x="37376" y="6549"/>
                  </a:cubicBezTo>
                  <a:cubicBezTo>
                    <a:pt x="37542" y="6183"/>
                    <a:pt x="37709" y="5899"/>
                    <a:pt x="38009" y="5633"/>
                  </a:cubicBezTo>
                  <a:cubicBezTo>
                    <a:pt x="38142" y="5516"/>
                    <a:pt x="38392" y="5383"/>
                    <a:pt x="38425" y="5199"/>
                  </a:cubicBezTo>
                  <a:cubicBezTo>
                    <a:pt x="38492" y="4866"/>
                    <a:pt x="37875" y="4166"/>
                    <a:pt x="37592" y="4033"/>
                  </a:cubicBezTo>
                  <a:cubicBezTo>
                    <a:pt x="37642" y="3783"/>
                    <a:pt x="37809" y="3833"/>
                    <a:pt x="37992" y="3783"/>
                  </a:cubicBezTo>
                  <a:cubicBezTo>
                    <a:pt x="38159" y="3750"/>
                    <a:pt x="38309" y="3683"/>
                    <a:pt x="38475" y="3650"/>
                  </a:cubicBezTo>
                  <a:cubicBezTo>
                    <a:pt x="38592" y="3616"/>
                    <a:pt x="38725" y="3683"/>
                    <a:pt x="38842" y="3650"/>
                  </a:cubicBezTo>
                  <a:cubicBezTo>
                    <a:pt x="38942" y="3633"/>
                    <a:pt x="38942" y="3550"/>
                    <a:pt x="39009" y="3533"/>
                  </a:cubicBezTo>
                  <a:cubicBezTo>
                    <a:pt x="39292" y="3467"/>
                    <a:pt x="39558" y="3417"/>
                    <a:pt x="39825" y="3350"/>
                  </a:cubicBezTo>
                  <a:cubicBezTo>
                    <a:pt x="40425" y="3167"/>
                    <a:pt x="40958" y="2933"/>
                    <a:pt x="41575" y="2833"/>
                  </a:cubicBezTo>
                  <a:cubicBezTo>
                    <a:pt x="43108" y="2633"/>
                    <a:pt x="44624" y="2250"/>
                    <a:pt x="46157" y="2134"/>
                  </a:cubicBezTo>
                  <a:cubicBezTo>
                    <a:pt x="47407" y="2034"/>
                    <a:pt x="48656" y="2000"/>
                    <a:pt x="49889" y="1767"/>
                  </a:cubicBezTo>
                  <a:cubicBezTo>
                    <a:pt x="50689" y="1600"/>
                    <a:pt x="51489" y="1517"/>
                    <a:pt x="52289" y="1384"/>
                  </a:cubicBezTo>
                  <a:cubicBezTo>
                    <a:pt x="53755" y="1150"/>
                    <a:pt x="55205" y="784"/>
                    <a:pt x="56688" y="584"/>
                  </a:cubicBezTo>
                  <a:cubicBezTo>
                    <a:pt x="59304" y="217"/>
                    <a:pt x="62036" y="1"/>
                    <a:pt x="64669" y="51"/>
                  </a:cubicBezTo>
                  <a:cubicBezTo>
                    <a:pt x="66369" y="84"/>
                    <a:pt x="68118" y="217"/>
                    <a:pt x="69701" y="834"/>
                  </a:cubicBezTo>
                  <a:cubicBezTo>
                    <a:pt x="70135" y="1000"/>
                    <a:pt x="71201" y="1584"/>
                    <a:pt x="71384" y="2117"/>
                  </a:cubicBezTo>
                  <a:cubicBezTo>
                    <a:pt x="71418" y="2217"/>
                    <a:pt x="71368" y="2300"/>
                    <a:pt x="71384" y="2400"/>
                  </a:cubicBezTo>
                  <a:cubicBezTo>
                    <a:pt x="71418" y="2500"/>
                    <a:pt x="71534" y="2550"/>
                    <a:pt x="71551" y="2667"/>
                  </a:cubicBezTo>
                  <a:cubicBezTo>
                    <a:pt x="71584" y="2983"/>
                    <a:pt x="71118" y="3250"/>
                    <a:pt x="70968" y="3500"/>
                  </a:cubicBezTo>
                  <a:cubicBezTo>
                    <a:pt x="70718" y="3916"/>
                    <a:pt x="70451" y="4350"/>
                    <a:pt x="70251" y="4800"/>
                  </a:cubicBezTo>
                  <a:cubicBezTo>
                    <a:pt x="69851" y="5649"/>
                    <a:pt x="69168" y="6266"/>
                    <a:pt x="68202" y="6049"/>
                  </a:cubicBezTo>
                  <a:cubicBezTo>
                    <a:pt x="67768" y="5966"/>
                    <a:pt x="67335" y="5783"/>
                    <a:pt x="66902" y="5649"/>
                  </a:cubicBezTo>
                  <a:cubicBezTo>
                    <a:pt x="66019" y="5399"/>
                    <a:pt x="65119" y="5199"/>
                    <a:pt x="64219" y="5049"/>
                  </a:cubicBezTo>
                  <a:cubicBezTo>
                    <a:pt x="62920" y="4816"/>
                    <a:pt x="61620" y="4500"/>
                    <a:pt x="60320" y="4233"/>
                  </a:cubicBezTo>
                  <a:cubicBezTo>
                    <a:pt x="57421" y="3616"/>
                    <a:pt x="54188" y="4450"/>
                    <a:pt x="51889" y="6316"/>
                  </a:cubicBezTo>
                  <a:cubicBezTo>
                    <a:pt x="51139" y="6916"/>
                    <a:pt x="50406" y="7599"/>
                    <a:pt x="50123" y="8532"/>
                  </a:cubicBezTo>
                  <a:cubicBezTo>
                    <a:pt x="50006" y="8915"/>
                    <a:pt x="50039" y="9382"/>
                    <a:pt x="50056" y="9765"/>
                  </a:cubicBezTo>
                  <a:cubicBezTo>
                    <a:pt x="50089" y="10382"/>
                    <a:pt x="50706" y="10648"/>
                    <a:pt x="50872" y="11231"/>
                  </a:cubicBezTo>
                  <a:cubicBezTo>
                    <a:pt x="51072" y="11964"/>
                    <a:pt x="51022" y="12764"/>
                    <a:pt x="51306" y="13464"/>
                  </a:cubicBezTo>
                  <a:cubicBezTo>
                    <a:pt x="51756" y="14547"/>
                    <a:pt x="52889" y="14381"/>
                    <a:pt x="53855" y="14547"/>
                  </a:cubicBezTo>
                  <a:cubicBezTo>
                    <a:pt x="54955" y="14747"/>
                    <a:pt x="56221" y="15014"/>
                    <a:pt x="57054" y="15830"/>
                  </a:cubicBezTo>
                  <a:cubicBezTo>
                    <a:pt x="57671" y="16397"/>
                    <a:pt x="58404" y="17080"/>
                    <a:pt x="59170" y="17413"/>
                  </a:cubicBezTo>
                  <a:cubicBezTo>
                    <a:pt x="60187" y="17830"/>
                    <a:pt x="61770" y="17430"/>
                    <a:pt x="62686" y="16963"/>
                  </a:cubicBezTo>
                  <a:cubicBezTo>
                    <a:pt x="63020" y="16797"/>
                    <a:pt x="63336" y="16530"/>
                    <a:pt x="63636" y="16313"/>
                  </a:cubicBezTo>
                  <a:cubicBezTo>
                    <a:pt x="64169" y="15914"/>
                    <a:pt x="64736" y="15580"/>
                    <a:pt x="65302" y="15264"/>
                  </a:cubicBezTo>
                  <a:cubicBezTo>
                    <a:pt x="66652" y="14497"/>
                    <a:pt x="68102" y="14031"/>
                    <a:pt x="69651" y="13914"/>
                  </a:cubicBezTo>
                  <a:cubicBezTo>
                    <a:pt x="70435" y="13847"/>
                    <a:pt x="71501" y="13681"/>
                    <a:pt x="72251" y="14031"/>
                  </a:cubicBezTo>
                  <a:cubicBezTo>
                    <a:pt x="72417" y="14097"/>
                    <a:pt x="73167" y="14364"/>
                    <a:pt x="73201" y="14564"/>
                  </a:cubicBezTo>
                  <a:cubicBezTo>
                    <a:pt x="72817" y="14464"/>
                    <a:pt x="72384" y="14281"/>
                    <a:pt x="71951" y="14197"/>
                  </a:cubicBezTo>
                  <a:cubicBezTo>
                    <a:pt x="71251" y="14064"/>
                    <a:pt x="70435" y="14397"/>
                    <a:pt x="69735" y="14447"/>
                  </a:cubicBezTo>
                  <a:cubicBezTo>
                    <a:pt x="69251" y="14497"/>
                    <a:pt x="68818" y="14581"/>
                    <a:pt x="68318" y="14581"/>
                  </a:cubicBezTo>
                  <a:cubicBezTo>
                    <a:pt x="67585" y="14597"/>
                    <a:pt x="66985" y="14897"/>
                    <a:pt x="66335" y="15214"/>
                  </a:cubicBezTo>
                  <a:cubicBezTo>
                    <a:pt x="65986" y="15397"/>
                    <a:pt x="65336" y="15847"/>
                    <a:pt x="65236" y="16280"/>
                  </a:cubicBezTo>
                  <a:cubicBezTo>
                    <a:pt x="65152" y="16663"/>
                    <a:pt x="65469" y="16997"/>
                    <a:pt x="65786" y="17180"/>
                  </a:cubicBezTo>
                  <a:cubicBezTo>
                    <a:pt x="66652" y="17713"/>
                    <a:pt x="67768" y="17896"/>
                    <a:pt x="68768" y="17996"/>
                  </a:cubicBezTo>
                  <a:cubicBezTo>
                    <a:pt x="69985" y="18130"/>
                    <a:pt x="71034" y="18513"/>
                    <a:pt x="72217" y="18796"/>
                  </a:cubicBezTo>
                  <a:cubicBezTo>
                    <a:pt x="73434" y="19113"/>
                    <a:pt x="74650" y="19246"/>
                    <a:pt x="75867" y="19463"/>
                  </a:cubicBezTo>
                  <a:cubicBezTo>
                    <a:pt x="76600" y="19579"/>
                    <a:pt x="77266" y="19896"/>
                    <a:pt x="77983" y="20029"/>
                  </a:cubicBezTo>
                  <a:cubicBezTo>
                    <a:pt x="78899" y="20213"/>
                    <a:pt x="80032" y="19863"/>
                    <a:pt x="80799" y="19379"/>
                  </a:cubicBezTo>
                  <a:cubicBezTo>
                    <a:pt x="81249" y="19079"/>
                    <a:pt x="81715" y="18813"/>
                    <a:pt x="82165" y="18496"/>
                  </a:cubicBezTo>
                  <a:cubicBezTo>
                    <a:pt x="82465" y="18246"/>
                    <a:pt x="82765" y="17980"/>
                    <a:pt x="83048" y="17696"/>
                  </a:cubicBezTo>
                  <a:cubicBezTo>
                    <a:pt x="83298" y="17530"/>
                    <a:pt x="83531" y="17330"/>
                    <a:pt x="83731" y="17113"/>
                  </a:cubicBezTo>
                  <a:cubicBezTo>
                    <a:pt x="84065" y="16647"/>
                    <a:pt x="83915" y="15780"/>
                    <a:pt x="83581" y="15347"/>
                  </a:cubicBezTo>
                  <a:cubicBezTo>
                    <a:pt x="83148" y="14797"/>
                    <a:pt x="82548" y="14681"/>
                    <a:pt x="81915" y="14564"/>
                  </a:cubicBezTo>
                  <a:cubicBezTo>
                    <a:pt x="80732" y="14314"/>
                    <a:pt x="79532" y="13831"/>
                    <a:pt x="78299" y="13897"/>
                  </a:cubicBezTo>
                  <a:cubicBezTo>
                    <a:pt x="78616" y="13681"/>
                    <a:pt x="79099" y="13747"/>
                    <a:pt x="79449" y="13747"/>
                  </a:cubicBezTo>
                  <a:cubicBezTo>
                    <a:pt x="79932" y="13747"/>
                    <a:pt x="80432" y="13747"/>
                    <a:pt x="80915" y="13747"/>
                  </a:cubicBezTo>
                  <a:cubicBezTo>
                    <a:pt x="81532" y="13747"/>
                    <a:pt x="82082" y="13781"/>
                    <a:pt x="82682" y="13897"/>
                  </a:cubicBezTo>
                  <a:cubicBezTo>
                    <a:pt x="83598" y="14064"/>
                    <a:pt x="84448" y="14547"/>
                    <a:pt x="85431" y="14464"/>
                  </a:cubicBezTo>
                  <a:cubicBezTo>
                    <a:pt x="85748" y="14431"/>
                    <a:pt x="86231" y="14164"/>
                    <a:pt x="86547" y="14297"/>
                  </a:cubicBezTo>
                  <a:cubicBezTo>
                    <a:pt x="87064" y="14514"/>
                    <a:pt x="85748" y="15547"/>
                    <a:pt x="85598" y="15714"/>
                  </a:cubicBezTo>
                  <a:cubicBezTo>
                    <a:pt x="85098" y="16280"/>
                    <a:pt x="84231" y="16713"/>
                    <a:pt x="84148" y="17530"/>
                  </a:cubicBezTo>
                  <a:cubicBezTo>
                    <a:pt x="84031" y="18746"/>
                    <a:pt x="84698" y="19596"/>
                    <a:pt x="85531" y="20379"/>
                  </a:cubicBezTo>
                  <a:cubicBezTo>
                    <a:pt x="86631" y="21429"/>
                    <a:pt x="87880" y="22295"/>
                    <a:pt x="88930" y="23428"/>
                  </a:cubicBezTo>
                  <a:cubicBezTo>
                    <a:pt x="89547" y="24112"/>
                    <a:pt x="90063" y="24845"/>
                    <a:pt x="90763" y="25461"/>
                  </a:cubicBezTo>
                  <a:cubicBezTo>
                    <a:pt x="91163" y="25795"/>
                    <a:pt x="91646" y="26111"/>
                    <a:pt x="92013" y="26494"/>
                  </a:cubicBezTo>
                  <a:cubicBezTo>
                    <a:pt x="93229" y="27777"/>
                    <a:pt x="89847" y="28111"/>
                    <a:pt x="89313" y="28177"/>
                  </a:cubicBezTo>
                  <a:cubicBezTo>
                    <a:pt x="86597" y="28511"/>
                    <a:pt x="83815" y="28544"/>
                    <a:pt x="81082" y="28627"/>
                  </a:cubicBezTo>
                  <a:cubicBezTo>
                    <a:pt x="77300" y="28777"/>
                    <a:pt x="73500" y="28694"/>
                    <a:pt x="69701" y="28810"/>
                  </a:cubicBezTo>
                  <a:cubicBezTo>
                    <a:pt x="59254" y="29094"/>
                    <a:pt x="48990" y="31127"/>
                    <a:pt x="38609" y="32126"/>
                  </a:cubicBezTo>
                  <a:cubicBezTo>
                    <a:pt x="34959" y="32476"/>
                    <a:pt x="31277" y="32760"/>
                    <a:pt x="27611" y="32843"/>
                  </a:cubicBezTo>
                  <a:cubicBezTo>
                    <a:pt x="24645" y="32893"/>
                    <a:pt x="21729" y="32693"/>
                    <a:pt x="18763" y="32443"/>
                  </a:cubicBezTo>
                  <a:cubicBezTo>
                    <a:pt x="15881" y="32210"/>
                    <a:pt x="12981" y="32076"/>
                    <a:pt x="10099" y="31760"/>
                  </a:cubicBezTo>
                  <a:cubicBezTo>
                    <a:pt x="8449" y="31560"/>
                    <a:pt x="6766" y="31410"/>
                    <a:pt x="5150" y="31027"/>
                  </a:cubicBezTo>
                  <a:cubicBezTo>
                    <a:pt x="3950" y="30743"/>
                    <a:pt x="2734" y="30310"/>
                    <a:pt x="1617" y="29744"/>
                  </a:cubicBezTo>
                  <a:cubicBezTo>
                    <a:pt x="1151" y="29494"/>
                    <a:pt x="318" y="29110"/>
                    <a:pt x="1" y="28627"/>
                  </a:cubicBezTo>
                  <a:cubicBezTo>
                    <a:pt x="318" y="28011"/>
                    <a:pt x="1617" y="28127"/>
                    <a:pt x="2167" y="28061"/>
                  </a:cubicBezTo>
                  <a:cubicBezTo>
                    <a:pt x="3417" y="27894"/>
                    <a:pt x="4633" y="27727"/>
                    <a:pt x="5883" y="27494"/>
                  </a:cubicBezTo>
                  <a:cubicBezTo>
                    <a:pt x="7049" y="27294"/>
                    <a:pt x="8199" y="27094"/>
                    <a:pt x="9365" y="26878"/>
                  </a:cubicBezTo>
                  <a:cubicBezTo>
                    <a:pt x="10465" y="26661"/>
                    <a:pt x="11648" y="27028"/>
                    <a:pt x="12681" y="26528"/>
                  </a:cubicBezTo>
                  <a:cubicBezTo>
                    <a:pt x="13381" y="26178"/>
                    <a:pt x="13948" y="25695"/>
                    <a:pt x="14464" y="25111"/>
                  </a:cubicBezTo>
                  <a:cubicBezTo>
                    <a:pt x="14864" y="24645"/>
                    <a:pt x="15497" y="23878"/>
                    <a:pt x="16131" y="23728"/>
                  </a:cubicBezTo>
                  <a:cubicBezTo>
                    <a:pt x="16430" y="23662"/>
                    <a:pt x="16814" y="23678"/>
                    <a:pt x="17114" y="23645"/>
                  </a:cubicBezTo>
                  <a:cubicBezTo>
                    <a:pt x="17680" y="23578"/>
                    <a:pt x="18213" y="23562"/>
                    <a:pt x="18780" y="23595"/>
                  </a:cubicBezTo>
                  <a:cubicBezTo>
                    <a:pt x="20746" y="23745"/>
                    <a:pt x="22779" y="23828"/>
                    <a:pt x="24745" y="23678"/>
                  </a:cubicBezTo>
                  <a:cubicBezTo>
                    <a:pt x="27878" y="23428"/>
                    <a:pt x="30927" y="22779"/>
                    <a:pt x="33776" y="21396"/>
                  </a:cubicBezTo>
                  <a:cubicBezTo>
                    <a:pt x="35159" y="20712"/>
                    <a:pt x="37775" y="19696"/>
                    <a:pt x="37026" y="17680"/>
                  </a:cubicBezTo>
                  <a:cubicBezTo>
                    <a:pt x="36626" y="16597"/>
                    <a:pt x="35576" y="16147"/>
                    <a:pt x="34759" y="15430"/>
                  </a:cubicBezTo>
                  <a:cubicBezTo>
                    <a:pt x="34326" y="15030"/>
                    <a:pt x="33926" y="14597"/>
                    <a:pt x="33526" y="14181"/>
                  </a:cubicBezTo>
                  <a:cubicBezTo>
                    <a:pt x="32777" y="13431"/>
                    <a:pt x="31993" y="12731"/>
                    <a:pt x="30994" y="12331"/>
                  </a:cubicBezTo>
                  <a:cubicBezTo>
                    <a:pt x="29644" y="11781"/>
                    <a:pt x="28478" y="11798"/>
                    <a:pt x="27061" y="11898"/>
                  </a:cubicBezTo>
                  <a:cubicBezTo>
                    <a:pt x="25728" y="11981"/>
                    <a:pt x="24295" y="11981"/>
                    <a:pt x="22996" y="11615"/>
                  </a:cubicBezTo>
                  <a:cubicBezTo>
                    <a:pt x="23162" y="11415"/>
                    <a:pt x="24179" y="11381"/>
                    <a:pt x="24229" y="11365"/>
                  </a:cubicBezTo>
                  <a:cubicBezTo>
                    <a:pt x="25128" y="11231"/>
                    <a:pt x="26012" y="11115"/>
                    <a:pt x="27045" y="10665"/>
                  </a:cubicBezTo>
                  <a:close/>
                </a:path>
              </a:pathLst>
            </a:custGeom>
            <a:solidFill>
              <a:srgbClr val="E8E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9"/>
            <p:cNvSpPr/>
            <p:nvPr/>
          </p:nvSpPr>
          <p:spPr>
            <a:xfrm>
              <a:off x="4280075" y="1709200"/>
              <a:ext cx="1563850" cy="369950"/>
            </a:xfrm>
            <a:custGeom>
              <a:avLst/>
              <a:gdLst/>
              <a:ahLst/>
              <a:cxnLst/>
              <a:rect l="l" t="t" r="r" b="b"/>
              <a:pathLst>
                <a:path w="62554" h="14798" extrusionOk="0">
                  <a:moveTo>
                    <a:pt x="9265" y="7482"/>
                  </a:moveTo>
                  <a:cubicBezTo>
                    <a:pt x="8816" y="8099"/>
                    <a:pt x="8116" y="8682"/>
                    <a:pt x="8899" y="9349"/>
                  </a:cubicBezTo>
                  <a:cubicBezTo>
                    <a:pt x="9382" y="9765"/>
                    <a:pt x="10032" y="9982"/>
                    <a:pt x="10232" y="10665"/>
                  </a:cubicBezTo>
                  <a:cubicBezTo>
                    <a:pt x="10415" y="11315"/>
                    <a:pt x="10682" y="11798"/>
                    <a:pt x="11282" y="12198"/>
                  </a:cubicBezTo>
                  <a:cubicBezTo>
                    <a:pt x="12298" y="12848"/>
                    <a:pt x="13331" y="12981"/>
                    <a:pt x="14514" y="13131"/>
                  </a:cubicBezTo>
                  <a:cubicBezTo>
                    <a:pt x="15881" y="13314"/>
                    <a:pt x="17264" y="13331"/>
                    <a:pt x="18630" y="13548"/>
                  </a:cubicBezTo>
                  <a:cubicBezTo>
                    <a:pt x="19363" y="13664"/>
                    <a:pt x="20080" y="13864"/>
                    <a:pt x="20829" y="13947"/>
                  </a:cubicBezTo>
                  <a:cubicBezTo>
                    <a:pt x="21829" y="14047"/>
                    <a:pt x="22812" y="14081"/>
                    <a:pt x="23829" y="14081"/>
                  </a:cubicBezTo>
                  <a:cubicBezTo>
                    <a:pt x="25412" y="14097"/>
                    <a:pt x="27078" y="13781"/>
                    <a:pt x="28611" y="13348"/>
                  </a:cubicBezTo>
                  <a:cubicBezTo>
                    <a:pt x="29994" y="12948"/>
                    <a:pt x="31410" y="12598"/>
                    <a:pt x="32843" y="12431"/>
                  </a:cubicBezTo>
                  <a:cubicBezTo>
                    <a:pt x="33377" y="12365"/>
                    <a:pt x="33943" y="12348"/>
                    <a:pt x="34443" y="12248"/>
                  </a:cubicBezTo>
                  <a:cubicBezTo>
                    <a:pt x="34610" y="12215"/>
                    <a:pt x="34760" y="12065"/>
                    <a:pt x="34943" y="12098"/>
                  </a:cubicBezTo>
                  <a:cubicBezTo>
                    <a:pt x="35109" y="12148"/>
                    <a:pt x="35126" y="12281"/>
                    <a:pt x="35259" y="12365"/>
                  </a:cubicBezTo>
                  <a:cubicBezTo>
                    <a:pt x="35359" y="12431"/>
                    <a:pt x="35459" y="12448"/>
                    <a:pt x="35576" y="12531"/>
                  </a:cubicBezTo>
                  <a:cubicBezTo>
                    <a:pt x="35693" y="12631"/>
                    <a:pt x="35759" y="12764"/>
                    <a:pt x="35893" y="12848"/>
                  </a:cubicBezTo>
                  <a:cubicBezTo>
                    <a:pt x="36276" y="13148"/>
                    <a:pt x="36759" y="13281"/>
                    <a:pt x="37109" y="13581"/>
                  </a:cubicBezTo>
                  <a:cubicBezTo>
                    <a:pt x="37875" y="14214"/>
                    <a:pt x="39009" y="14564"/>
                    <a:pt x="39975" y="14631"/>
                  </a:cubicBezTo>
                  <a:cubicBezTo>
                    <a:pt x="40325" y="14664"/>
                    <a:pt x="40641" y="14781"/>
                    <a:pt x="40975" y="14781"/>
                  </a:cubicBezTo>
                  <a:cubicBezTo>
                    <a:pt x="41458" y="14797"/>
                    <a:pt x="41941" y="14797"/>
                    <a:pt x="42408" y="14781"/>
                  </a:cubicBezTo>
                  <a:cubicBezTo>
                    <a:pt x="43657" y="14747"/>
                    <a:pt x="44990" y="14514"/>
                    <a:pt x="46224" y="14297"/>
                  </a:cubicBezTo>
                  <a:cubicBezTo>
                    <a:pt x="46657" y="14214"/>
                    <a:pt x="47123" y="14181"/>
                    <a:pt x="47540" y="14064"/>
                  </a:cubicBezTo>
                  <a:cubicBezTo>
                    <a:pt x="47940" y="13931"/>
                    <a:pt x="48306" y="13631"/>
                    <a:pt x="48673" y="13448"/>
                  </a:cubicBezTo>
                  <a:cubicBezTo>
                    <a:pt x="49056" y="13264"/>
                    <a:pt x="49373" y="13031"/>
                    <a:pt x="49739" y="12814"/>
                  </a:cubicBezTo>
                  <a:cubicBezTo>
                    <a:pt x="50223" y="12531"/>
                    <a:pt x="50722" y="12315"/>
                    <a:pt x="51222" y="12081"/>
                  </a:cubicBezTo>
                  <a:cubicBezTo>
                    <a:pt x="51689" y="11848"/>
                    <a:pt x="52072" y="11615"/>
                    <a:pt x="52605" y="11498"/>
                  </a:cubicBezTo>
                  <a:cubicBezTo>
                    <a:pt x="53055" y="11381"/>
                    <a:pt x="53538" y="11348"/>
                    <a:pt x="53988" y="11248"/>
                  </a:cubicBezTo>
                  <a:cubicBezTo>
                    <a:pt x="54388" y="11148"/>
                    <a:pt x="54772" y="10998"/>
                    <a:pt x="55138" y="10815"/>
                  </a:cubicBezTo>
                  <a:cubicBezTo>
                    <a:pt x="55838" y="10498"/>
                    <a:pt x="56571" y="10332"/>
                    <a:pt x="57254" y="9998"/>
                  </a:cubicBezTo>
                  <a:cubicBezTo>
                    <a:pt x="58354" y="9482"/>
                    <a:pt x="59454" y="9049"/>
                    <a:pt x="60320" y="8149"/>
                  </a:cubicBezTo>
                  <a:cubicBezTo>
                    <a:pt x="61037" y="7399"/>
                    <a:pt x="61637" y="6666"/>
                    <a:pt x="62020" y="5699"/>
                  </a:cubicBezTo>
                  <a:cubicBezTo>
                    <a:pt x="62303" y="5000"/>
                    <a:pt x="62553" y="4333"/>
                    <a:pt x="62436" y="3550"/>
                  </a:cubicBezTo>
                  <a:cubicBezTo>
                    <a:pt x="62320" y="2817"/>
                    <a:pt x="61837" y="2284"/>
                    <a:pt x="61187" y="1934"/>
                  </a:cubicBezTo>
                  <a:cubicBezTo>
                    <a:pt x="60387" y="1500"/>
                    <a:pt x="59437" y="1417"/>
                    <a:pt x="58621" y="1001"/>
                  </a:cubicBezTo>
                  <a:cubicBezTo>
                    <a:pt x="58137" y="751"/>
                    <a:pt x="57687" y="567"/>
                    <a:pt x="57171" y="401"/>
                  </a:cubicBezTo>
                  <a:cubicBezTo>
                    <a:pt x="56704" y="234"/>
                    <a:pt x="56221" y="1"/>
                    <a:pt x="55705" y="51"/>
                  </a:cubicBezTo>
                  <a:cubicBezTo>
                    <a:pt x="53355" y="217"/>
                    <a:pt x="51572" y="2150"/>
                    <a:pt x="49323" y="2617"/>
                  </a:cubicBezTo>
                  <a:cubicBezTo>
                    <a:pt x="48890" y="2700"/>
                    <a:pt x="48506" y="2850"/>
                    <a:pt x="48056" y="2867"/>
                  </a:cubicBezTo>
                  <a:cubicBezTo>
                    <a:pt x="47623" y="2867"/>
                    <a:pt x="47173" y="2850"/>
                    <a:pt x="46723" y="2850"/>
                  </a:cubicBezTo>
                  <a:cubicBezTo>
                    <a:pt x="45624" y="2850"/>
                    <a:pt x="44507" y="2917"/>
                    <a:pt x="43424" y="2783"/>
                  </a:cubicBezTo>
                  <a:cubicBezTo>
                    <a:pt x="42074" y="2617"/>
                    <a:pt x="40691" y="2634"/>
                    <a:pt x="39342" y="2567"/>
                  </a:cubicBezTo>
                  <a:cubicBezTo>
                    <a:pt x="37842" y="2484"/>
                    <a:pt x="36426" y="2384"/>
                    <a:pt x="34943" y="2534"/>
                  </a:cubicBezTo>
                  <a:cubicBezTo>
                    <a:pt x="34210" y="2617"/>
                    <a:pt x="33476" y="2534"/>
                    <a:pt x="32743" y="2600"/>
                  </a:cubicBezTo>
                  <a:cubicBezTo>
                    <a:pt x="31877" y="2684"/>
                    <a:pt x="31027" y="2767"/>
                    <a:pt x="30144" y="2684"/>
                  </a:cubicBezTo>
                  <a:cubicBezTo>
                    <a:pt x="29327" y="2617"/>
                    <a:pt x="28478" y="2567"/>
                    <a:pt x="27694" y="2400"/>
                  </a:cubicBezTo>
                  <a:cubicBezTo>
                    <a:pt x="27178" y="2300"/>
                    <a:pt x="26911" y="2034"/>
                    <a:pt x="26495" y="1767"/>
                  </a:cubicBezTo>
                  <a:cubicBezTo>
                    <a:pt x="25595" y="1184"/>
                    <a:pt x="24462" y="734"/>
                    <a:pt x="23395" y="634"/>
                  </a:cubicBezTo>
                  <a:cubicBezTo>
                    <a:pt x="22196" y="501"/>
                    <a:pt x="20896" y="1267"/>
                    <a:pt x="19796" y="1617"/>
                  </a:cubicBezTo>
                  <a:cubicBezTo>
                    <a:pt x="18230" y="2117"/>
                    <a:pt x="16730" y="2800"/>
                    <a:pt x="15147" y="3283"/>
                  </a:cubicBezTo>
                  <a:cubicBezTo>
                    <a:pt x="13581" y="3750"/>
                    <a:pt x="12098" y="4300"/>
                    <a:pt x="10449" y="4383"/>
                  </a:cubicBezTo>
                  <a:cubicBezTo>
                    <a:pt x="8732" y="4483"/>
                    <a:pt x="6999" y="4200"/>
                    <a:pt x="5283" y="4050"/>
                  </a:cubicBezTo>
                  <a:cubicBezTo>
                    <a:pt x="4183" y="3933"/>
                    <a:pt x="3067" y="3917"/>
                    <a:pt x="1967" y="4050"/>
                  </a:cubicBezTo>
                  <a:cubicBezTo>
                    <a:pt x="1584" y="4116"/>
                    <a:pt x="1201" y="4166"/>
                    <a:pt x="817" y="4233"/>
                  </a:cubicBezTo>
                  <a:cubicBezTo>
                    <a:pt x="567" y="4266"/>
                    <a:pt x="218" y="4266"/>
                    <a:pt x="1" y="4433"/>
                  </a:cubicBezTo>
                  <a:cubicBezTo>
                    <a:pt x="68" y="4616"/>
                    <a:pt x="584" y="4650"/>
                    <a:pt x="767" y="4716"/>
                  </a:cubicBezTo>
                  <a:cubicBezTo>
                    <a:pt x="1267" y="4866"/>
                    <a:pt x="1751" y="4983"/>
                    <a:pt x="2267" y="5100"/>
                  </a:cubicBezTo>
                  <a:cubicBezTo>
                    <a:pt x="3367" y="5350"/>
                    <a:pt x="4533" y="5350"/>
                    <a:pt x="5616" y="5616"/>
                  </a:cubicBezTo>
                  <a:cubicBezTo>
                    <a:pt x="6216" y="5783"/>
                    <a:pt x="6833" y="5949"/>
                    <a:pt x="7399" y="6183"/>
                  </a:cubicBezTo>
                  <a:cubicBezTo>
                    <a:pt x="7616" y="6266"/>
                    <a:pt x="7832" y="6349"/>
                    <a:pt x="7999" y="6499"/>
                  </a:cubicBezTo>
                  <a:cubicBezTo>
                    <a:pt x="8166" y="6633"/>
                    <a:pt x="8216" y="6866"/>
                    <a:pt x="9265" y="7482"/>
                  </a:cubicBezTo>
                  <a:close/>
                </a:path>
              </a:pathLst>
            </a:custGeom>
            <a:solidFill>
              <a:srgbClr val="E8E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9"/>
            <p:cNvSpPr/>
            <p:nvPr/>
          </p:nvSpPr>
          <p:spPr>
            <a:xfrm>
              <a:off x="3450700" y="1663800"/>
              <a:ext cx="624450" cy="250800"/>
            </a:xfrm>
            <a:custGeom>
              <a:avLst/>
              <a:gdLst/>
              <a:ahLst/>
              <a:cxnLst/>
              <a:rect l="l" t="t" r="r" b="b"/>
              <a:pathLst>
                <a:path w="24978" h="10032" extrusionOk="0">
                  <a:moveTo>
                    <a:pt x="14797" y="8315"/>
                  </a:moveTo>
                  <a:cubicBezTo>
                    <a:pt x="14114" y="8532"/>
                    <a:pt x="13481" y="8715"/>
                    <a:pt x="12797" y="8832"/>
                  </a:cubicBezTo>
                  <a:cubicBezTo>
                    <a:pt x="11264" y="9098"/>
                    <a:pt x="9748" y="9532"/>
                    <a:pt x="8215" y="9698"/>
                  </a:cubicBezTo>
                  <a:cubicBezTo>
                    <a:pt x="6582" y="9865"/>
                    <a:pt x="4883" y="10032"/>
                    <a:pt x="3266" y="9732"/>
                  </a:cubicBezTo>
                  <a:cubicBezTo>
                    <a:pt x="2400" y="9565"/>
                    <a:pt x="817" y="9365"/>
                    <a:pt x="317" y="8465"/>
                  </a:cubicBezTo>
                  <a:cubicBezTo>
                    <a:pt x="0" y="7899"/>
                    <a:pt x="617" y="7332"/>
                    <a:pt x="1033" y="6982"/>
                  </a:cubicBezTo>
                  <a:cubicBezTo>
                    <a:pt x="1583" y="6532"/>
                    <a:pt x="2067" y="6232"/>
                    <a:pt x="2450" y="5616"/>
                  </a:cubicBezTo>
                  <a:cubicBezTo>
                    <a:pt x="2650" y="5316"/>
                    <a:pt x="2666" y="4999"/>
                    <a:pt x="2816" y="4683"/>
                  </a:cubicBezTo>
                  <a:cubicBezTo>
                    <a:pt x="3000" y="4266"/>
                    <a:pt x="3400" y="3850"/>
                    <a:pt x="3699" y="3533"/>
                  </a:cubicBezTo>
                  <a:cubicBezTo>
                    <a:pt x="4399" y="2850"/>
                    <a:pt x="5266" y="2400"/>
                    <a:pt x="6166" y="2067"/>
                  </a:cubicBezTo>
                  <a:cubicBezTo>
                    <a:pt x="8432" y="1234"/>
                    <a:pt x="10948" y="1434"/>
                    <a:pt x="13314" y="1017"/>
                  </a:cubicBezTo>
                  <a:cubicBezTo>
                    <a:pt x="14030" y="900"/>
                    <a:pt x="14747" y="867"/>
                    <a:pt x="15463" y="750"/>
                  </a:cubicBezTo>
                  <a:cubicBezTo>
                    <a:pt x="16230" y="634"/>
                    <a:pt x="16980" y="450"/>
                    <a:pt x="17746" y="350"/>
                  </a:cubicBezTo>
                  <a:cubicBezTo>
                    <a:pt x="19446" y="134"/>
                    <a:pt x="21212" y="1"/>
                    <a:pt x="22812" y="734"/>
                  </a:cubicBezTo>
                  <a:cubicBezTo>
                    <a:pt x="23911" y="1234"/>
                    <a:pt x="24711" y="1850"/>
                    <a:pt x="24878" y="3116"/>
                  </a:cubicBezTo>
                  <a:cubicBezTo>
                    <a:pt x="24978" y="4016"/>
                    <a:pt x="24845" y="5016"/>
                    <a:pt x="24311" y="5783"/>
                  </a:cubicBezTo>
                  <a:cubicBezTo>
                    <a:pt x="23628" y="6782"/>
                    <a:pt x="22445" y="6849"/>
                    <a:pt x="21362" y="6949"/>
                  </a:cubicBezTo>
                  <a:cubicBezTo>
                    <a:pt x="20379" y="7049"/>
                    <a:pt x="19379" y="7082"/>
                    <a:pt x="18396" y="7182"/>
                  </a:cubicBezTo>
                  <a:cubicBezTo>
                    <a:pt x="16313" y="7382"/>
                    <a:pt x="14297" y="7882"/>
                    <a:pt x="12264" y="8315"/>
                  </a:cubicBezTo>
                  <a:close/>
                </a:path>
              </a:pathLst>
            </a:custGeom>
            <a:solidFill>
              <a:srgbClr val="E8E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9"/>
            <p:cNvSpPr/>
            <p:nvPr/>
          </p:nvSpPr>
          <p:spPr>
            <a:xfrm>
              <a:off x="2269725" y="1450525"/>
              <a:ext cx="915225" cy="267050"/>
            </a:xfrm>
            <a:custGeom>
              <a:avLst/>
              <a:gdLst/>
              <a:ahLst/>
              <a:cxnLst/>
              <a:rect l="l" t="t" r="r" b="b"/>
              <a:pathLst>
                <a:path w="36609" h="10682" extrusionOk="0">
                  <a:moveTo>
                    <a:pt x="33826" y="10681"/>
                  </a:moveTo>
                  <a:cubicBezTo>
                    <a:pt x="33309" y="10281"/>
                    <a:pt x="33293" y="10198"/>
                    <a:pt x="32809" y="10115"/>
                  </a:cubicBezTo>
                  <a:cubicBezTo>
                    <a:pt x="32643" y="10081"/>
                    <a:pt x="32476" y="10048"/>
                    <a:pt x="32293" y="9998"/>
                  </a:cubicBezTo>
                  <a:cubicBezTo>
                    <a:pt x="31660" y="9881"/>
                    <a:pt x="30926" y="9948"/>
                    <a:pt x="30293" y="9965"/>
                  </a:cubicBezTo>
                  <a:cubicBezTo>
                    <a:pt x="29543" y="9998"/>
                    <a:pt x="28827" y="10115"/>
                    <a:pt x="28077" y="10115"/>
                  </a:cubicBezTo>
                  <a:cubicBezTo>
                    <a:pt x="27661" y="10115"/>
                    <a:pt x="27227" y="10148"/>
                    <a:pt x="26811" y="10115"/>
                  </a:cubicBezTo>
                  <a:cubicBezTo>
                    <a:pt x="26411" y="10098"/>
                    <a:pt x="26028" y="9981"/>
                    <a:pt x="25628" y="9965"/>
                  </a:cubicBezTo>
                  <a:cubicBezTo>
                    <a:pt x="23745" y="9881"/>
                    <a:pt x="21829" y="9965"/>
                    <a:pt x="19946" y="9981"/>
                  </a:cubicBezTo>
                  <a:cubicBezTo>
                    <a:pt x="18629" y="9981"/>
                    <a:pt x="17330" y="9865"/>
                    <a:pt x="16013" y="9831"/>
                  </a:cubicBezTo>
                  <a:cubicBezTo>
                    <a:pt x="14580" y="9815"/>
                    <a:pt x="13264" y="9515"/>
                    <a:pt x="11864" y="9298"/>
                  </a:cubicBezTo>
                  <a:cubicBezTo>
                    <a:pt x="10465" y="9081"/>
                    <a:pt x="9065" y="8948"/>
                    <a:pt x="7699" y="8598"/>
                  </a:cubicBezTo>
                  <a:cubicBezTo>
                    <a:pt x="6965" y="8432"/>
                    <a:pt x="5799" y="8348"/>
                    <a:pt x="5349" y="7732"/>
                  </a:cubicBezTo>
                  <a:cubicBezTo>
                    <a:pt x="5016" y="7282"/>
                    <a:pt x="5349" y="6715"/>
                    <a:pt x="5649" y="6315"/>
                  </a:cubicBezTo>
                  <a:cubicBezTo>
                    <a:pt x="5949" y="5949"/>
                    <a:pt x="6832" y="5632"/>
                    <a:pt x="6715" y="5066"/>
                  </a:cubicBezTo>
                  <a:cubicBezTo>
                    <a:pt x="6682" y="4849"/>
                    <a:pt x="6432" y="4732"/>
                    <a:pt x="6266" y="4649"/>
                  </a:cubicBezTo>
                  <a:cubicBezTo>
                    <a:pt x="5866" y="4449"/>
                    <a:pt x="5449" y="4366"/>
                    <a:pt x="5033" y="4216"/>
                  </a:cubicBezTo>
                  <a:cubicBezTo>
                    <a:pt x="4383" y="3999"/>
                    <a:pt x="3666" y="3899"/>
                    <a:pt x="2983" y="3833"/>
                  </a:cubicBezTo>
                  <a:cubicBezTo>
                    <a:pt x="2317" y="3766"/>
                    <a:pt x="1600" y="3799"/>
                    <a:pt x="1000" y="3449"/>
                  </a:cubicBezTo>
                  <a:cubicBezTo>
                    <a:pt x="534" y="3183"/>
                    <a:pt x="0" y="2600"/>
                    <a:pt x="317" y="2000"/>
                  </a:cubicBezTo>
                  <a:cubicBezTo>
                    <a:pt x="417" y="1833"/>
                    <a:pt x="684" y="1733"/>
                    <a:pt x="850" y="1667"/>
                  </a:cubicBezTo>
                  <a:cubicBezTo>
                    <a:pt x="1283" y="1450"/>
                    <a:pt x="1800" y="1283"/>
                    <a:pt x="2267" y="1167"/>
                  </a:cubicBezTo>
                  <a:cubicBezTo>
                    <a:pt x="2816" y="1017"/>
                    <a:pt x="3450" y="983"/>
                    <a:pt x="4033" y="850"/>
                  </a:cubicBezTo>
                  <a:cubicBezTo>
                    <a:pt x="4999" y="633"/>
                    <a:pt x="6016" y="617"/>
                    <a:pt x="6982" y="434"/>
                  </a:cubicBezTo>
                  <a:cubicBezTo>
                    <a:pt x="9298" y="0"/>
                    <a:pt x="11764" y="350"/>
                    <a:pt x="14080" y="600"/>
                  </a:cubicBezTo>
                  <a:cubicBezTo>
                    <a:pt x="15114" y="717"/>
                    <a:pt x="16147" y="917"/>
                    <a:pt x="17196" y="817"/>
                  </a:cubicBezTo>
                  <a:cubicBezTo>
                    <a:pt x="18313" y="733"/>
                    <a:pt x="19413" y="767"/>
                    <a:pt x="20529" y="683"/>
                  </a:cubicBezTo>
                  <a:cubicBezTo>
                    <a:pt x="21712" y="583"/>
                    <a:pt x="22812" y="600"/>
                    <a:pt x="23978" y="850"/>
                  </a:cubicBezTo>
                  <a:cubicBezTo>
                    <a:pt x="24995" y="1067"/>
                    <a:pt x="26144" y="1150"/>
                    <a:pt x="27094" y="1583"/>
                  </a:cubicBezTo>
                  <a:cubicBezTo>
                    <a:pt x="28444" y="2200"/>
                    <a:pt x="29827" y="2800"/>
                    <a:pt x="31076" y="3583"/>
                  </a:cubicBezTo>
                  <a:cubicBezTo>
                    <a:pt x="31460" y="3816"/>
                    <a:pt x="31793" y="4116"/>
                    <a:pt x="32143" y="4366"/>
                  </a:cubicBezTo>
                  <a:cubicBezTo>
                    <a:pt x="32459" y="4583"/>
                    <a:pt x="32826" y="4699"/>
                    <a:pt x="33126" y="4916"/>
                  </a:cubicBezTo>
                  <a:cubicBezTo>
                    <a:pt x="33709" y="5332"/>
                    <a:pt x="34426" y="5599"/>
                    <a:pt x="34976" y="6065"/>
                  </a:cubicBezTo>
                  <a:cubicBezTo>
                    <a:pt x="35342" y="6365"/>
                    <a:pt x="35725" y="6599"/>
                    <a:pt x="36075" y="6882"/>
                  </a:cubicBezTo>
                  <a:cubicBezTo>
                    <a:pt x="36275" y="7032"/>
                    <a:pt x="36559" y="7332"/>
                    <a:pt x="36609" y="7548"/>
                  </a:cubicBezTo>
                  <a:cubicBezTo>
                    <a:pt x="36525" y="7632"/>
                    <a:pt x="36425" y="7782"/>
                    <a:pt x="36325" y="7848"/>
                  </a:cubicBezTo>
                  <a:cubicBezTo>
                    <a:pt x="36225" y="7898"/>
                    <a:pt x="36009" y="7865"/>
                    <a:pt x="35909" y="7898"/>
                  </a:cubicBezTo>
                  <a:cubicBezTo>
                    <a:pt x="35675" y="7948"/>
                    <a:pt x="35509" y="8082"/>
                    <a:pt x="35292" y="8132"/>
                  </a:cubicBezTo>
                  <a:cubicBezTo>
                    <a:pt x="35059" y="8198"/>
                    <a:pt x="34876" y="8215"/>
                    <a:pt x="34676" y="8332"/>
                  </a:cubicBezTo>
                  <a:cubicBezTo>
                    <a:pt x="34292" y="8498"/>
                    <a:pt x="33992" y="8615"/>
                    <a:pt x="33792" y="8998"/>
                  </a:cubicBezTo>
                  <a:cubicBezTo>
                    <a:pt x="33626" y="9298"/>
                    <a:pt x="33509" y="9715"/>
                    <a:pt x="33826" y="10681"/>
                  </a:cubicBezTo>
                  <a:close/>
                </a:path>
              </a:pathLst>
            </a:custGeom>
            <a:solidFill>
              <a:srgbClr val="E8E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9"/>
            <p:cNvSpPr/>
            <p:nvPr/>
          </p:nvSpPr>
          <p:spPr>
            <a:xfrm>
              <a:off x="4571275" y="1558000"/>
              <a:ext cx="350350" cy="138325"/>
            </a:xfrm>
            <a:custGeom>
              <a:avLst/>
              <a:gdLst/>
              <a:ahLst/>
              <a:cxnLst/>
              <a:rect l="l" t="t" r="r" b="b"/>
              <a:pathLst>
                <a:path w="14014" h="5533" extrusionOk="0">
                  <a:moveTo>
                    <a:pt x="0" y="5532"/>
                  </a:moveTo>
                  <a:cubicBezTo>
                    <a:pt x="1317" y="4516"/>
                    <a:pt x="2800" y="3749"/>
                    <a:pt x="4449" y="3416"/>
                  </a:cubicBezTo>
                  <a:cubicBezTo>
                    <a:pt x="5416" y="3216"/>
                    <a:pt x="6349" y="3133"/>
                    <a:pt x="7332" y="3149"/>
                  </a:cubicBezTo>
                  <a:cubicBezTo>
                    <a:pt x="8165" y="3149"/>
                    <a:pt x="9048" y="3233"/>
                    <a:pt x="9865" y="3133"/>
                  </a:cubicBezTo>
                  <a:cubicBezTo>
                    <a:pt x="10998" y="2983"/>
                    <a:pt x="12431" y="2566"/>
                    <a:pt x="13164" y="1667"/>
                  </a:cubicBezTo>
                  <a:cubicBezTo>
                    <a:pt x="13497" y="1283"/>
                    <a:pt x="14014" y="400"/>
                    <a:pt x="13197" y="200"/>
                  </a:cubicBezTo>
                  <a:cubicBezTo>
                    <a:pt x="12281" y="0"/>
                    <a:pt x="11248" y="817"/>
                    <a:pt x="10464" y="1183"/>
                  </a:cubicBezTo>
                  <a:cubicBezTo>
                    <a:pt x="9448" y="1650"/>
                    <a:pt x="8448" y="1966"/>
                    <a:pt x="7365" y="2216"/>
                  </a:cubicBezTo>
                  <a:cubicBezTo>
                    <a:pt x="6282" y="2466"/>
                    <a:pt x="5116" y="2616"/>
                    <a:pt x="4066" y="3016"/>
                  </a:cubicBezTo>
                  <a:cubicBezTo>
                    <a:pt x="3533" y="3233"/>
                    <a:pt x="2966" y="3416"/>
                    <a:pt x="2433" y="3633"/>
                  </a:cubicBezTo>
                  <a:cubicBezTo>
                    <a:pt x="1900" y="3849"/>
                    <a:pt x="967" y="4349"/>
                    <a:pt x="0" y="5532"/>
                  </a:cubicBezTo>
                  <a:close/>
                </a:path>
              </a:pathLst>
            </a:custGeom>
            <a:solidFill>
              <a:srgbClr val="E8E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9"/>
            <p:cNvSpPr/>
            <p:nvPr/>
          </p:nvSpPr>
          <p:spPr>
            <a:xfrm>
              <a:off x="2822925" y="1548825"/>
              <a:ext cx="320775" cy="164150"/>
            </a:xfrm>
            <a:custGeom>
              <a:avLst/>
              <a:gdLst/>
              <a:ahLst/>
              <a:cxnLst/>
              <a:rect l="l" t="t" r="r" b="b"/>
              <a:pathLst>
                <a:path w="12831" h="6566" extrusionOk="0">
                  <a:moveTo>
                    <a:pt x="12398" y="2250"/>
                  </a:moveTo>
                  <a:cubicBezTo>
                    <a:pt x="11565" y="1800"/>
                    <a:pt x="10715" y="1350"/>
                    <a:pt x="9798" y="1067"/>
                  </a:cubicBezTo>
                  <a:cubicBezTo>
                    <a:pt x="8449" y="667"/>
                    <a:pt x="6999" y="467"/>
                    <a:pt x="5583" y="317"/>
                  </a:cubicBezTo>
                  <a:cubicBezTo>
                    <a:pt x="4200" y="167"/>
                    <a:pt x="2667" y="1"/>
                    <a:pt x="1317" y="434"/>
                  </a:cubicBezTo>
                  <a:cubicBezTo>
                    <a:pt x="850" y="584"/>
                    <a:pt x="1" y="900"/>
                    <a:pt x="201" y="1550"/>
                  </a:cubicBezTo>
                  <a:cubicBezTo>
                    <a:pt x="417" y="2267"/>
                    <a:pt x="1634" y="2417"/>
                    <a:pt x="2200" y="2600"/>
                  </a:cubicBezTo>
                  <a:cubicBezTo>
                    <a:pt x="2833" y="2817"/>
                    <a:pt x="3450" y="3050"/>
                    <a:pt x="4033" y="3383"/>
                  </a:cubicBezTo>
                  <a:cubicBezTo>
                    <a:pt x="4799" y="3816"/>
                    <a:pt x="5333" y="4650"/>
                    <a:pt x="6082" y="5183"/>
                  </a:cubicBezTo>
                  <a:cubicBezTo>
                    <a:pt x="6516" y="5483"/>
                    <a:pt x="7082" y="5549"/>
                    <a:pt x="7599" y="5649"/>
                  </a:cubicBezTo>
                  <a:cubicBezTo>
                    <a:pt x="8082" y="5766"/>
                    <a:pt x="8549" y="5916"/>
                    <a:pt x="9032" y="6049"/>
                  </a:cubicBezTo>
                  <a:cubicBezTo>
                    <a:pt x="9648" y="6199"/>
                    <a:pt x="10581" y="6566"/>
                    <a:pt x="11115" y="6049"/>
                  </a:cubicBezTo>
                  <a:cubicBezTo>
                    <a:pt x="11581" y="5583"/>
                    <a:pt x="11598" y="4800"/>
                    <a:pt x="12048" y="4283"/>
                  </a:cubicBezTo>
                  <a:cubicBezTo>
                    <a:pt x="12281" y="4033"/>
                    <a:pt x="12564" y="3850"/>
                    <a:pt x="12681" y="3516"/>
                  </a:cubicBezTo>
                  <a:cubicBezTo>
                    <a:pt x="12831" y="3117"/>
                    <a:pt x="12814" y="2750"/>
                    <a:pt x="12398" y="2250"/>
                  </a:cubicBezTo>
                  <a:close/>
                </a:path>
              </a:pathLst>
            </a:custGeom>
            <a:solidFill>
              <a:srgbClr val="E8E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9"/>
            <p:cNvSpPr/>
            <p:nvPr/>
          </p:nvSpPr>
          <p:spPr>
            <a:xfrm>
              <a:off x="3882675" y="1607575"/>
              <a:ext cx="66275" cy="57075"/>
            </a:xfrm>
            <a:custGeom>
              <a:avLst/>
              <a:gdLst/>
              <a:ahLst/>
              <a:cxnLst/>
              <a:rect l="l" t="t" r="r" b="b"/>
              <a:pathLst>
                <a:path w="2651" h="2283" extrusionOk="0">
                  <a:moveTo>
                    <a:pt x="884" y="2283"/>
                  </a:moveTo>
                  <a:cubicBezTo>
                    <a:pt x="351" y="1733"/>
                    <a:pt x="1" y="1550"/>
                    <a:pt x="251" y="867"/>
                  </a:cubicBezTo>
                  <a:cubicBezTo>
                    <a:pt x="417" y="450"/>
                    <a:pt x="767" y="0"/>
                    <a:pt x="1267" y="17"/>
                  </a:cubicBezTo>
                  <a:cubicBezTo>
                    <a:pt x="1550" y="33"/>
                    <a:pt x="2133" y="367"/>
                    <a:pt x="2300" y="600"/>
                  </a:cubicBezTo>
                  <a:cubicBezTo>
                    <a:pt x="2650" y="1067"/>
                    <a:pt x="2367" y="1533"/>
                    <a:pt x="2000" y="18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9"/>
            <p:cNvSpPr/>
            <p:nvPr/>
          </p:nvSpPr>
          <p:spPr>
            <a:xfrm>
              <a:off x="3919750" y="1958325"/>
              <a:ext cx="432425" cy="207875"/>
            </a:xfrm>
            <a:custGeom>
              <a:avLst/>
              <a:gdLst/>
              <a:ahLst/>
              <a:cxnLst/>
              <a:rect l="l" t="t" r="r" b="b"/>
              <a:pathLst>
                <a:path w="17297" h="8315" extrusionOk="0">
                  <a:moveTo>
                    <a:pt x="234" y="7348"/>
                  </a:moveTo>
                  <a:cubicBezTo>
                    <a:pt x="151" y="6698"/>
                    <a:pt x="1" y="6149"/>
                    <a:pt x="217" y="5532"/>
                  </a:cubicBezTo>
                  <a:cubicBezTo>
                    <a:pt x="467" y="4849"/>
                    <a:pt x="817" y="4099"/>
                    <a:pt x="1217" y="3499"/>
                  </a:cubicBezTo>
                  <a:cubicBezTo>
                    <a:pt x="1684" y="2799"/>
                    <a:pt x="2350" y="2383"/>
                    <a:pt x="3033" y="1933"/>
                  </a:cubicBezTo>
                  <a:cubicBezTo>
                    <a:pt x="3683" y="1500"/>
                    <a:pt x="4366" y="1000"/>
                    <a:pt x="5083" y="700"/>
                  </a:cubicBezTo>
                  <a:cubicBezTo>
                    <a:pt x="6632" y="33"/>
                    <a:pt x="8532" y="0"/>
                    <a:pt x="10198" y="33"/>
                  </a:cubicBezTo>
                  <a:cubicBezTo>
                    <a:pt x="11331" y="67"/>
                    <a:pt x="12498" y="150"/>
                    <a:pt x="13631" y="317"/>
                  </a:cubicBezTo>
                  <a:cubicBezTo>
                    <a:pt x="14614" y="467"/>
                    <a:pt x="15647" y="667"/>
                    <a:pt x="16463" y="1316"/>
                  </a:cubicBezTo>
                  <a:cubicBezTo>
                    <a:pt x="16780" y="1550"/>
                    <a:pt x="17163" y="1883"/>
                    <a:pt x="17230" y="2300"/>
                  </a:cubicBezTo>
                  <a:cubicBezTo>
                    <a:pt x="17297" y="2749"/>
                    <a:pt x="17047" y="3233"/>
                    <a:pt x="16880" y="3633"/>
                  </a:cubicBezTo>
                  <a:cubicBezTo>
                    <a:pt x="16314" y="4966"/>
                    <a:pt x="14814" y="5632"/>
                    <a:pt x="13581" y="6215"/>
                  </a:cubicBezTo>
                  <a:cubicBezTo>
                    <a:pt x="12698" y="6649"/>
                    <a:pt x="11698" y="6982"/>
                    <a:pt x="10765" y="7348"/>
                  </a:cubicBezTo>
                  <a:cubicBezTo>
                    <a:pt x="9815" y="7715"/>
                    <a:pt x="8699" y="8065"/>
                    <a:pt x="7682" y="8165"/>
                  </a:cubicBezTo>
                  <a:cubicBezTo>
                    <a:pt x="6399" y="8315"/>
                    <a:pt x="4999" y="8198"/>
                    <a:pt x="3733" y="7982"/>
                  </a:cubicBezTo>
                  <a:cubicBezTo>
                    <a:pt x="2767" y="7815"/>
                    <a:pt x="1934" y="7465"/>
                    <a:pt x="234" y="734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9"/>
            <p:cNvSpPr/>
            <p:nvPr/>
          </p:nvSpPr>
          <p:spPr>
            <a:xfrm>
              <a:off x="4115550" y="2169100"/>
              <a:ext cx="104150" cy="88325"/>
            </a:xfrm>
            <a:custGeom>
              <a:avLst/>
              <a:gdLst/>
              <a:ahLst/>
              <a:cxnLst/>
              <a:rect l="l" t="t" r="r" b="b"/>
              <a:pathLst>
                <a:path w="4166" h="3533" extrusionOk="0">
                  <a:moveTo>
                    <a:pt x="267" y="2700"/>
                  </a:moveTo>
                  <a:cubicBezTo>
                    <a:pt x="183" y="2183"/>
                    <a:pt x="0" y="1800"/>
                    <a:pt x="250" y="1417"/>
                  </a:cubicBezTo>
                  <a:cubicBezTo>
                    <a:pt x="517" y="1000"/>
                    <a:pt x="1033" y="700"/>
                    <a:pt x="1450" y="484"/>
                  </a:cubicBezTo>
                  <a:cubicBezTo>
                    <a:pt x="2383" y="0"/>
                    <a:pt x="3116" y="84"/>
                    <a:pt x="3799" y="867"/>
                  </a:cubicBezTo>
                  <a:cubicBezTo>
                    <a:pt x="4149" y="1283"/>
                    <a:pt x="4166" y="1900"/>
                    <a:pt x="3916" y="2383"/>
                  </a:cubicBezTo>
                  <a:cubicBezTo>
                    <a:pt x="3483" y="3183"/>
                    <a:pt x="2366" y="3483"/>
                    <a:pt x="1533" y="35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9"/>
            <p:cNvSpPr/>
            <p:nvPr/>
          </p:nvSpPr>
          <p:spPr>
            <a:xfrm>
              <a:off x="5721425" y="1840000"/>
              <a:ext cx="152475" cy="127500"/>
            </a:xfrm>
            <a:custGeom>
              <a:avLst/>
              <a:gdLst/>
              <a:ahLst/>
              <a:cxnLst/>
              <a:rect l="l" t="t" r="r" b="b"/>
              <a:pathLst>
                <a:path w="6099" h="5100" extrusionOk="0">
                  <a:moveTo>
                    <a:pt x="4516" y="1"/>
                  </a:moveTo>
                  <a:cubicBezTo>
                    <a:pt x="4066" y="817"/>
                    <a:pt x="3599" y="1401"/>
                    <a:pt x="2866" y="1984"/>
                  </a:cubicBezTo>
                  <a:cubicBezTo>
                    <a:pt x="2483" y="2300"/>
                    <a:pt x="2083" y="2617"/>
                    <a:pt x="1683" y="2934"/>
                  </a:cubicBezTo>
                  <a:cubicBezTo>
                    <a:pt x="1367" y="3183"/>
                    <a:pt x="833" y="3433"/>
                    <a:pt x="583" y="3767"/>
                  </a:cubicBezTo>
                  <a:cubicBezTo>
                    <a:pt x="0" y="4516"/>
                    <a:pt x="1167" y="4816"/>
                    <a:pt x="1716" y="4900"/>
                  </a:cubicBezTo>
                  <a:cubicBezTo>
                    <a:pt x="2916" y="5100"/>
                    <a:pt x="4432" y="4900"/>
                    <a:pt x="5366" y="4083"/>
                  </a:cubicBezTo>
                  <a:cubicBezTo>
                    <a:pt x="5566" y="3900"/>
                    <a:pt x="5782" y="3750"/>
                    <a:pt x="5915" y="3500"/>
                  </a:cubicBezTo>
                  <a:cubicBezTo>
                    <a:pt x="6032" y="3233"/>
                    <a:pt x="6049" y="2900"/>
                    <a:pt x="6065" y="2617"/>
                  </a:cubicBezTo>
                  <a:cubicBezTo>
                    <a:pt x="6099" y="1767"/>
                    <a:pt x="6015" y="767"/>
                    <a:pt x="451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9"/>
            <p:cNvSpPr/>
            <p:nvPr/>
          </p:nvSpPr>
          <p:spPr>
            <a:xfrm>
              <a:off x="5850550" y="1738375"/>
              <a:ext cx="78350" cy="107075"/>
            </a:xfrm>
            <a:custGeom>
              <a:avLst/>
              <a:gdLst/>
              <a:ahLst/>
              <a:cxnLst/>
              <a:rect l="l" t="t" r="r" b="b"/>
              <a:pathLst>
                <a:path w="3134" h="4283" extrusionOk="0">
                  <a:moveTo>
                    <a:pt x="2567" y="150"/>
                  </a:moveTo>
                  <a:cubicBezTo>
                    <a:pt x="2000" y="833"/>
                    <a:pt x="1434" y="1533"/>
                    <a:pt x="884" y="2250"/>
                  </a:cubicBezTo>
                  <a:cubicBezTo>
                    <a:pt x="667" y="2516"/>
                    <a:pt x="1" y="3333"/>
                    <a:pt x="217" y="3766"/>
                  </a:cubicBezTo>
                  <a:cubicBezTo>
                    <a:pt x="467" y="4283"/>
                    <a:pt x="1150" y="3583"/>
                    <a:pt x="1384" y="3366"/>
                  </a:cubicBezTo>
                  <a:cubicBezTo>
                    <a:pt x="1900" y="2883"/>
                    <a:pt x="2467" y="2616"/>
                    <a:pt x="2817" y="1966"/>
                  </a:cubicBezTo>
                  <a:cubicBezTo>
                    <a:pt x="2983" y="1650"/>
                    <a:pt x="3133" y="1500"/>
                    <a:pt x="3133" y="1133"/>
                  </a:cubicBezTo>
                  <a:cubicBezTo>
                    <a:pt x="3117" y="683"/>
                    <a:pt x="3033" y="433"/>
                    <a:pt x="28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9"/>
            <p:cNvSpPr/>
            <p:nvPr/>
          </p:nvSpPr>
          <p:spPr>
            <a:xfrm>
              <a:off x="5516050" y="1962900"/>
              <a:ext cx="216225" cy="85425"/>
            </a:xfrm>
            <a:custGeom>
              <a:avLst/>
              <a:gdLst/>
              <a:ahLst/>
              <a:cxnLst/>
              <a:rect l="l" t="t" r="r" b="b"/>
              <a:pathLst>
                <a:path w="8649" h="3417" extrusionOk="0">
                  <a:moveTo>
                    <a:pt x="8648" y="0"/>
                  </a:moveTo>
                  <a:cubicBezTo>
                    <a:pt x="7432" y="50"/>
                    <a:pt x="6249" y="350"/>
                    <a:pt x="5033" y="534"/>
                  </a:cubicBezTo>
                  <a:cubicBezTo>
                    <a:pt x="4383" y="634"/>
                    <a:pt x="3583" y="717"/>
                    <a:pt x="3033" y="1117"/>
                  </a:cubicBezTo>
                  <a:cubicBezTo>
                    <a:pt x="2616" y="1417"/>
                    <a:pt x="2283" y="1850"/>
                    <a:pt x="1833" y="2100"/>
                  </a:cubicBezTo>
                  <a:cubicBezTo>
                    <a:pt x="1183" y="2466"/>
                    <a:pt x="484" y="2783"/>
                    <a:pt x="0" y="3383"/>
                  </a:cubicBezTo>
                  <a:cubicBezTo>
                    <a:pt x="284" y="3416"/>
                    <a:pt x="584" y="3200"/>
                    <a:pt x="850" y="3100"/>
                  </a:cubicBezTo>
                  <a:cubicBezTo>
                    <a:pt x="1250" y="2916"/>
                    <a:pt x="1683" y="2650"/>
                    <a:pt x="2067" y="2416"/>
                  </a:cubicBezTo>
                  <a:cubicBezTo>
                    <a:pt x="2616" y="2083"/>
                    <a:pt x="3116" y="1517"/>
                    <a:pt x="3816" y="1750"/>
                  </a:cubicBezTo>
                  <a:cubicBezTo>
                    <a:pt x="4116" y="1850"/>
                    <a:pt x="4249" y="2050"/>
                    <a:pt x="4499" y="2217"/>
                  </a:cubicBezTo>
                  <a:cubicBezTo>
                    <a:pt x="4866" y="2450"/>
                    <a:pt x="5766" y="2533"/>
                    <a:pt x="6199" y="2550"/>
                  </a:cubicBezTo>
                  <a:cubicBezTo>
                    <a:pt x="6849" y="2566"/>
                    <a:pt x="7782" y="2183"/>
                    <a:pt x="8215" y="1683"/>
                  </a:cubicBezTo>
                  <a:cubicBezTo>
                    <a:pt x="8615" y="1217"/>
                    <a:pt x="8448" y="817"/>
                    <a:pt x="86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9"/>
            <p:cNvSpPr/>
            <p:nvPr/>
          </p:nvSpPr>
          <p:spPr>
            <a:xfrm>
              <a:off x="5202800" y="2120775"/>
              <a:ext cx="69175" cy="65000"/>
            </a:xfrm>
            <a:custGeom>
              <a:avLst/>
              <a:gdLst/>
              <a:ahLst/>
              <a:cxnLst/>
              <a:rect l="l" t="t" r="r" b="b"/>
              <a:pathLst>
                <a:path w="2767" h="2600" extrusionOk="0">
                  <a:moveTo>
                    <a:pt x="0" y="2533"/>
                  </a:moveTo>
                  <a:cubicBezTo>
                    <a:pt x="850" y="2533"/>
                    <a:pt x="2016" y="2600"/>
                    <a:pt x="2533" y="1717"/>
                  </a:cubicBezTo>
                  <a:cubicBezTo>
                    <a:pt x="2733" y="1400"/>
                    <a:pt x="2766" y="750"/>
                    <a:pt x="2566" y="417"/>
                  </a:cubicBezTo>
                  <a:cubicBezTo>
                    <a:pt x="2316" y="1"/>
                    <a:pt x="2133" y="200"/>
                    <a:pt x="1816" y="417"/>
                  </a:cubicBezTo>
                  <a:cubicBezTo>
                    <a:pt x="1183" y="884"/>
                    <a:pt x="650" y="1400"/>
                    <a:pt x="283" y="21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9"/>
            <p:cNvSpPr/>
            <p:nvPr/>
          </p:nvSpPr>
          <p:spPr>
            <a:xfrm>
              <a:off x="4114300" y="1942475"/>
              <a:ext cx="62075" cy="40450"/>
            </a:xfrm>
            <a:custGeom>
              <a:avLst/>
              <a:gdLst/>
              <a:ahLst/>
              <a:cxnLst/>
              <a:rect l="l" t="t" r="r" b="b"/>
              <a:pathLst>
                <a:path w="2483" h="1618" extrusionOk="0">
                  <a:moveTo>
                    <a:pt x="0" y="1451"/>
                  </a:moveTo>
                  <a:cubicBezTo>
                    <a:pt x="100" y="734"/>
                    <a:pt x="133" y="551"/>
                    <a:pt x="767" y="284"/>
                  </a:cubicBezTo>
                  <a:cubicBezTo>
                    <a:pt x="1050" y="168"/>
                    <a:pt x="1367" y="1"/>
                    <a:pt x="1683" y="101"/>
                  </a:cubicBezTo>
                  <a:cubicBezTo>
                    <a:pt x="1950" y="168"/>
                    <a:pt x="2483" y="434"/>
                    <a:pt x="2433" y="767"/>
                  </a:cubicBezTo>
                  <a:cubicBezTo>
                    <a:pt x="2316" y="1617"/>
                    <a:pt x="1033" y="1484"/>
                    <a:pt x="417" y="155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9"/>
            <p:cNvSpPr/>
            <p:nvPr/>
          </p:nvSpPr>
          <p:spPr>
            <a:xfrm>
              <a:off x="4214275" y="1915400"/>
              <a:ext cx="185800" cy="132925"/>
            </a:xfrm>
            <a:custGeom>
              <a:avLst/>
              <a:gdLst/>
              <a:ahLst/>
              <a:cxnLst/>
              <a:rect l="l" t="t" r="r" b="b"/>
              <a:pathLst>
                <a:path w="7432" h="5317" extrusionOk="0">
                  <a:moveTo>
                    <a:pt x="0" y="2634"/>
                  </a:moveTo>
                  <a:cubicBezTo>
                    <a:pt x="200" y="2317"/>
                    <a:pt x="367" y="1950"/>
                    <a:pt x="583" y="1650"/>
                  </a:cubicBezTo>
                  <a:cubicBezTo>
                    <a:pt x="867" y="1251"/>
                    <a:pt x="1300" y="917"/>
                    <a:pt x="1683" y="617"/>
                  </a:cubicBezTo>
                  <a:cubicBezTo>
                    <a:pt x="2500" y="1"/>
                    <a:pt x="3333" y="67"/>
                    <a:pt x="4266" y="351"/>
                  </a:cubicBezTo>
                  <a:cubicBezTo>
                    <a:pt x="5466" y="701"/>
                    <a:pt x="7165" y="1301"/>
                    <a:pt x="7365" y="2750"/>
                  </a:cubicBezTo>
                  <a:cubicBezTo>
                    <a:pt x="7432" y="3300"/>
                    <a:pt x="7382" y="3883"/>
                    <a:pt x="7049" y="4333"/>
                  </a:cubicBezTo>
                  <a:cubicBezTo>
                    <a:pt x="6549" y="4983"/>
                    <a:pt x="5582" y="5233"/>
                    <a:pt x="4799" y="5266"/>
                  </a:cubicBezTo>
                  <a:cubicBezTo>
                    <a:pt x="3633" y="5316"/>
                    <a:pt x="2250" y="5150"/>
                    <a:pt x="1367" y="4316"/>
                  </a:cubicBezTo>
                  <a:cubicBezTo>
                    <a:pt x="683" y="3667"/>
                    <a:pt x="433" y="2883"/>
                    <a:pt x="0" y="263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9"/>
            <p:cNvSpPr/>
            <p:nvPr/>
          </p:nvSpPr>
          <p:spPr>
            <a:xfrm>
              <a:off x="4314250" y="2051200"/>
              <a:ext cx="62500" cy="32950"/>
            </a:xfrm>
            <a:custGeom>
              <a:avLst/>
              <a:gdLst/>
              <a:ahLst/>
              <a:cxnLst/>
              <a:rect l="l" t="t" r="r" b="b"/>
              <a:pathLst>
                <a:path w="2500" h="1318" extrusionOk="0">
                  <a:moveTo>
                    <a:pt x="217" y="1001"/>
                  </a:moveTo>
                  <a:cubicBezTo>
                    <a:pt x="317" y="784"/>
                    <a:pt x="434" y="384"/>
                    <a:pt x="650" y="251"/>
                  </a:cubicBezTo>
                  <a:cubicBezTo>
                    <a:pt x="783" y="168"/>
                    <a:pt x="1167" y="134"/>
                    <a:pt x="1317" y="101"/>
                  </a:cubicBezTo>
                  <a:cubicBezTo>
                    <a:pt x="1567" y="51"/>
                    <a:pt x="1950" y="1"/>
                    <a:pt x="2100" y="284"/>
                  </a:cubicBezTo>
                  <a:cubicBezTo>
                    <a:pt x="2500" y="1101"/>
                    <a:pt x="350" y="1234"/>
                    <a:pt x="0" y="131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9"/>
            <p:cNvSpPr/>
            <p:nvPr/>
          </p:nvSpPr>
          <p:spPr>
            <a:xfrm>
              <a:off x="3326550" y="1609650"/>
              <a:ext cx="50850" cy="70000"/>
            </a:xfrm>
            <a:custGeom>
              <a:avLst/>
              <a:gdLst/>
              <a:ahLst/>
              <a:cxnLst/>
              <a:rect l="l" t="t" r="r" b="b"/>
              <a:pathLst>
                <a:path w="2034" h="2800" extrusionOk="0">
                  <a:moveTo>
                    <a:pt x="467" y="2133"/>
                  </a:moveTo>
                  <a:cubicBezTo>
                    <a:pt x="284" y="1900"/>
                    <a:pt x="117" y="1633"/>
                    <a:pt x="1" y="1367"/>
                  </a:cubicBezTo>
                  <a:cubicBezTo>
                    <a:pt x="301" y="967"/>
                    <a:pt x="851" y="0"/>
                    <a:pt x="1501" y="250"/>
                  </a:cubicBezTo>
                  <a:cubicBezTo>
                    <a:pt x="1934" y="434"/>
                    <a:pt x="2034" y="934"/>
                    <a:pt x="1884" y="1333"/>
                  </a:cubicBezTo>
                  <a:cubicBezTo>
                    <a:pt x="1767" y="1700"/>
                    <a:pt x="1051" y="2800"/>
                    <a:pt x="567" y="22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9"/>
            <p:cNvSpPr/>
            <p:nvPr/>
          </p:nvSpPr>
          <p:spPr>
            <a:xfrm>
              <a:off x="3039550" y="2079950"/>
              <a:ext cx="57075" cy="77500"/>
            </a:xfrm>
            <a:custGeom>
              <a:avLst/>
              <a:gdLst/>
              <a:ahLst/>
              <a:cxnLst/>
              <a:rect l="l" t="t" r="r" b="b"/>
              <a:pathLst>
                <a:path w="2283" h="3100" extrusionOk="0">
                  <a:moveTo>
                    <a:pt x="900" y="3100"/>
                  </a:moveTo>
                  <a:cubicBezTo>
                    <a:pt x="717" y="3000"/>
                    <a:pt x="383" y="2867"/>
                    <a:pt x="250" y="2683"/>
                  </a:cubicBezTo>
                  <a:cubicBezTo>
                    <a:pt x="183" y="2583"/>
                    <a:pt x="150" y="2333"/>
                    <a:pt x="117" y="2217"/>
                  </a:cubicBezTo>
                  <a:cubicBezTo>
                    <a:pt x="17" y="1833"/>
                    <a:pt x="0" y="1434"/>
                    <a:pt x="117" y="1050"/>
                  </a:cubicBezTo>
                  <a:cubicBezTo>
                    <a:pt x="333" y="351"/>
                    <a:pt x="867" y="1"/>
                    <a:pt x="1533" y="334"/>
                  </a:cubicBezTo>
                  <a:cubicBezTo>
                    <a:pt x="2066" y="584"/>
                    <a:pt x="2233" y="1067"/>
                    <a:pt x="2266" y="1634"/>
                  </a:cubicBezTo>
                  <a:cubicBezTo>
                    <a:pt x="2283" y="1883"/>
                    <a:pt x="2250" y="2233"/>
                    <a:pt x="2150" y="2450"/>
                  </a:cubicBezTo>
                  <a:cubicBezTo>
                    <a:pt x="2050" y="2650"/>
                    <a:pt x="1666" y="3083"/>
                    <a:pt x="1417" y="31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9"/>
            <p:cNvSpPr/>
            <p:nvPr/>
          </p:nvSpPr>
          <p:spPr>
            <a:xfrm>
              <a:off x="2885000" y="2139950"/>
              <a:ext cx="125825" cy="101650"/>
            </a:xfrm>
            <a:custGeom>
              <a:avLst/>
              <a:gdLst/>
              <a:ahLst/>
              <a:cxnLst/>
              <a:rect l="l" t="t" r="r" b="b"/>
              <a:pathLst>
                <a:path w="5033" h="4066" extrusionOk="0">
                  <a:moveTo>
                    <a:pt x="3599" y="400"/>
                  </a:moveTo>
                  <a:cubicBezTo>
                    <a:pt x="2983" y="100"/>
                    <a:pt x="2700" y="0"/>
                    <a:pt x="2016" y="100"/>
                  </a:cubicBezTo>
                  <a:cubicBezTo>
                    <a:pt x="1650" y="150"/>
                    <a:pt x="1183" y="150"/>
                    <a:pt x="867" y="417"/>
                  </a:cubicBezTo>
                  <a:cubicBezTo>
                    <a:pt x="250" y="916"/>
                    <a:pt x="50" y="2083"/>
                    <a:pt x="17" y="2816"/>
                  </a:cubicBezTo>
                  <a:cubicBezTo>
                    <a:pt x="0" y="3216"/>
                    <a:pt x="67" y="3616"/>
                    <a:pt x="450" y="3816"/>
                  </a:cubicBezTo>
                  <a:cubicBezTo>
                    <a:pt x="983" y="4066"/>
                    <a:pt x="1917" y="3799"/>
                    <a:pt x="2400" y="3599"/>
                  </a:cubicBezTo>
                  <a:cubicBezTo>
                    <a:pt x="3749" y="3033"/>
                    <a:pt x="5032" y="1300"/>
                    <a:pt x="3599" y="4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9"/>
            <p:cNvSpPr/>
            <p:nvPr/>
          </p:nvSpPr>
          <p:spPr>
            <a:xfrm>
              <a:off x="2847925" y="2127025"/>
              <a:ext cx="26275" cy="30425"/>
            </a:xfrm>
            <a:custGeom>
              <a:avLst/>
              <a:gdLst/>
              <a:ahLst/>
              <a:cxnLst/>
              <a:rect l="l" t="t" r="r" b="b"/>
              <a:pathLst>
                <a:path w="1051" h="1217" extrusionOk="0">
                  <a:moveTo>
                    <a:pt x="767" y="1217"/>
                  </a:moveTo>
                  <a:cubicBezTo>
                    <a:pt x="484" y="1167"/>
                    <a:pt x="50" y="1200"/>
                    <a:pt x="34" y="834"/>
                  </a:cubicBezTo>
                  <a:cubicBezTo>
                    <a:pt x="0" y="600"/>
                    <a:pt x="217" y="284"/>
                    <a:pt x="400" y="167"/>
                  </a:cubicBezTo>
                  <a:cubicBezTo>
                    <a:pt x="650" y="0"/>
                    <a:pt x="1050" y="134"/>
                    <a:pt x="983" y="4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9"/>
            <p:cNvSpPr/>
            <p:nvPr/>
          </p:nvSpPr>
          <p:spPr>
            <a:xfrm>
              <a:off x="5553125" y="1455925"/>
              <a:ext cx="180400" cy="184575"/>
            </a:xfrm>
            <a:custGeom>
              <a:avLst/>
              <a:gdLst/>
              <a:ahLst/>
              <a:cxnLst/>
              <a:rect l="l" t="t" r="r" b="b"/>
              <a:pathLst>
                <a:path w="7216" h="7383" extrusionOk="0">
                  <a:moveTo>
                    <a:pt x="750" y="2817"/>
                  </a:moveTo>
                  <a:cubicBezTo>
                    <a:pt x="767" y="2634"/>
                    <a:pt x="784" y="2117"/>
                    <a:pt x="867" y="1867"/>
                  </a:cubicBezTo>
                  <a:cubicBezTo>
                    <a:pt x="967" y="1551"/>
                    <a:pt x="1467" y="1234"/>
                    <a:pt x="1750" y="1034"/>
                  </a:cubicBezTo>
                  <a:cubicBezTo>
                    <a:pt x="2633" y="434"/>
                    <a:pt x="3866" y="1"/>
                    <a:pt x="4949" y="201"/>
                  </a:cubicBezTo>
                  <a:cubicBezTo>
                    <a:pt x="5732" y="351"/>
                    <a:pt x="6449" y="667"/>
                    <a:pt x="6849" y="1384"/>
                  </a:cubicBezTo>
                  <a:cubicBezTo>
                    <a:pt x="7165" y="1950"/>
                    <a:pt x="7215" y="2850"/>
                    <a:pt x="6999" y="3467"/>
                  </a:cubicBezTo>
                  <a:cubicBezTo>
                    <a:pt x="6499" y="4933"/>
                    <a:pt x="5749" y="6399"/>
                    <a:pt x="4199" y="6949"/>
                  </a:cubicBezTo>
                  <a:cubicBezTo>
                    <a:pt x="3333" y="7266"/>
                    <a:pt x="2466" y="7382"/>
                    <a:pt x="1617" y="6899"/>
                  </a:cubicBezTo>
                  <a:cubicBezTo>
                    <a:pt x="1183" y="6666"/>
                    <a:pt x="784" y="6333"/>
                    <a:pt x="467" y="5933"/>
                  </a:cubicBezTo>
                  <a:cubicBezTo>
                    <a:pt x="0" y="5350"/>
                    <a:pt x="17" y="4683"/>
                    <a:pt x="750" y="281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9"/>
            <p:cNvSpPr/>
            <p:nvPr/>
          </p:nvSpPr>
          <p:spPr>
            <a:xfrm>
              <a:off x="3375725" y="1585075"/>
              <a:ext cx="155400" cy="134575"/>
            </a:xfrm>
            <a:custGeom>
              <a:avLst/>
              <a:gdLst/>
              <a:ahLst/>
              <a:cxnLst/>
              <a:rect l="l" t="t" r="r" b="b"/>
              <a:pathLst>
                <a:path w="6216" h="5383" extrusionOk="0">
                  <a:moveTo>
                    <a:pt x="717" y="4599"/>
                  </a:moveTo>
                  <a:cubicBezTo>
                    <a:pt x="533" y="4416"/>
                    <a:pt x="183" y="4116"/>
                    <a:pt x="83" y="3833"/>
                  </a:cubicBezTo>
                  <a:cubicBezTo>
                    <a:pt x="0" y="3566"/>
                    <a:pt x="117" y="3150"/>
                    <a:pt x="167" y="2916"/>
                  </a:cubicBezTo>
                  <a:cubicBezTo>
                    <a:pt x="383" y="2017"/>
                    <a:pt x="850" y="1400"/>
                    <a:pt x="1566" y="817"/>
                  </a:cubicBezTo>
                  <a:cubicBezTo>
                    <a:pt x="2549" y="0"/>
                    <a:pt x="4282" y="284"/>
                    <a:pt x="5182" y="1117"/>
                  </a:cubicBezTo>
                  <a:cubicBezTo>
                    <a:pt x="6099" y="1950"/>
                    <a:pt x="6215" y="3966"/>
                    <a:pt x="5249" y="4816"/>
                  </a:cubicBezTo>
                  <a:cubicBezTo>
                    <a:pt x="4599" y="5382"/>
                    <a:pt x="3533" y="5366"/>
                    <a:pt x="2733" y="5332"/>
                  </a:cubicBezTo>
                  <a:cubicBezTo>
                    <a:pt x="1683" y="5299"/>
                    <a:pt x="667" y="5116"/>
                    <a:pt x="717" y="459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9"/>
            <p:cNvSpPr/>
            <p:nvPr/>
          </p:nvSpPr>
          <p:spPr>
            <a:xfrm>
              <a:off x="2517175" y="2065375"/>
              <a:ext cx="176225" cy="138325"/>
            </a:xfrm>
            <a:custGeom>
              <a:avLst/>
              <a:gdLst/>
              <a:ahLst/>
              <a:cxnLst/>
              <a:rect l="l" t="t" r="r" b="b"/>
              <a:pathLst>
                <a:path w="7049" h="5533" extrusionOk="0">
                  <a:moveTo>
                    <a:pt x="317" y="3583"/>
                  </a:moveTo>
                  <a:cubicBezTo>
                    <a:pt x="183" y="3233"/>
                    <a:pt x="0" y="2966"/>
                    <a:pt x="150" y="2633"/>
                  </a:cubicBezTo>
                  <a:cubicBezTo>
                    <a:pt x="267" y="2333"/>
                    <a:pt x="583" y="2017"/>
                    <a:pt x="800" y="1767"/>
                  </a:cubicBezTo>
                  <a:cubicBezTo>
                    <a:pt x="1400" y="1083"/>
                    <a:pt x="2250" y="534"/>
                    <a:pt x="3149" y="300"/>
                  </a:cubicBezTo>
                  <a:cubicBezTo>
                    <a:pt x="4349" y="0"/>
                    <a:pt x="6082" y="317"/>
                    <a:pt x="6582" y="1583"/>
                  </a:cubicBezTo>
                  <a:cubicBezTo>
                    <a:pt x="7048" y="2750"/>
                    <a:pt x="6349" y="4166"/>
                    <a:pt x="5382" y="4866"/>
                  </a:cubicBezTo>
                  <a:cubicBezTo>
                    <a:pt x="4732" y="5332"/>
                    <a:pt x="4099" y="5532"/>
                    <a:pt x="3283" y="5399"/>
                  </a:cubicBezTo>
                  <a:cubicBezTo>
                    <a:pt x="2366" y="5266"/>
                    <a:pt x="1366" y="4833"/>
                    <a:pt x="317" y="358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9"/>
            <p:cNvSpPr/>
            <p:nvPr/>
          </p:nvSpPr>
          <p:spPr>
            <a:xfrm>
              <a:off x="2675050" y="2181175"/>
              <a:ext cx="51675" cy="48350"/>
            </a:xfrm>
            <a:custGeom>
              <a:avLst/>
              <a:gdLst/>
              <a:ahLst/>
              <a:cxnLst/>
              <a:rect l="l" t="t" r="r" b="b"/>
              <a:pathLst>
                <a:path w="2067" h="1934" extrusionOk="0">
                  <a:moveTo>
                    <a:pt x="0" y="1367"/>
                  </a:moveTo>
                  <a:cubicBezTo>
                    <a:pt x="67" y="1000"/>
                    <a:pt x="34" y="534"/>
                    <a:pt x="334" y="284"/>
                  </a:cubicBezTo>
                  <a:cubicBezTo>
                    <a:pt x="483" y="151"/>
                    <a:pt x="767" y="34"/>
                    <a:pt x="967" y="17"/>
                  </a:cubicBezTo>
                  <a:cubicBezTo>
                    <a:pt x="1300" y="1"/>
                    <a:pt x="1583" y="334"/>
                    <a:pt x="1700" y="617"/>
                  </a:cubicBezTo>
                  <a:cubicBezTo>
                    <a:pt x="2066" y="1584"/>
                    <a:pt x="1150" y="1934"/>
                    <a:pt x="317" y="19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9"/>
            <p:cNvSpPr/>
            <p:nvPr/>
          </p:nvSpPr>
          <p:spPr>
            <a:xfrm>
              <a:off x="1857725" y="2041200"/>
              <a:ext cx="191650" cy="172075"/>
            </a:xfrm>
            <a:custGeom>
              <a:avLst/>
              <a:gdLst/>
              <a:ahLst/>
              <a:cxnLst/>
              <a:rect l="l" t="t" r="r" b="b"/>
              <a:pathLst>
                <a:path w="7666" h="6883" extrusionOk="0">
                  <a:moveTo>
                    <a:pt x="7649" y="3717"/>
                  </a:moveTo>
                  <a:cubicBezTo>
                    <a:pt x="7666" y="3017"/>
                    <a:pt x="7616" y="2500"/>
                    <a:pt x="7283" y="1867"/>
                  </a:cubicBezTo>
                  <a:cubicBezTo>
                    <a:pt x="6883" y="1134"/>
                    <a:pt x="6266" y="634"/>
                    <a:pt x="5450" y="451"/>
                  </a:cubicBezTo>
                  <a:cubicBezTo>
                    <a:pt x="3500" y="1"/>
                    <a:pt x="551" y="617"/>
                    <a:pt x="234" y="2967"/>
                  </a:cubicBezTo>
                  <a:cubicBezTo>
                    <a:pt x="1" y="4733"/>
                    <a:pt x="1284" y="6449"/>
                    <a:pt x="3034" y="6733"/>
                  </a:cubicBezTo>
                  <a:cubicBezTo>
                    <a:pt x="3917" y="6883"/>
                    <a:pt x="4866" y="6766"/>
                    <a:pt x="5666" y="6383"/>
                  </a:cubicBezTo>
                  <a:cubicBezTo>
                    <a:pt x="6349" y="6066"/>
                    <a:pt x="6883" y="5450"/>
                    <a:pt x="7649" y="371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9"/>
            <p:cNvSpPr/>
            <p:nvPr/>
          </p:nvSpPr>
          <p:spPr>
            <a:xfrm>
              <a:off x="2067275" y="2029550"/>
              <a:ext cx="67500" cy="88750"/>
            </a:xfrm>
            <a:custGeom>
              <a:avLst/>
              <a:gdLst/>
              <a:ahLst/>
              <a:cxnLst/>
              <a:rect l="l" t="t" r="r" b="b"/>
              <a:pathLst>
                <a:path w="2700" h="3550" extrusionOk="0">
                  <a:moveTo>
                    <a:pt x="1267" y="3550"/>
                  </a:moveTo>
                  <a:cubicBezTo>
                    <a:pt x="933" y="3316"/>
                    <a:pt x="600" y="3166"/>
                    <a:pt x="400" y="2800"/>
                  </a:cubicBezTo>
                  <a:cubicBezTo>
                    <a:pt x="167" y="2400"/>
                    <a:pt x="0" y="2017"/>
                    <a:pt x="0" y="1533"/>
                  </a:cubicBezTo>
                  <a:cubicBezTo>
                    <a:pt x="34" y="734"/>
                    <a:pt x="550" y="0"/>
                    <a:pt x="1400" y="67"/>
                  </a:cubicBezTo>
                  <a:cubicBezTo>
                    <a:pt x="2133" y="117"/>
                    <a:pt x="2583" y="617"/>
                    <a:pt x="2650" y="1350"/>
                  </a:cubicBezTo>
                  <a:cubicBezTo>
                    <a:pt x="2700" y="2117"/>
                    <a:pt x="2100" y="2850"/>
                    <a:pt x="1483" y="32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9"/>
            <p:cNvSpPr/>
            <p:nvPr/>
          </p:nvSpPr>
          <p:spPr>
            <a:xfrm>
              <a:off x="2045600" y="1586725"/>
              <a:ext cx="177500" cy="72525"/>
            </a:xfrm>
            <a:custGeom>
              <a:avLst/>
              <a:gdLst/>
              <a:ahLst/>
              <a:cxnLst/>
              <a:rect l="l" t="t" r="r" b="b"/>
              <a:pathLst>
                <a:path w="7100" h="2901" extrusionOk="0">
                  <a:moveTo>
                    <a:pt x="4033" y="101"/>
                  </a:moveTo>
                  <a:cubicBezTo>
                    <a:pt x="3350" y="34"/>
                    <a:pt x="2717" y="34"/>
                    <a:pt x="2084" y="318"/>
                  </a:cubicBezTo>
                  <a:cubicBezTo>
                    <a:pt x="1634" y="518"/>
                    <a:pt x="1051" y="717"/>
                    <a:pt x="701" y="1101"/>
                  </a:cubicBezTo>
                  <a:cubicBezTo>
                    <a:pt x="1" y="1851"/>
                    <a:pt x="2100" y="2417"/>
                    <a:pt x="2467" y="2467"/>
                  </a:cubicBezTo>
                  <a:cubicBezTo>
                    <a:pt x="3767" y="2650"/>
                    <a:pt x="5433" y="2900"/>
                    <a:pt x="6549" y="2000"/>
                  </a:cubicBezTo>
                  <a:cubicBezTo>
                    <a:pt x="6849" y="1767"/>
                    <a:pt x="7099" y="1434"/>
                    <a:pt x="6933" y="1067"/>
                  </a:cubicBezTo>
                  <a:cubicBezTo>
                    <a:pt x="6633" y="384"/>
                    <a:pt x="5649" y="84"/>
                    <a:pt x="498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9"/>
            <p:cNvSpPr/>
            <p:nvPr/>
          </p:nvSpPr>
          <p:spPr>
            <a:xfrm>
              <a:off x="1820250" y="1399700"/>
              <a:ext cx="177475" cy="121650"/>
            </a:xfrm>
            <a:custGeom>
              <a:avLst/>
              <a:gdLst/>
              <a:ahLst/>
              <a:cxnLst/>
              <a:rect l="l" t="t" r="r" b="b"/>
              <a:pathLst>
                <a:path w="7099" h="4866" extrusionOk="0">
                  <a:moveTo>
                    <a:pt x="2316" y="317"/>
                  </a:moveTo>
                  <a:cubicBezTo>
                    <a:pt x="1866" y="184"/>
                    <a:pt x="1600" y="0"/>
                    <a:pt x="1200" y="217"/>
                  </a:cubicBezTo>
                  <a:cubicBezTo>
                    <a:pt x="867" y="400"/>
                    <a:pt x="500" y="717"/>
                    <a:pt x="317" y="1050"/>
                  </a:cubicBezTo>
                  <a:cubicBezTo>
                    <a:pt x="17" y="1600"/>
                    <a:pt x="0" y="2450"/>
                    <a:pt x="217" y="3033"/>
                  </a:cubicBezTo>
                  <a:cubicBezTo>
                    <a:pt x="483" y="3716"/>
                    <a:pt x="1067" y="4133"/>
                    <a:pt x="1733" y="4383"/>
                  </a:cubicBezTo>
                  <a:cubicBezTo>
                    <a:pt x="2700" y="4733"/>
                    <a:pt x="3766" y="4666"/>
                    <a:pt x="4766" y="4733"/>
                  </a:cubicBezTo>
                  <a:cubicBezTo>
                    <a:pt x="5316" y="4749"/>
                    <a:pt x="5966" y="4866"/>
                    <a:pt x="6465" y="4533"/>
                  </a:cubicBezTo>
                  <a:cubicBezTo>
                    <a:pt x="6982" y="4199"/>
                    <a:pt x="7099" y="3533"/>
                    <a:pt x="7065" y="2933"/>
                  </a:cubicBezTo>
                  <a:cubicBezTo>
                    <a:pt x="7015" y="1917"/>
                    <a:pt x="6415" y="1150"/>
                    <a:pt x="6099" y="21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9"/>
            <p:cNvSpPr/>
            <p:nvPr/>
          </p:nvSpPr>
          <p:spPr>
            <a:xfrm>
              <a:off x="6616625" y="2435700"/>
              <a:ext cx="398275" cy="151650"/>
            </a:xfrm>
            <a:custGeom>
              <a:avLst/>
              <a:gdLst/>
              <a:ahLst/>
              <a:cxnLst/>
              <a:rect l="l" t="t" r="r" b="b"/>
              <a:pathLst>
                <a:path w="15931" h="6066" extrusionOk="0">
                  <a:moveTo>
                    <a:pt x="134" y="5366"/>
                  </a:moveTo>
                  <a:cubicBezTo>
                    <a:pt x="0" y="4916"/>
                    <a:pt x="34" y="4499"/>
                    <a:pt x="217" y="4100"/>
                  </a:cubicBezTo>
                  <a:cubicBezTo>
                    <a:pt x="667" y="3650"/>
                    <a:pt x="1150" y="3233"/>
                    <a:pt x="1667" y="2883"/>
                  </a:cubicBezTo>
                  <a:cubicBezTo>
                    <a:pt x="2966" y="1950"/>
                    <a:pt x="4433" y="1217"/>
                    <a:pt x="5982" y="767"/>
                  </a:cubicBezTo>
                  <a:cubicBezTo>
                    <a:pt x="7565" y="317"/>
                    <a:pt x="9298" y="1"/>
                    <a:pt x="10948" y="284"/>
                  </a:cubicBezTo>
                  <a:cubicBezTo>
                    <a:pt x="12614" y="550"/>
                    <a:pt x="14847" y="584"/>
                    <a:pt x="15364" y="2567"/>
                  </a:cubicBezTo>
                  <a:cubicBezTo>
                    <a:pt x="15930" y="4783"/>
                    <a:pt x="12664" y="5033"/>
                    <a:pt x="11215" y="5216"/>
                  </a:cubicBezTo>
                  <a:cubicBezTo>
                    <a:pt x="9665" y="5416"/>
                    <a:pt x="8149" y="5766"/>
                    <a:pt x="6582" y="5899"/>
                  </a:cubicBezTo>
                  <a:cubicBezTo>
                    <a:pt x="4683" y="6066"/>
                    <a:pt x="2683" y="5882"/>
                    <a:pt x="134" y="53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9"/>
            <p:cNvSpPr/>
            <p:nvPr/>
          </p:nvSpPr>
          <p:spPr>
            <a:xfrm>
              <a:off x="6591625" y="2451525"/>
              <a:ext cx="102925" cy="62100"/>
            </a:xfrm>
            <a:custGeom>
              <a:avLst/>
              <a:gdLst/>
              <a:ahLst/>
              <a:cxnLst/>
              <a:rect l="l" t="t" r="r" b="b"/>
              <a:pathLst>
                <a:path w="4117" h="2484" extrusionOk="0">
                  <a:moveTo>
                    <a:pt x="1" y="2483"/>
                  </a:moveTo>
                  <a:cubicBezTo>
                    <a:pt x="17" y="1517"/>
                    <a:pt x="1" y="1184"/>
                    <a:pt x="834" y="701"/>
                  </a:cubicBezTo>
                  <a:cubicBezTo>
                    <a:pt x="1234" y="467"/>
                    <a:pt x="1767" y="201"/>
                    <a:pt x="2250" y="117"/>
                  </a:cubicBezTo>
                  <a:cubicBezTo>
                    <a:pt x="2667" y="34"/>
                    <a:pt x="3367" y="1"/>
                    <a:pt x="3600" y="451"/>
                  </a:cubicBezTo>
                  <a:cubicBezTo>
                    <a:pt x="4116" y="1500"/>
                    <a:pt x="1134" y="1934"/>
                    <a:pt x="717" y="206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9"/>
            <p:cNvSpPr/>
            <p:nvPr/>
          </p:nvSpPr>
          <p:spPr>
            <a:xfrm>
              <a:off x="6126325" y="2358225"/>
              <a:ext cx="409500" cy="192475"/>
            </a:xfrm>
            <a:custGeom>
              <a:avLst/>
              <a:gdLst/>
              <a:ahLst/>
              <a:cxnLst/>
              <a:rect l="l" t="t" r="r" b="b"/>
              <a:pathLst>
                <a:path w="16380" h="7699" extrusionOk="0">
                  <a:moveTo>
                    <a:pt x="16380" y="5666"/>
                  </a:moveTo>
                  <a:cubicBezTo>
                    <a:pt x="16347" y="5249"/>
                    <a:pt x="16297" y="4832"/>
                    <a:pt x="16197" y="4433"/>
                  </a:cubicBezTo>
                  <a:cubicBezTo>
                    <a:pt x="15980" y="4149"/>
                    <a:pt x="15713" y="3899"/>
                    <a:pt x="15413" y="3683"/>
                  </a:cubicBezTo>
                  <a:cubicBezTo>
                    <a:pt x="14614" y="3050"/>
                    <a:pt x="13830" y="2366"/>
                    <a:pt x="12947" y="1850"/>
                  </a:cubicBezTo>
                  <a:cubicBezTo>
                    <a:pt x="11181" y="800"/>
                    <a:pt x="8748" y="0"/>
                    <a:pt x="6666" y="17"/>
                  </a:cubicBezTo>
                  <a:cubicBezTo>
                    <a:pt x="5799" y="34"/>
                    <a:pt x="5066" y="267"/>
                    <a:pt x="4316" y="667"/>
                  </a:cubicBezTo>
                  <a:cubicBezTo>
                    <a:pt x="3283" y="1233"/>
                    <a:pt x="2083" y="2166"/>
                    <a:pt x="1400" y="3133"/>
                  </a:cubicBezTo>
                  <a:cubicBezTo>
                    <a:pt x="1000" y="3699"/>
                    <a:pt x="617" y="4349"/>
                    <a:pt x="384" y="4999"/>
                  </a:cubicBezTo>
                  <a:cubicBezTo>
                    <a:pt x="217" y="5466"/>
                    <a:pt x="0" y="6199"/>
                    <a:pt x="100" y="6715"/>
                  </a:cubicBezTo>
                  <a:cubicBezTo>
                    <a:pt x="284" y="7698"/>
                    <a:pt x="2000" y="7365"/>
                    <a:pt x="2716" y="7315"/>
                  </a:cubicBezTo>
                  <a:cubicBezTo>
                    <a:pt x="3750" y="7249"/>
                    <a:pt x="4799" y="7032"/>
                    <a:pt x="5849" y="7049"/>
                  </a:cubicBezTo>
                  <a:cubicBezTo>
                    <a:pt x="6666" y="7049"/>
                    <a:pt x="7449" y="7232"/>
                    <a:pt x="8248" y="7315"/>
                  </a:cubicBezTo>
                  <a:cubicBezTo>
                    <a:pt x="9648" y="7465"/>
                    <a:pt x="11298" y="7448"/>
                    <a:pt x="12664" y="7182"/>
                  </a:cubicBezTo>
                  <a:cubicBezTo>
                    <a:pt x="13164" y="7082"/>
                    <a:pt x="13697" y="6865"/>
                    <a:pt x="14147" y="6615"/>
                  </a:cubicBezTo>
                  <a:cubicBezTo>
                    <a:pt x="14747" y="6299"/>
                    <a:pt x="15097" y="5732"/>
                    <a:pt x="16380" y="56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9"/>
            <p:cNvSpPr/>
            <p:nvPr/>
          </p:nvSpPr>
          <p:spPr>
            <a:xfrm>
              <a:off x="6960300" y="2538600"/>
              <a:ext cx="118325" cy="55850"/>
            </a:xfrm>
            <a:custGeom>
              <a:avLst/>
              <a:gdLst/>
              <a:ahLst/>
              <a:cxnLst/>
              <a:rect l="l" t="t" r="r" b="b"/>
              <a:pathLst>
                <a:path w="4733" h="2234" extrusionOk="0">
                  <a:moveTo>
                    <a:pt x="0" y="1816"/>
                  </a:moveTo>
                  <a:cubicBezTo>
                    <a:pt x="400" y="1200"/>
                    <a:pt x="550" y="850"/>
                    <a:pt x="1200" y="600"/>
                  </a:cubicBezTo>
                  <a:cubicBezTo>
                    <a:pt x="1700" y="400"/>
                    <a:pt x="2183" y="267"/>
                    <a:pt x="2733" y="184"/>
                  </a:cubicBezTo>
                  <a:cubicBezTo>
                    <a:pt x="3066" y="134"/>
                    <a:pt x="4433" y="0"/>
                    <a:pt x="4616" y="550"/>
                  </a:cubicBezTo>
                  <a:cubicBezTo>
                    <a:pt x="4733" y="900"/>
                    <a:pt x="4283" y="1267"/>
                    <a:pt x="4016" y="1400"/>
                  </a:cubicBezTo>
                  <a:cubicBezTo>
                    <a:pt x="3000" y="1900"/>
                    <a:pt x="1917" y="1950"/>
                    <a:pt x="833" y="22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9"/>
            <p:cNvSpPr/>
            <p:nvPr/>
          </p:nvSpPr>
          <p:spPr>
            <a:xfrm>
              <a:off x="6395425" y="2554850"/>
              <a:ext cx="130000" cy="46675"/>
            </a:xfrm>
            <a:custGeom>
              <a:avLst/>
              <a:gdLst/>
              <a:ahLst/>
              <a:cxnLst/>
              <a:rect l="l" t="t" r="r" b="b"/>
              <a:pathLst>
                <a:path w="5200" h="1867" extrusionOk="0">
                  <a:moveTo>
                    <a:pt x="1" y="1433"/>
                  </a:moveTo>
                  <a:cubicBezTo>
                    <a:pt x="367" y="983"/>
                    <a:pt x="517" y="717"/>
                    <a:pt x="1050" y="600"/>
                  </a:cubicBezTo>
                  <a:cubicBezTo>
                    <a:pt x="1683" y="450"/>
                    <a:pt x="2350" y="267"/>
                    <a:pt x="3000" y="200"/>
                  </a:cubicBezTo>
                  <a:cubicBezTo>
                    <a:pt x="3500" y="150"/>
                    <a:pt x="4533" y="0"/>
                    <a:pt x="4933" y="433"/>
                  </a:cubicBezTo>
                  <a:cubicBezTo>
                    <a:pt x="5199" y="717"/>
                    <a:pt x="4866" y="1000"/>
                    <a:pt x="4566" y="1166"/>
                  </a:cubicBezTo>
                  <a:cubicBezTo>
                    <a:pt x="4183" y="1366"/>
                    <a:pt x="3700" y="1400"/>
                    <a:pt x="3283" y="1433"/>
                  </a:cubicBezTo>
                  <a:cubicBezTo>
                    <a:pt x="2317" y="1533"/>
                    <a:pt x="1367" y="1683"/>
                    <a:pt x="417" y="18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2" name="Google Shape;992;p9"/>
          <p:cNvSpPr txBox="1">
            <a:spLocks noGrp="1"/>
          </p:cNvSpPr>
          <p:nvPr>
            <p:ph type="title"/>
          </p:nvPr>
        </p:nvSpPr>
        <p:spPr>
          <a:xfrm>
            <a:off x="4839975" y="1269413"/>
            <a:ext cx="3597600" cy="86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993" name="Google Shape;993;p9"/>
          <p:cNvSpPr txBox="1">
            <a:spLocks noGrp="1"/>
          </p:cNvSpPr>
          <p:nvPr>
            <p:ph type="subTitle" idx="1"/>
          </p:nvPr>
        </p:nvSpPr>
        <p:spPr>
          <a:xfrm>
            <a:off x="4839975" y="2207884"/>
            <a:ext cx="3597600" cy="166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994" name="Google Shape;994;p9"/>
          <p:cNvSpPr/>
          <p:nvPr/>
        </p:nvSpPr>
        <p:spPr>
          <a:xfrm>
            <a:off x="-56250" y="4608575"/>
            <a:ext cx="9256374" cy="949800"/>
          </a:xfrm>
          <a:custGeom>
            <a:avLst/>
            <a:gdLst/>
            <a:ahLst/>
            <a:cxnLst/>
            <a:rect l="l" t="t" r="r" b="b"/>
            <a:pathLst>
              <a:path w="277719" h="37992" extrusionOk="0">
                <a:moveTo>
                  <a:pt x="0" y="37992"/>
                </a:moveTo>
                <a:lnTo>
                  <a:pt x="277719" y="37992"/>
                </a:lnTo>
                <a:lnTo>
                  <a:pt x="277719" y="251"/>
                </a:lnTo>
                <a:lnTo>
                  <a:pt x="0" y="1"/>
                </a:lnTo>
                <a:close/>
              </a:path>
            </a:pathLst>
          </a:custGeom>
          <a:solidFill>
            <a:srgbClr val="675D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5" name="Google Shape;995;p9"/>
          <p:cNvSpPr/>
          <p:nvPr/>
        </p:nvSpPr>
        <p:spPr>
          <a:xfrm>
            <a:off x="-56250" y="4614425"/>
            <a:ext cx="9256374" cy="394500"/>
          </a:xfrm>
          <a:custGeom>
            <a:avLst/>
            <a:gdLst/>
            <a:ahLst/>
            <a:cxnLst/>
            <a:rect l="l" t="t" r="r" b="b"/>
            <a:pathLst>
              <a:path w="277719" h="15780" extrusionOk="0">
                <a:moveTo>
                  <a:pt x="0" y="15780"/>
                </a:moveTo>
                <a:lnTo>
                  <a:pt x="277719" y="14363"/>
                </a:lnTo>
                <a:lnTo>
                  <a:pt x="277719" y="233"/>
                </a:lnTo>
                <a:lnTo>
                  <a:pt x="0" y="0"/>
                </a:lnTo>
                <a:close/>
              </a:path>
            </a:pathLst>
          </a:custGeom>
          <a:solidFill>
            <a:srgbClr val="9C8F9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96" name="Google Shape;996;p9"/>
          <p:cNvGrpSpPr/>
          <p:nvPr/>
        </p:nvGrpSpPr>
        <p:grpSpPr>
          <a:xfrm>
            <a:off x="-1691500" y="103613"/>
            <a:ext cx="5423325" cy="1482575"/>
            <a:chOff x="1780675" y="1201000"/>
            <a:chExt cx="5423325" cy="1482575"/>
          </a:xfrm>
        </p:grpSpPr>
        <p:sp>
          <p:nvSpPr>
            <p:cNvPr id="997" name="Google Shape;997;p9"/>
            <p:cNvSpPr/>
            <p:nvPr/>
          </p:nvSpPr>
          <p:spPr>
            <a:xfrm>
              <a:off x="2635875" y="1252650"/>
              <a:ext cx="3303850" cy="1371375"/>
            </a:xfrm>
            <a:custGeom>
              <a:avLst/>
              <a:gdLst/>
              <a:ahLst/>
              <a:cxnLst/>
              <a:rect l="l" t="t" r="r" b="b"/>
              <a:pathLst>
                <a:path w="132154" h="54855" extrusionOk="0">
                  <a:moveTo>
                    <a:pt x="114208" y="67"/>
                  </a:moveTo>
                  <a:cubicBezTo>
                    <a:pt x="110192" y="334"/>
                    <a:pt x="106026" y="700"/>
                    <a:pt x="102060" y="1450"/>
                  </a:cubicBezTo>
                  <a:lnTo>
                    <a:pt x="102060" y="1450"/>
                  </a:lnTo>
                  <a:cubicBezTo>
                    <a:pt x="100144" y="1817"/>
                    <a:pt x="98278" y="2183"/>
                    <a:pt x="96328" y="2183"/>
                  </a:cubicBezTo>
                  <a:lnTo>
                    <a:pt x="96328" y="2183"/>
                  </a:lnTo>
                  <a:cubicBezTo>
                    <a:pt x="94629" y="2167"/>
                    <a:pt x="93063" y="1633"/>
                    <a:pt x="91396" y="1450"/>
                  </a:cubicBezTo>
                  <a:lnTo>
                    <a:pt x="91396" y="1450"/>
                  </a:lnTo>
                  <a:cubicBezTo>
                    <a:pt x="90363" y="1334"/>
                    <a:pt x="89447" y="1084"/>
                    <a:pt x="88380" y="1084"/>
                  </a:cubicBezTo>
                  <a:lnTo>
                    <a:pt x="88380" y="1084"/>
                  </a:lnTo>
                  <a:cubicBezTo>
                    <a:pt x="88097" y="1100"/>
                    <a:pt x="87797" y="1084"/>
                    <a:pt x="87514" y="1084"/>
                  </a:cubicBezTo>
                  <a:lnTo>
                    <a:pt x="87514" y="1084"/>
                  </a:lnTo>
                  <a:cubicBezTo>
                    <a:pt x="86781" y="1067"/>
                    <a:pt x="86031" y="1067"/>
                    <a:pt x="85298" y="1167"/>
                  </a:cubicBezTo>
                  <a:lnTo>
                    <a:pt x="85298" y="1167"/>
                  </a:lnTo>
                  <a:cubicBezTo>
                    <a:pt x="79199" y="1967"/>
                    <a:pt x="73151" y="3050"/>
                    <a:pt x="67052" y="3983"/>
                  </a:cubicBezTo>
                  <a:lnTo>
                    <a:pt x="67052" y="3983"/>
                  </a:lnTo>
                  <a:cubicBezTo>
                    <a:pt x="63370" y="4549"/>
                    <a:pt x="59687" y="4716"/>
                    <a:pt x="56005" y="5133"/>
                  </a:cubicBezTo>
                  <a:lnTo>
                    <a:pt x="56005" y="5133"/>
                  </a:lnTo>
                  <a:cubicBezTo>
                    <a:pt x="54355" y="5316"/>
                    <a:pt x="52839" y="5699"/>
                    <a:pt x="51289" y="6316"/>
                  </a:cubicBezTo>
                  <a:lnTo>
                    <a:pt x="51289" y="6316"/>
                  </a:lnTo>
                  <a:cubicBezTo>
                    <a:pt x="50206" y="6749"/>
                    <a:pt x="49073" y="7349"/>
                    <a:pt x="47940" y="7549"/>
                  </a:cubicBezTo>
                  <a:lnTo>
                    <a:pt x="47940" y="7549"/>
                  </a:lnTo>
                  <a:cubicBezTo>
                    <a:pt x="47407" y="7649"/>
                    <a:pt x="46840" y="7632"/>
                    <a:pt x="46274" y="7599"/>
                  </a:cubicBezTo>
                  <a:lnTo>
                    <a:pt x="46274" y="7599"/>
                  </a:lnTo>
                  <a:cubicBezTo>
                    <a:pt x="46024" y="7599"/>
                    <a:pt x="45774" y="7582"/>
                    <a:pt x="45540" y="7582"/>
                  </a:cubicBezTo>
                  <a:lnTo>
                    <a:pt x="45540" y="7582"/>
                  </a:lnTo>
                  <a:cubicBezTo>
                    <a:pt x="45340" y="7582"/>
                    <a:pt x="45140" y="7582"/>
                    <a:pt x="44957" y="7582"/>
                  </a:cubicBezTo>
                  <a:lnTo>
                    <a:pt x="44957" y="7582"/>
                  </a:lnTo>
                  <a:cubicBezTo>
                    <a:pt x="43441" y="7565"/>
                    <a:pt x="41891" y="7549"/>
                    <a:pt x="40508" y="8365"/>
                  </a:cubicBezTo>
                  <a:lnTo>
                    <a:pt x="40508" y="8365"/>
                  </a:lnTo>
                  <a:cubicBezTo>
                    <a:pt x="38709" y="9415"/>
                    <a:pt x="37342" y="11065"/>
                    <a:pt x="35926" y="12614"/>
                  </a:cubicBezTo>
                  <a:lnTo>
                    <a:pt x="35926" y="12614"/>
                  </a:lnTo>
                  <a:cubicBezTo>
                    <a:pt x="34976" y="13681"/>
                    <a:pt x="33693" y="14264"/>
                    <a:pt x="32443" y="14514"/>
                  </a:cubicBezTo>
                  <a:lnTo>
                    <a:pt x="32443" y="14514"/>
                  </a:lnTo>
                  <a:cubicBezTo>
                    <a:pt x="31444" y="14714"/>
                    <a:pt x="30361" y="14664"/>
                    <a:pt x="30061" y="15963"/>
                  </a:cubicBezTo>
                  <a:lnTo>
                    <a:pt x="30061" y="15963"/>
                  </a:lnTo>
                  <a:cubicBezTo>
                    <a:pt x="29861" y="16763"/>
                    <a:pt x="30211" y="17296"/>
                    <a:pt x="29427" y="17780"/>
                  </a:cubicBezTo>
                  <a:lnTo>
                    <a:pt x="29427" y="17780"/>
                  </a:lnTo>
                  <a:cubicBezTo>
                    <a:pt x="28861" y="18146"/>
                    <a:pt x="29044" y="17930"/>
                    <a:pt x="28494" y="17580"/>
                  </a:cubicBezTo>
                  <a:lnTo>
                    <a:pt x="28494" y="17580"/>
                  </a:lnTo>
                  <a:cubicBezTo>
                    <a:pt x="27928" y="17213"/>
                    <a:pt x="26145" y="17030"/>
                    <a:pt x="25428" y="17346"/>
                  </a:cubicBezTo>
                  <a:lnTo>
                    <a:pt x="25428" y="17346"/>
                  </a:lnTo>
                  <a:cubicBezTo>
                    <a:pt x="24562" y="17746"/>
                    <a:pt x="23962" y="19146"/>
                    <a:pt x="23979" y="20129"/>
                  </a:cubicBezTo>
                  <a:lnTo>
                    <a:pt x="23979" y="20129"/>
                  </a:lnTo>
                  <a:cubicBezTo>
                    <a:pt x="24012" y="22495"/>
                    <a:pt x="27211" y="22962"/>
                    <a:pt x="28678" y="23795"/>
                  </a:cubicBezTo>
                  <a:lnTo>
                    <a:pt x="28678" y="23795"/>
                  </a:lnTo>
                  <a:cubicBezTo>
                    <a:pt x="29711" y="24395"/>
                    <a:pt x="30677" y="25228"/>
                    <a:pt x="30327" y="26711"/>
                  </a:cubicBezTo>
                  <a:lnTo>
                    <a:pt x="30327" y="26711"/>
                  </a:lnTo>
                  <a:cubicBezTo>
                    <a:pt x="30111" y="27661"/>
                    <a:pt x="29177" y="28444"/>
                    <a:pt x="28444" y="28877"/>
                  </a:cubicBezTo>
                  <a:lnTo>
                    <a:pt x="28444" y="28877"/>
                  </a:lnTo>
                  <a:cubicBezTo>
                    <a:pt x="27128" y="29643"/>
                    <a:pt x="25978" y="29960"/>
                    <a:pt x="24962" y="31343"/>
                  </a:cubicBezTo>
                  <a:lnTo>
                    <a:pt x="24962" y="31343"/>
                  </a:lnTo>
                  <a:cubicBezTo>
                    <a:pt x="24262" y="32309"/>
                    <a:pt x="24195" y="32976"/>
                    <a:pt x="23995" y="34092"/>
                  </a:cubicBezTo>
                  <a:lnTo>
                    <a:pt x="23995" y="34092"/>
                  </a:lnTo>
                  <a:cubicBezTo>
                    <a:pt x="23662" y="36109"/>
                    <a:pt x="21013" y="36025"/>
                    <a:pt x="19563" y="36358"/>
                  </a:cubicBezTo>
                  <a:lnTo>
                    <a:pt x="19563" y="36358"/>
                  </a:lnTo>
                  <a:cubicBezTo>
                    <a:pt x="19213" y="36425"/>
                    <a:pt x="18880" y="36425"/>
                    <a:pt x="18530" y="36425"/>
                  </a:cubicBezTo>
                  <a:lnTo>
                    <a:pt x="18530" y="36425"/>
                  </a:lnTo>
                  <a:cubicBezTo>
                    <a:pt x="18163" y="36425"/>
                    <a:pt x="17780" y="36408"/>
                    <a:pt x="17430" y="36508"/>
                  </a:cubicBezTo>
                  <a:lnTo>
                    <a:pt x="17430" y="36508"/>
                  </a:lnTo>
                  <a:cubicBezTo>
                    <a:pt x="16897" y="36658"/>
                    <a:pt x="16214" y="37208"/>
                    <a:pt x="15697" y="37525"/>
                  </a:cubicBezTo>
                  <a:lnTo>
                    <a:pt x="15697" y="37525"/>
                  </a:lnTo>
                  <a:cubicBezTo>
                    <a:pt x="15097" y="37891"/>
                    <a:pt x="14514" y="38058"/>
                    <a:pt x="14048" y="38591"/>
                  </a:cubicBezTo>
                  <a:lnTo>
                    <a:pt x="14048" y="38591"/>
                  </a:lnTo>
                  <a:cubicBezTo>
                    <a:pt x="13648" y="39041"/>
                    <a:pt x="13681" y="39358"/>
                    <a:pt x="13431" y="39874"/>
                  </a:cubicBezTo>
                  <a:lnTo>
                    <a:pt x="13431" y="39874"/>
                  </a:lnTo>
                  <a:cubicBezTo>
                    <a:pt x="12898" y="40907"/>
                    <a:pt x="11598" y="40091"/>
                    <a:pt x="10732" y="40824"/>
                  </a:cubicBezTo>
                  <a:lnTo>
                    <a:pt x="10732" y="40824"/>
                  </a:lnTo>
                  <a:cubicBezTo>
                    <a:pt x="9965" y="41457"/>
                    <a:pt x="9632" y="42707"/>
                    <a:pt x="9232" y="43657"/>
                  </a:cubicBezTo>
                  <a:lnTo>
                    <a:pt x="9232" y="43657"/>
                  </a:lnTo>
                  <a:cubicBezTo>
                    <a:pt x="8999" y="44207"/>
                    <a:pt x="8882" y="44990"/>
                    <a:pt x="8566" y="45456"/>
                  </a:cubicBezTo>
                  <a:lnTo>
                    <a:pt x="8566" y="45456"/>
                  </a:lnTo>
                  <a:cubicBezTo>
                    <a:pt x="7683" y="46739"/>
                    <a:pt x="5600" y="46823"/>
                    <a:pt x="4383" y="47256"/>
                  </a:cubicBezTo>
                  <a:lnTo>
                    <a:pt x="4383" y="47256"/>
                  </a:lnTo>
                  <a:cubicBezTo>
                    <a:pt x="2917" y="47789"/>
                    <a:pt x="1451" y="48156"/>
                    <a:pt x="1" y="48689"/>
                  </a:cubicBezTo>
                  <a:lnTo>
                    <a:pt x="1" y="48689"/>
                  </a:lnTo>
                  <a:lnTo>
                    <a:pt x="2834" y="53738"/>
                  </a:lnTo>
                  <a:cubicBezTo>
                    <a:pt x="5883" y="53921"/>
                    <a:pt x="8899" y="54471"/>
                    <a:pt x="11965" y="54487"/>
                  </a:cubicBezTo>
                  <a:lnTo>
                    <a:pt x="11965" y="54487"/>
                  </a:lnTo>
                  <a:cubicBezTo>
                    <a:pt x="13498" y="54504"/>
                    <a:pt x="15047" y="54471"/>
                    <a:pt x="16597" y="54454"/>
                  </a:cubicBezTo>
                  <a:lnTo>
                    <a:pt x="16597" y="54454"/>
                  </a:lnTo>
                  <a:cubicBezTo>
                    <a:pt x="20729" y="54438"/>
                    <a:pt x="24845" y="54804"/>
                    <a:pt x="28978" y="54837"/>
                  </a:cubicBezTo>
                  <a:lnTo>
                    <a:pt x="28978" y="54837"/>
                  </a:lnTo>
                  <a:cubicBezTo>
                    <a:pt x="33393" y="54854"/>
                    <a:pt x="37892" y="54421"/>
                    <a:pt x="42274" y="53754"/>
                  </a:cubicBezTo>
                  <a:lnTo>
                    <a:pt x="42274" y="53754"/>
                  </a:lnTo>
                  <a:cubicBezTo>
                    <a:pt x="46573" y="53104"/>
                    <a:pt x="50906" y="52805"/>
                    <a:pt x="55238" y="52388"/>
                  </a:cubicBezTo>
                  <a:lnTo>
                    <a:pt x="55238" y="52388"/>
                  </a:lnTo>
                  <a:cubicBezTo>
                    <a:pt x="59104" y="52021"/>
                    <a:pt x="63020" y="51555"/>
                    <a:pt x="66902" y="51555"/>
                  </a:cubicBezTo>
                  <a:lnTo>
                    <a:pt x="66902" y="51555"/>
                  </a:lnTo>
                  <a:cubicBezTo>
                    <a:pt x="67669" y="51555"/>
                    <a:pt x="68452" y="51572"/>
                    <a:pt x="69218" y="51588"/>
                  </a:cubicBezTo>
                  <a:lnTo>
                    <a:pt x="69218" y="51588"/>
                  </a:lnTo>
                  <a:cubicBezTo>
                    <a:pt x="70251" y="51605"/>
                    <a:pt x="71301" y="51622"/>
                    <a:pt x="72334" y="51605"/>
                  </a:cubicBezTo>
                  <a:lnTo>
                    <a:pt x="72334" y="51605"/>
                  </a:lnTo>
                  <a:cubicBezTo>
                    <a:pt x="74834" y="51555"/>
                    <a:pt x="77316" y="51255"/>
                    <a:pt x="79816" y="51205"/>
                  </a:cubicBezTo>
                  <a:lnTo>
                    <a:pt x="79816" y="51205"/>
                  </a:lnTo>
                  <a:cubicBezTo>
                    <a:pt x="80782" y="51172"/>
                    <a:pt x="81765" y="51205"/>
                    <a:pt x="82732" y="51222"/>
                  </a:cubicBezTo>
                  <a:lnTo>
                    <a:pt x="82732" y="51222"/>
                  </a:lnTo>
                  <a:cubicBezTo>
                    <a:pt x="84198" y="51238"/>
                    <a:pt x="85681" y="51272"/>
                    <a:pt x="87147" y="51172"/>
                  </a:cubicBezTo>
                  <a:lnTo>
                    <a:pt x="87147" y="51172"/>
                  </a:lnTo>
                  <a:cubicBezTo>
                    <a:pt x="90930" y="50888"/>
                    <a:pt x="94846" y="50155"/>
                    <a:pt x="98478" y="48872"/>
                  </a:cubicBezTo>
                  <a:lnTo>
                    <a:pt x="98478" y="48872"/>
                  </a:lnTo>
                  <a:cubicBezTo>
                    <a:pt x="100727" y="48089"/>
                    <a:pt x="102810" y="47356"/>
                    <a:pt x="104510" y="45440"/>
                  </a:cubicBezTo>
                  <a:lnTo>
                    <a:pt x="104510" y="45440"/>
                  </a:lnTo>
                  <a:cubicBezTo>
                    <a:pt x="105843" y="43957"/>
                    <a:pt x="109109" y="41007"/>
                    <a:pt x="106759" y="38858"/>
                  </a:cubicBezTo>
                  <a:lnTo>
                    <a:pt x="106759" y="38858"/>
                  </a:lnTo>
                  <a:cubicBezTo>
                    <a:pt x="105626" y="37808"/>
                    <a:pt x="103377" y="37925"/>
                    <a:pt x="101994" y="37858"/>
                  </a:cubicBezTo>
                  <a:lnTo>
                    <a:pt x="101994" y="37858"/>
                  </a:lnTo>
                  <a:cubicBezTo>
                    <a:pt x="101377" y="37825"/>
                    <a:pt x="100744" y="37841"/>
                    <a:pt x="100111" y="37858"/>
                  </a:cubicBezTo>
                  <a:lnTo>
                    <a:pt x="100111" y="37858"/>
                  </a:lnTo>
                  <a:cubicBezTo>
                    <a:pt x="98611" y="37891"/>
                    <a:pt x="97078" y="37925"/>
                    <a:pt x="95695" y="37442"/>
                  </a:cubicBezTo>
                  <a:lnTo>
                    <a:pt x="95695" y="37442"/>
                  </a:lnTo>
                  <a:cubicBezTo>
                    <a:pt x="94979" y="37192"/>
                    <a:pt x="94446" y="36592"/>
                    <a:pt x="93712" y="36425"/>
                  </a:cubicBezTo>
                  <a:lnTo>
                    <a:pt x="93712" y="36425"/>
                  </a:lnTo>
                  <a:cubicBezTo>
                    <a:pt x="92746" y="36209"/>
                    <a:pt x="91730" y="36492"/>
                    <a:pt x="90930" y="35575"/>
                  </a:cubicBezTo>
                  <a:lnTo>
                    <a:pt x="90930" y="35575"/>
                  </a:lnTo>
                  <a:cubicBezTo>
                    <a:pt x="89597" y="34076"/>
                    <a:pt x="93529" y="33393"/>
                    <a:pt x="94379" y="33109"/>
                  </a:cubicBezTo>
                  <a:lnTo>
                    <a:pt x="94379" y="33109"/>
                  </a:lnTo>
                  <a:cubicBezTo>
                    <a:pt x="96528" y="32359"/>
                    <a:pt x="99961" y="29810"/>
                    <a:pt x="102210" y="31343"/>
                  </a:cubicBezTo>
                  <a:lnTo>
                    <a:pt x="102210" y="31343"/>
                  </a:lnTo>
                  <a:cubicBezTo>
                    <a:pt x="102977" y="31876"/>
                    <a:pt x="103477" y="32609"/>
                    <a:pt x="104327" y="33076"/>
                  </a:cubicBezTo>
                  <a:lnTo>
                    <a:pt x="104327" y="33076"/>
                  </a:lnTo>
                  <a:cubicBezTo>
                    <a:pt x="105360" y="33609"/>
                    <a:pt x="106343" y="33609"/>
                    <a:pt x="107476" y="33559"/>
                  </a:cubicBezTo>
                  <a:lnTo>
                    <a:pt x="107476" y="33559"/>
                  </a:lnTo>
                  <a:cubicBezTo>
                    <a:pt x="109642" y="33459"/>
                    <a:pt x="112125" y="33109"/>
                    <a:pt x="114241" y="32476"/>
                  </a:cubicBezTo>
                  <a:lnTo>
                    <a:pt x="114241" y="32476"/>
                  </a:lnTo>
                  <a:cubicBezTo>
                    <a:pt x="115524" y="32110"/>
                    <a:pt x="116757" y="31526"/>
                    <a:pt x="117857" y="30660"/>
                  </a:cubicBezTo>
                  <a:lnTo>
                    <a:pt x="117857" y="30660"/>
                  </a:lnTo>
                  <a:cubicBezTo>
                    <a:pt x="118707" y="29977"/>
                    <a:pt x="119190" y="29510"/>
                    <a:pt x="120273" y="29294"/>
                  </a:cubicBezTo>
                  <a:lnTo>
                    <a:pt x="120273" y="29294"/>
                  </a:lnTo>
                  <a:cubicBezTo>
                    <a:pt x="121456" y="29060"/>
                    <a:pt x="122556" y="28894"/>
                    <a:pt x="123739" y="28494"/>
                  </a:cubicBezTo>
                  <a:lnTo>
                    <a:pt x="123739" y="28494"/>
                  </a:lnTo>
                  <a:cubicBezTo>
                    <a:pt x="124972" y="28094"/>
                    <a:pt x="126571" y="28094"/>
                    <a:pt x="127421" y="26844"/>
                  </a:cubicBezTo>
                  <a:lnTo>
                    <a:pt x="127421" y="26844"/>
                  </a:lnTo>
                  <a:cubicBezTo>
                    <a:pt x="127888" y="26128"/>
                    <a:pt x="128154" y="25278"/>
                    <a:pt x="128638" y="24528"/>
                  </a:cubicBezTo>
                  <a:lnTo>
                    <a:pt x="128638" y="24528"/>
                  </a:lnTo>
                  <a:cubicBezTo>
                    <a:pt x="129121" y="23811"/>
                    <a:pt x="129554" y="22962"/>
                    <a:pt x="130137" y="22345"/>
                  </a:cubicBezTo>
                  <a:lnTo>
                    <a:pt x="130137" y="22345"/>
                  </a:lnTo>
                  <a:cubicBezTo>
                    <a:pt x="130787" y="21679"/>
                    <a:pt x="131620" y="21245"/>
                    <a:pt x="131920" y="20179"/>
                  </a:cubicBezTo>
                  <a:lnTo>
                    <a:pt x="131920" y="20179"/>
                  </a:lnTo>
                  <a:cubicBezTo>
                    <a:pt x="132153" y="19313"/>
                    <a:pt x="131837" y="18429"/>
                    <a:pt x="131654" y="17596"/>
                  </a:cubicBezTo>
                  <a:lnTo>
                    <a:pt x="131654" y="17596"/>
                  </a:lnTo>
                  <a:cubicBezTo>
                    <a:pt x="131437" y="16680"/>
                    <a:pt x="131454" y="15763"/>
                    <a:pt x="131270" y="14864"/>
                  </a:cubicBezTo>
                  <a:lnTo>
                    <a:pt x="131270" y="14864"/>
                  </a:lnTo>
                  <a:cubicBezTo>
                    <a:pt x="131104" y="14064"/>
                    <a:pt x="131020" y="13597"/>
                    <a:pt x="131020" y="12714"/>
                  </a:cubicBezTo>
                  <a:lnTo>
                    <a:pt x="131020" y="12714"/>
                  </a:lnTo>
                  <a:cubicBezTo>
                    <a:pt x="131020" y="11931"/>
                    <a:pt x="131187" y="10931"/>
                    <a:pt x="130954" y="10181"/>
                  </a:cubicBezTo>
                  <a:lnTo>
                    <a:pt x="130954" y="10181"/>
                  </a:lnTo>
                  <a:cubicBezTo>
                    <a:pt x="130720" y="9348"/>
                    <a:pt x="130154" y="8498"/>
                    <a:pt x="129837" y="7665"/>
                  </a:cubicBezTo>
                  <a:lnTo>
                    <a:pt x="129837" y="7665"/>
                  </a:lnTo>
                  <a:cubicBezTo>
                    <a:pt x="129454" y="6682"/>
                    <a:pt x="128988" y="5832"/>
                    <a:pt x="128504" y="4899"/>
                  </a:cubicBezTo>
                  <a:lnTo>
                    <a:pt x="128504" y="4899"/>
                  </a:lnTo>
                  <a:cubicBezTo>
                    <a:pt x="127521" y="2950"/>
                    <a:pt x="126122" y="2183"/>
                    <a:pt x="124305" y="1433"/>
                  </a:cubicBezTo>
                  <a:lnTo>
                    <a:pt x="124305" y="1433"/>
                  </a:lnTo>
                  <a:cubicBezTo>
                    <a:pt x="121723" y="367"/>
                    <a:pt x="119090" y="1"/>
                    <a:pt x="116390" y="1"/>
                  </a:cubicBezTo>
                  <a:lnTo>
                    <a:pt x="116390" y="1"/>
                  </a:lnTo>
                  <a:cubicBezTo>
                    <a:pt x="115674" y="1"/>
                    <a:pt x="114941" y="17"/>
                    <a:pt x="114208" y="67"/>
                  </a:cubicBezTo>
                </a:path>
              </a:pathLst>
            </a:custGeom>
            <a:solidFill>
              <a:srgbClr val="F4F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9"/>
            <p:cNvSpPr/>
            <p:nvPr/>
          </p:nvSpPr>
          <p:spPr>
            <a:xfrm>
              <a:off x="1780675" y="2103275"/>
              <a:ext cx="971875" cy="371200"/>
            </a:xfrm>
            <a:custGeom>
              <a:avLst/>
              <a:gdLst/>
              <a:ahLst/>
              <a:cxnLst/>
              <a:rect l="l" t="t" r="r" b="b"/>
              <a:pathLst>
                <a:path w="38875" h="14848" extrusionOk="0">
                  <a:moveTo>
                    <a:pt x="9531" y="634"/>
                  </a:moveTo>
                  <a:cubicBezTo>
                    <a:pt x="7782" y="1700"/>
                    <a:pt x="5899" y="3183"/>
                    <a:pt x="5149" y="5099"/>
                  </a:cubicBezTo>
                  <a:lnTo>
                    <a:pt x="5149" y="5099"/>
                  </a:lnTo>
                  <a:cubicBezTo>
                    <a:pt x="4816" y="5966"/>
                    <a:pt x="4999" y="6649"/>
                    <a:pt x="4849" y="7549"/>
                  </a:cubicBezTo>
                  <a:lnTo>
                    <a:pt x="4849" y="7549"/>
                  </a:lnTo>
                  <a:cubicBezTo>
                    <a:pt x="4633" y="8882"/>
                    <a:pt x="3499" y="9298"/>
                    <a:pt x="2400" y="9748"/>
                  </a:cubicBezTo>
                  <a:lnTo>
                    <a:pt x="2400" y="9748"/>
                  </a:lnTo>
                  <a:cubicBezTo>
                    <a:pt x="1817" y="9982"/>
                    <a:pt x="1117" y="10182"/>
                    <a:pt x="717" y="10698"/>
                  </a:cubicBezTo>
                  <a:lnTo>
                    <a:pt x="717" y="10698"/>
                  </a:lnTo>
                  <a:cubicBezTo>
                    <a:pt x="0" y="11615"/>
                    <a:pt x="767" y="12814"/>
                    <a:pt x="1050" y="13864"/>
                  </a:cubicBezTo>
                  <a:lnTo>
                    <a:pt x="1050" y="13864"/>
                  </a:lnTo>
                  <a:cubicBezTo>
                    <a:pt x="4816" y="14847"/>
                    <a:pt x="8265" y="14497"/>
                    <a:pt x="11714" y="14481"/>
                  </a:cubicBezTo>
                  <a:lnTo>
                    <a:pt x="11714" y="14481"/>
                  </a:lnTo>
                  <a:cubicBezTo>
                    <a:pt x="14780" y="14447"/>
                    <a:pt x="17679" y="14247"/>
                    <a:pt x="20745" y="13931"/>
                  </a:cubicBezTo>
                  <a:lnTo>
                    <a:pt x="20745" y="13931"/>
                  </a:lnTo>
                  <a:cubicBezTo>
                    <a:pt x="23062" y="13697"/>
                    <a:pt x="25361" y="13414"/>
                    <a:pt x="27660" y="13131"/>
                  </a:cubicBezTo>
                  <a:lnTo>
                    <a:pt x="27660" y="13131"/>
                  </a:lnTo>
                  <a:cubicBezTo>
                    <a:pt x="28677" y="12998"/>
                    <a:pt x="29693" y="12948"/>
                    <a:pt x="30660" y="12681"/>
                  </a:cubicBezTo>
                  <a:lnTo>
                    <a:pt x="30660" y="12681"/>
                  </a:lnTo>
                  <a:cubicBezTo>
                    <a:pt x="32343" y="12231"/>
                    <a:pt x="33659" y="10965"/>
                    <a:pt x="35092" y="10048"/>
                  </a:cubicBezTo>
                  <a:lnTo>
                    <a:pt x="35092" y="10048"/>
                  </a:lnTo>
                  <a:cubicBezTo>
                    <a:pt x="36225" y="9332"/>
                    <a:pt x="37542" y="8349"/>
                    <a:pt x="38258" y="7216"/>
                  </a:cubicBezTo>
                  <a:lnTo>
                    <a:pt x="38258" y="7216"/>
                  </a:lnTo>
                  <a:cubicBezTo>
                    <a:pt x="38641" y="6599"/>
                    <a:pt x="38875" y="5683"/>
                    <a:pt x="38258" y="5233"/>
                  </a:cubicBezTo>
                  <a:lnTo>
                    <a:pt x="38258" y="5233"/>
                  </a:lnTo>
                  <a:cubicBezTo>
                    <a:pt x="37725" y="4833"/>
                    <a:pt x="36425" y="4916"/>
                    <a:pt x="35809" y="4716"/>
                  </a:cubicBezTo>
                  <a:lnTo>
                    <a:pt x="35809" y="4716"/>
                  </a:lnTo>
                  <a:cubicBezTo>
                    <a:pt x="34526" y="4333"/>
                    <a:pt x="33259" y="3866"/>
                    <a:pt x="31976" y="3433"/>
                  </a:cubicBezTo>
                  <a:lnTo>
                    <a:pt x="31976" y="3433"/>
                  </a:lnTo>
                  <a:cubicBezTo>
                    <a:pt x="31060" y="3117"/>
                    <a:pt x="30093" y="2900"/>
                    <a:pt x="29210" y="2500"/>
                  </a:cubicBezTo>
                  <a:lnTo>
                    <a:pt x="29210" y="2500"/>
                  </a:lnTo>
                  <a:cubicBezTo>
                    <a:pt x="28677" y="2250"/>
                    <a:pt x="28194" y="1867"/>
                    <a:pt x="27561" y="1834"/>
                  </a:cubicBezTo>
                  <a:lnTo>
                    <a:pt x="27561" y="1834"/>
                  </a:lnTo>
                  <a:cubicBezTo>
                    <a:pt x="26677" y="1800"/>
                    <a:pt x="25628" y="2267"/>
                    <a:pt x="24794" y="2567"/>
                  </a:cubicBezTo>
                  <a:lnTo>
                    <a:pt x="24794" y="2567"/>
                  </a:lnTo>
                  <a:cubicBezTo>
                    <a:pt x="24378" y="2717"/>
                    <a:pt x="24378" y="2850"/>
                    <a:pt x="23845" y="2733"/>
                  </a:cubicBezTo>
                  <a:lnTo>
                    <a:pt x="23845" y="2733"/>
                  </a:lnTo>
                  <a:cubicBezTo>
                    <a:pt x="23578" y="2667"/>
                    <a:pt x="23162" y="2333"/>
                    <a:pt x="22828" y="2250"/>
                  </a:cubicBezTo>
                  <a:lnTo>
                    <a:pt x="22828" y="2250"/>
                  </a:lnTo>
                  <a:cubicBezTo>
                    <a:pt x="21895" y="2017"/>
                    <a:pt x="20879" y="2200"/>
                    <a:pt x="19996" y="2417"/>
                  </a:cubicBezTo>
                  <a:lnTo>
                    <a:pt x="19996" y="2417"/>
                  </a:lnTo>
                  <a:cubicBezTo>
                    <a:pt x="19412" y="2567"/>
                    <a:pt x="19279" y="2417"/>
                    <a:pt x="18746" y="2250"/>
                  </a:cubicBezTo>
                  <a:lnTo>
                    <a:pt x="18746" y="2250"/>
                  </a:lnTo>
                  <a:cubicBezTo>
                    <a:pt x="17963" y="2017"/>
                    <a:pt x="17046" y="1967"/>
                    <a:pt x="16230" y="1800"/>
                  </a:cubicBezTo>
                  <a:lnTo>
                    <a:pt x="16230" y="1800"/>
                  </a:lnTo>
                  <a:cubicBezTo>
                    <a:pt x="14797" y="1500"/>
                    <a:pt x="13614" y="984"/>
                    <a:pt x="12314" y="317"/>
                  </a:cubicBezTo>
                  <a:lnTo>
                    <a:pt x="12314" y="317"/>
                  </a:lnTo>
                  <a:cubicBezTo>
                    <a:pt x="11864" y="101"/>
                    <a:pt x="11514" y="1"/>
                    <a:pt x="11181" y="1"/>
                  </a:cubicBezTo>
                  <a:lnTo>
                    <a:pt x="11181" y="1"/>
                  </a:lnTo>
                  <a:cubicBezTo>
                    <a:pt x="10631" y="1"/>
                    <a:pt x="10165" y="251"/>
                    <a:pt x="9531" y="634"/>
                  </a:cubicBezTo>
                </a:path>
              </a:pathLst>
            </a:custGeom>
            <a:solidFill>
              <a:srgbClr val="F4F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9"/>
            <p:cNvSpPr/>
            <p:nvPr/>
          </p:nvSpPr>
          <p:spPr>
            <a:xfrm>
              <a:off x="5583125" y="2423200"/>
              <a:ext cx="1620875" cy="237050"/>
            </a:xfrm>
            <a:custGeom>
              <a:avLst/>
              <a:gdLst/>
              <a:ahLst/>
              <a:cxnLst/>
              <a:rect l="l" t="t" r="r" b="b"/>
              <a:pathLst>
                <a:path w="64835" h="9482" extrusionOk="0">
                  <a:moveTo>
                    <a:pt x="27910" y="34"/>
                  </a:moveTo>
                  <a:cubicBezTo>
                    <a:pt x="25428" y="384"/>
                    <a:pt x="23178" y="1617"/>
                    <a:pt x="21045" y="2917"/>
                  </a:cubicBezTo>
                  <a:lnTo>
                    <a:pt x="21045" y="2917"/>
                  </a:lnTo>
                  <a:cubicBezTo>
                    <a:pt x="19712" y="3716"/>
                    <a:pt x="18562" y="4683"/>
                    <a:pt x="17129" y="5316"/>
                  </a:cubicBezTo>
                  <a:lnTo>
                    <a:pt x="17129" y="5316"/>
                  </a:lnTo>
                  <a:cubicBezTo>
                    <a:pt x="15830" y="5866"/>
                    <a:pt x="15380" y="6716"/>
                    <a:pt x="14430" y="7899"/>
                  </a:cubicBezTo>
                  <a:lnTo>
                    <a:pt x="14430" y="7899"/>
                  </a:lnTo>
                  <a:cubicBezTo>
                    <a:pt x="11831" y="8015"/>
                    <a:pt x="7182" y="8132"/>
                    <a:pt x="2733" y="8849"/>
                  </a:cubicBezTo>
                  <a:lnTo>
                    <a:pt x="2733" y="8849"/>
                  </a:lnTo>
                  <a:cubicBezTo>
                    <a:pt x="1950" y="8965"/>
                    <a:pt x="717" y="9015"/>
                    <a:pt x="0" y="9482"/>
                  </a:cubicBezTo>
                  <a:lnTo>
                    <a:pt x="0" y="9482"/>
                  </a:lnTo>
                  <a:cubicBezTo>
                    <a:pt x="617" y="9448"/>
                    <a:pt x="1233" y="9465"/>
                    <a:pt x="1833" y="9465"/>
                  </a:cubicBezTo>
                  <a:lnTo>
                    <a:pt x="1833" y="9465"/>
                  </a:lnTo>
                  <a:cubicBezTo>
                    <a:pt x="3749" y="9482"/>
                    <a:pt x="5599" y="9198"/>
                    <a:pt x="7498" y="9132"/>
                  </a:cubicBezTo>
                  <a:lnTo>
                    <a:pt x="7498" y="9132"/>
                  </a:lnTo>
                  <a:cubicBezTo>
                    <a:pt x="8481" y="9098"/>
                    <a:pt x="9465" y="9132"/>
                    <a:pt x="10448" y="9148"/>
                  </a:cubicBezTo>
                  <a:lnTo>
                    <a:pt x="10448" y="9148"/>
                  </a:lnTo>
                  <a:cubicBezTo>
                    <a:pt x="11431" y="9182"/>
                    <a:pt x="12414" y="9198"/>
                    <a:pt x="13397" y="9165"/>
                  </a:cubicBezTo>
                  <a:lnTo>
                    <a:pt x="13397" y="9165"/>
                  </a:lnTo>
                  <a:cubicBezTo>
                    <a:pt x="15030" y="9115"/>
                    <a:pt x="16613" y="8832"/>
                    <a:pt x="18263" y="8832"/>
                  </a:cubicBezTo>
                  <a:lnTo>
                    <a:pt x="18263" y="8832"/>
                  </a:lnTo>
                  <a:cubicBezTo>
                    <a:pt x="24061" y="8865"/>
                    <a:pt x="29860" y="8832"/>
                    <a:pt x="35658" y="8832"/>
                  </a:cubicBezTo>
                  <a:lnTo>
                    <a:pt x="35658" y="8832"/>
                  </a:lnTo>
                  <a:cubicBezTo>
                    <a:pt x="38458" y="8832"/>
                    <a:pt x="41374" y="9082"/>
                    <a:pt x="44123" y="8599"/>
                  </a:cubicBezTo>
                  <a:lnTo>
                    <a:pt x="44123" y="8599"/>
                  </a:lnTo>
                  <a:cubicBezTo>
                    <a:pt x="44723" y="8482"/>
                    <a:pt x="45340" y="8499"/>
                    <a:pt x="45939" y="8515"/>
                  </a:cubicBezTo>
                  <a:lnTo>
                    <a:pt x="45939" y="8515"/>
                  </a:lnTo>
                  <a:cubicBezTo>
                    <a:pt x="46506" y="8532"/>
                    <a:pt x="47072" y="8532"/>
                    <a:pt x="47639" y="8449"/>
                  </a:cubicBezTo>
                  <a:lnTo>
                    <a:pt x="47639" y="8449"/>
                  </a:lnTo>
                  <a:cubicBezTo>
                    <a:pt x="49289" y="8199"/>
                    <a:pt x="50855" y="8215"/>
                    <a:pt x="52521" y="8199"/>
                  </a:cubicBezTo>
                  <a:lnTo>
                    <a:pt x="52521" y="8199"/>
                  </a:lnTo>
                  <a:cubicBezTo>
                    <a:pt x="53054" y="8199"/>
                    <a:pt x="53604" y="8215"/>
                    <a:pt x="54138" y="8215"/>
                  </a:cubicBezTo>
                  <a:lnTo>
                    <a:pt x="54138" y="8215"/>
                  </a:lnTo>
                  <a:cubicBezTo>
                    <a:pt x="55920" y="8232"/>
                    <a:pt x="57687" y="8265"/>
                    <a:pt x="59436" y="8049"/>
                  </a:cubicBezTo>
                  <a:lnTo>
                    <a:pt x="59436" y="8049"/>
                  </a:lnTo>
                  <a:cubicBezTo>
                    <a:pt x="60003" y="7982"/>
                    <a:pt x="60586" y="7982"/>
                    <a:pt x="61169" y="7999"/>
                  </a:cubicBezTo>
                  <a:lnTo>
                    <a:pt x="61169" y="7999"/>
                  </a:lnTo>
                  <a:cubicBezTo>
                    <a:pt x="62002" y="8015"/>
                    <a:pt x="62835" y="8015"/>
                    <a:pt x="63585" y="7815"/>
                  </a:cubicBezTo>
                  <a:lnTo>
                    <a:pt x="63585" y="7815"/>
                  </a:lnTo>
                  <a:cubicBezTo>
                    <a:pt x="64069" y="7699"/>
                    <a:pt x="64235" y="7566"/>
                    <a:pt x="64835" y="7582"/>
                  </a:cubicBezTo>
                  <a:lnTo>
                    <a:pt x="64835" y="7582"/>
                  </a:lnTo>
                  <a:cubicBezTo>
                    <a:pt x="64385" y="7232"/>
                    <a:pt x="64235" y="7066"/>
                    <a:pt x="63702" y="6866"/>
                  </a:cubicBezTo>
                  <a:lnTo>
                    <a:pt x="63702" y="6866"/>
                  </a:lnTo>
                  <a:cubicBezTo>
                    <a:pt x="62935" y="6582"/>
                    <a:pt x="62036" y="6582"/>
                    <a:pt x="61336" y="6133"/>
                  </a:cubicBezTo>
                  <a:lnTo>
                    <a:pt x="61336" y="6133"/>
                  </a:lnTo>
                  <a:cubicBezTo>
                    <a:pt x="60836" y="5799"/>
                    <a:pt x="60403" y="5266"/>
                    <a:pt x="59820" y="5116"/>
                  </a:cubicBezTo>
                  <a:lnTo>
                    <a:pt x="59820" y="5116"/>
                  </a:lnTo>
                  <a:cubicBezTo>
                    <a:pt x="59603" y="5066"/>
                    <a:pt x="59336" y="5083"/>
                    <a:pt x="59070" y="5099"/>
                  </a:cubicBezTo>
                  <a:lnTo>
                    <a:pt x="59070" y="5099"/>
                  </a:lnTo>
                  <a:cubicBezTo>
                    <a:pt x="58753" y="5116"/>
                    <a:pt x="58437" y="5133"/>
                    <a:pt x="58187" y="5033"/>
                  </a:cubicBezTo>
                  <a:lnTo>
                    <a:pt x="58187" y="5033"/>
                  </a:lnTo>
                  <a:cubicBezTo>
                    <a:pt x="57620" y="4766"/>
                    <a:pt x="57770" y="4350"/>
                    <a:pt x="57620" y="3850"/>
                  </a:cubicBezTo>
                  <a:lnTo>
                    <a:pt x="57620" y="3850"/>
                  </a:lnTo>
                  <a:cubicBezTo>
                    <a:pt x="57487" y="3466"/>
                    <a:pt x="57170" y="3133"/>
                    <a:pt x="56870" y="2850"/>
                  </a:cubicBezTo>
                  <a:lnTo>
                    <a:pt x="56870" y="2850"/>
                  </a:lnTo>
                  <a:cubicBezTo>
                    <a:pt x="56104" y="2100"/>
                    <a:pt x="54787" y="1250"/>
                    <a:pt x="53754" y="967"/>
                  </a:cubicBezTo>
                  <a:lnTo>
                    <a:pt x="53754" y="967"/>
                  </a:lnTo>
                  <a:cubicBezTo>
                    <a:pt x="52988" y="750"/>
                    <a:pt x="51688" y="884"/>
                    <a:pt x="50905" y="1017"/>
                  </a:cubicBezTo>
                  <a:lnTo>
                    <a:pt x="50905" y="1017"/>
                  </a:lnTo>
                  <a:cubicBezTo>
                    <a:pt x="49189" y="1317"/>
                    <a:pt x="47489" y="1217"/>
                    <a:pt x="45756" y="1484"/>
                  </a:cubicBezTo>
                  <a:lnTo>
                    <a:pt x="45756" y="1484"/>
                  </a:lnTo>
                  <a:cubicBezTo>
                    <a:pt x="42957" y="1934"/>
                    <a:pt x="39974" y="2183"/>
                    <a:pt x="37191" y="1650"/>
                  </a:cubicBezTo>
                  <a:lnTo>
                    <a:pt x="37191" y="1650"/>
                  </a:lnTo>
                  <a:cubicBezTo>
                    <a:pt x="35692" y="1367"/>
                    <a:pt x="34142" y="1450"/>
                    <a:pt x="32659" y="1200"/>
                  </a:cubicBezTo>
                  <a:lnTo>
                    <a:pt x="32659" y="1200"/>
                  </a:lnTo>
                  <a:cubicBezTo>
                    <a:pt x="31160" y="950"/>
                    <a:pt x="29910" y="1"/>
                    <a:pt x="28410" y="1"/>
                  </a:cubicBezTo>
                  <a:lnTo>
                    <a:pt x="28410" y="1"/>
                  </a:lnTo>
                  <a:cubicBezTo>
                    <a:pt x="28244" y="1"/>
                    <a:pt x="28077" y="17"/>
                    <a:pt x="27910" y="34"/>
                  </a:cubicBezTo>
                </a:path>
              </a:pathLst>
            </a:custGeom>
            <a:solidFill>
              <a:srgbClr val="F4F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9"/>
            <p:cNvSpPr/>
            <p:nvPr/>
          </p:nvSpPr>
          <p:spPr>
            <a:xfrm>
              <a:off x="1814825" y="1201000"/>
              <a:ext cx="1591750" cy="538225"/>
            </a:xfrm>
            <a:custGeom>
              <a:avLst/>
              <a:gdLst/>
              <a:ahLst/>
              <a:cxnLst/>
              <a:rect l="l" t="t" r="r" b="b"/>
              <a:pathLst>
                <a:path w="63670" h="21529" extrusionOk="0">
                  <a:moveTo>
                    <a:pt x="51305" y="50"/>
                  </a:moveTo>
                  <a:cubicBezTo>
                    <a:pt x="46623" y="84"/>
                    <a:pt x="41941" y="100"/>
                    <a:pt x="37275" y="50"/>
                  </a:cubicBezTo>
                  <a:lnTo>
                    <a:pt x="37275" y="50"/>
                  </a:lnTo>
                  <a:cubicBezTo>
                    <a:pt x="32043" y="0"/>
                    <a:pt x="26361" y="1650"/>
                    <a:pt x="21979" y="4483"/>
                  </a:cubicBezTo>
                  <a:lnTo>
                    <a:pt x="21979" y="4483"/>
                  </a:lnTo>
                  <a:cubicBezTo>
                    <a:pt x="21496" y="4783"/>
                    <a:pt x="20929" y="5182"/>
                    <a:pt x="20396" y="5282"/>
                  </a:cubicBezTo>
                  <a:lnTo>
                    <a:pt x="20396" y="5282"/>
                  </a:lnTo>
                  <a:cubicBezTo>
                    <a:pt x="19846" y="5382"/>
                    <a:pt x="19846" y="5299"/>
                    <a:pt x="19296" y="4966"/>
                  </a:cubicBezTo>
                  <a:lnTo>
                    <a:pt x="19296" y="4966"/>
                  </a:lnTo>
                  <a:cubicBezTo>
                    <a:pt x="18013" y="4133"/>
                    <a:pt x="15947" y="3549"/>
                    <a:pt x="14481" y="3283"/>
                  </a:cubicBezTo>
                  <a:lnTo>
                    <a:pt x="14481" y="3283"/>
                  </a:lnTo>
                  <a:cubicBezTo>
                    <a:pt x="13231" y="3066"/>
                    <a:pt x="11815" y="3166"/>
                    <a:pt x="10581" y="3400"/>
                  </a:cubicBezTo>
                  <a:lnTo>
                    <a:pt x="10581" y="3400"/>
                  </a:lnTo>
                  <a:cubicBezTo>
                    <a:pt x="8482" y="3816"/>
                    <a:pt x="6649" y="3883"/>
                    <a:pt x="4733" y="4916"/>
                  </a:cubicBezTo>
                  <a:lnTo>
                    <a:pt x="4733" y="4916"/>
                  </a:lnTo>
                  <a:cubicBezTo>
                    <a:pt x="3017" y="5849"/>
                    <a:pt x="1" y="8015"/>
                    <a:pt x="2050" y="10181"/>
                  </a:cubicBezTo>
                  <a:lnTo>
                    <a:pt x="2050" y="10181"/>
                  </a:lnTo>
                  <a:cubicBezTo>
                    <a:pt x="2950" y="11131"/>
                    <a:pt x="4450" y="11748"/>
                    <a:pt x="5516" y="12531"/>
                  </a:cubicBezTo>
                  <a:lnTo>
                    <a:pt x="5516" y="12531"/>
                  </a:lnTo>
                  <a:cubicBezTo>
                    <a:pt x="6832" y="13480"/>
                    <a:pt x="7782" y="14564"/>
                    <a:pt x="9398" y="15080"/>
                  </a:cubicBezTo>
                  <a:lnTo>
                    <a:pt x="9398" y="15080"/>
                  </a:lnTo>
                  <a:cubicBezTo>
                    <a:pt x="13348" y="16363"/>
                    <a:pt x="17663" y="15813"/>
                    <a:pt x="21646" y="16863"/>
                  </a:cubicBezTo>
                  <a:lnTo>
                    <a:pt x="21646" y="16863"/>
                  </a:lnTo>
                  <a:cubicBezTo>
                    <a:pt x="22095" y="16980"/>
                    <a:pt x="22945" y="17196"/>
                    <a:pt x="23279" y="17496"/>
                  </a:cubicBezTo>
                  <a:lnTo>
                    <a:pt x="23279" y="17496"/>
                  </a:lnTo>
                  <a:cubicBezTo>
                    <a:pt x="23512" y="17713"/>
                    <a:pt x="23545" y="17979"/>
                    <a:pt x="23728" y="18213"/>
                  </a:cubicBezTo>
                  <a:lnTo>
                    <a:pt x="23728" y="18213"/>
                  </a:lnTo>
                  <a:cubicBezTo>
                    <a:pt x="24295" y="18946"/>
                    <a:pt x="24895" y="19129"/>
                    <a:pt x="25778" y="19329"/>
                  </a:cubicBezTo>
                  <a:lnTo>
                    <a:pt x="25778" y="19329"/>
                  </a:lnTo>
                  <a:cubicBezTo>
                    <a:pt x="29044" y="20096"/>
                    <a:pt x="32710" y="20279"/>
                    <a:pt x="36042" y="20262"/>
                  </a:cubicBezTo>
                  <a:lnTo>
                    <a:pt x="36042" y="20262"/>
                  </a:lnTo>
                  <a:cubicBezTo>
                    <a:pt x="42207" y="20245"/>
                    <a:pt x="48556" y="19879"/>
                    <a:pt x="54488" y="21529"/>
                  </a:cubicBezTo>
                  <a:lnTo>
                    <a:pt x="54488" y="21529"/>
                  </a:lnTo>
                  <a:cubicBezTo>
                    <a:pt x="53471" y="20912"/>
                    <a:pt x="52772" y="20179"/>
                    <a:pt x="52888" y="19629"/>
                  </a:cubicBezTo>
                  <a:lnTo>
                    <a:pt x="52888" y="19629"/>
                  </a:lnTo>
                  <a:cubicBezTo>
                    <a:pt x="52972" y="19229"/>
                    <a:pt x="53455" y="18879"/>
                    <a:pt x="53621" y="18446"/>
                  </a:cubicBezTo>
                  <a:lnTo>
                    <a:pt x="53621" y="18446"/>
                  </a:lnTo>
                  <a:cubicBezTo>
                    <a:pt x="53821" y="17979"/>
                    <a:pt x="53871" y="17579"/>
                    <a:pt x="54255" y="17196"/>
                  </a:cubicBezTo>
                  <a:lnTo>
                    <a:pt x="54255" y="17196"/>
                  </a:lnTo>
                  <a:cubicBezTo>
                    <a:pt x="54671" y="16780"/>
                    <a:pt x="54954" y="16796"/>
                    <a:pt x="55371" y="16813"/>
                  </a:cubicBezTo>
                  <a:lnTo>
                    <a:pt x="55371" y="16813"/>
                  </a:lnTo>
                  <a:cubicBezTo>
                    <a:pt x="55554" y="16830"/>
                    <a:pt x="55754" y="16830"/>
                    <a:pt x="55988" y="16813"/>
                  </a:cubicBezTo>
                  <a:lnTo>
                    <a:pt x="55988" y="16813"/>
                  </a:lnTo>
                  <a:cubicBezTo>
                    <a:pt x="57437" y="16663"/>
                    <a:pt x="58337" y="15580"/>
                    <a:pt x="59470" y="14830"/>
                  </a:cubicBezTo>
                  <a:lnTo>
                    <a:pt x="59470" y="14830"/>
                  </a:lnTo>
                  <a:cubicBezTo>
                    <a:pt x="60037" y="14447"/>
                    <a:pt x="60703" y="13980"/>
                    <a:pt x="61053" y="13414"/>
                  </a:cubicBezTo>
                  <a:lnTo>
                    <a:pt x="61053" y="13414"/>
                  </a:lnTo>
                  <a:cubicBezTo>
                    <a:pt x="61453" y="12747"/>
                    <a:pt x="61720" y="11931"/>
                    <a:pt x="62069" y="11231"/>
                  </a:cubicBezTo>
                  <a:lnTo>
                    <a:pt x="62069" y="11231"/>
                  </a:lnTo>
                  <a:cubicBezTo>
                    <a:pt x="62519" y="10315"/>
                    <a:pt x="63086" y="9631"/>
                    <a:pt x="63303" y="8582"/>
                  </a:cubicBezTo>
                  <a:lnTo>
                    <a:pt x="63303" y="8582"/>
                  </a:lnTo>
                  <a:cubicBezTo>
                    <a:pt x="63469" y="7782"/>
                    <a:pt x="63669" y="7065"/>
                    <a:pt x="63652" y="6249"/>
                  </a:cubicBezTo>
                  <a:lnTo>
                    <a:pt x="63652" y="6249"/>
                  </a:lnTo>
                  <a:cubicBezTo>
                    <a:pt x="63636" y="4783"/>
                    <a:pt x="63619" y="3616"/>
                    <a:pt x="62386" y="2583"/>
                  </a:cubicBezTo>
                  <a:lnTo>
                    <a:pt x="62386" y="2583"/>
                  </a:lnTo>
                  <a:cubicBezTo>
                    <a:pt x="60986" y="1433"/>
                    <a:pt x="59054" y="967"/>
                    <a:pt x="57304" y="683"/>
                  </a:cubicBezTo>
                  <a:lnTo>
                    <a:pt x="57304" y="683"/>
                  </a:lnTo>
                  <a:cubicBezTo>
                    <a:pt x="55371" y="384"/>
                    <a:pt x="53372" y="50"/>
                    <a:pt x="51405" y="50"/>
                  </a:cubicBezTo>
                  <a:lnTo>
                    <a:pt x="51405" y="50"/>
                  </a:lnTo>
                  <a:cubicBezTo>
                    <a:pt x="51372" y="50"/>
                    <a:pt x="51339" y="50"/>
                    <a:pt x="51305" y="50"/>
                  </a:cubicBezTo>
                </a:path>
              </a:pathLst>
            </a:custGeom>
            <a:solidFill>
              <a:srgbClr val="F4F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9"/>
            <p:cNvSpPr/>
            <p:nvPr/>
          </p:nvSpPr>
          <p:spPr>
            <a:xfrm>
              <a:off x="4911600" y="1320550"/>
              <a:ext cx="739850" cy="471575"/>
            </a:xfrm>
            <a:custGeom>
              <a:avLst/>
              <a:gdLst/>
              <a:ahLst/>
              <a:cxnLst/>
              <a:rect l="l" t="t" r="r" b="b"/>
              <a:pathLst>
                <a:path w="29594" h="18863" extrusionOk="0">
                  <a:moveTo>
                    <a:pt x="1" y="10115"/>
                  </a:moveTo>
                  <a:cubicBezTo>
                    <a:pt x="551" y="8882"/>
                    <a:pt x="1100" y="7932"/>
                    <a:pt x="1934" y="6849"/>
                  </a:cubicBezTo>
                  <a:cubicBezTo>
                    <a:pt x="2983" y="5483"/>
                    <a:pt x="4416" y="3916"/>
                    <a:pt x="5999" y="3116"/>
                  </a:cubicBezTo>
                  <a:cubicBezTo>
                    <a:pt x="6782" y="2717"/>
                    <a:pt x="7749" y="2533"/>
                    <a:pt x="8599" y="2333"/>
                  </a:cubicBezTo>
                  <a:cubicBezTo>
                    <a:pt x="10365" y="1933"/>
                    <a:pt x="12115" y="1467"/>
                    <a:pt x="13881" y="1067"/>
                  </a:cubicBezTo>
                  <a:cubicBezTo>
                    <a:pt x="15814" y="617"/>
                    <a:pt x="17997" y="117"/>
                    <a:pt x="20013" y="34"/>
                  </a:cubicBezTo>
                  <a:cubicBezTo>
                    <a:pt x="21179" y="1"/>
                    <a:pt x="22379" y="134"/>
                    <a:pt x="23545" y="267"/>
                  </a:cubicBezTo>
                  <a:cubicBezTo>
                    <a:pt x="25611" y="500"/>
                    <a:pt x="28327" y="1600"/>
                    <a:pt x="28944" y="3800"/>
                  </a:cubicBezTo>
                  <a:cubicBezTo>
                    <a:pt x="29244" y="4883"/>
                    <a:pt x="29444" y="5999"/>
                    <a:pt x="29477" y="7115"/>
                  </a:cubicBezTo>
                  <a:cubicBezTo>
                    <a:pt x="29511" y="8449"/>
                    <a:pt x="29594" y="9865"/>
                    <a:pt x="29244" y="11165"/>
                  </a:cubicBezTo>
                  <a:cubicBezTo>
                    <a:pt x="28561" y="13614"/>
                    <a:pt x="27078" y="15697"/>
                    <a:pt x="24945" y="17096"/>
                  </a:cubicBezTo>
                  <a:cubicBezTo>
                    <a:pt x="23195" y="18246"/>
                    <a:pt x="20713" y="18613"/>
                    <a:pt x="18663" y="18729"/>
                  </a:cubicBezTo>
                  <a:cubicBezTo>
                    <a:pt x="16497" y="18863"/>
                    <a:pt x="14347" y="18763"/>
                    <a:pt x="12198" y="18513"/>
                  </a:cubicBezTo>
                  <a:cubicBezTo>
                    <a:pt x="9449" y="18196"/>
                    <a:pt x="6766" y="17713"/>
                    <a:pt x="4183" y="16663"/>
                  </a:cubicBezTo>
                  <a:cubicBezTo>
                    <a:pt x="2817" y="16080"/>
                    <a:pt x="1684" y="15297"/>
                    <a:pt x="417" y="1454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9"/>
            <p:cNvSpPr/>
            <p:nvPr/>
          </p:nvSpPr>
          <p:spPr>
            <a:xfrm>
              <a:off x="5654775" y="1500100"/>
              <a:ext cx="175800" cy="217050"/>
            </a:xfrm>
            <a:custGeom>
              <a:avLst/>
              <a:gdLst/>
              <a:ahLst/>
              <a:cxnLst/>
              <a:rect l="l" t="t" r="r" b="b"/>
              <a:pathLst>
                <a:path w="7032" h="8682" extrusionOk="0">
                  <a:moveTo>
                    <a:pt x="367" y="7782"/>
                  </a:moveTo>
                  <a:cubicBezTo>
                    <a:pt x="217" y="6732"/>
                    <a:pt x="0" y="6182"/>
                    <a:pt x="383" y="5266"/>
                  </a:cubicBezTo>
                  <a:cubicBezTo>
                    <a:pt x="883" y="4016"/>
                    <a:pt x="1516" y="2899"/>
                    <a:pt x="2633" y="2116"/>
                  </a:cubicBezTo>
                  <a:cubicBezTo>
                    <a:pt x="3733" y="1316"/>
                    <a:pt x="5732" y="0"/>
                    <a:pt x="6715" y="1733"/>
                  </a:cubicBezTo>
                  <a:cubicBezTo>
                    <a:pt x="7032" y="2283"/>
                    <a:pt x="6899" y="2816"/>
                    <a:pt x="6699" y="3399"/>
                  </a:cubicBezTo>
                  <a:cubicBezTo>
                    <a:pt x="6415" y="4249"/>
                    <a:pt x="6132" y="5066"/>
                    <a:pt x="5682" y="5849"/>
                  </a:cubicBezTo>
                  <a:cubicBezTo>
                    <a:pt x="5099" y="6865"/>
                    <a:pt x="3883" y="8681"/>
                    <a:pt x="367" y="778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9"/>
            <p:cNvSpPr/>
            <p:nvPr/>
          </p:nvSpPr>
          <p:spPr>
            <a:xfrm>
              <a:off x="3914350" y="1357625"/>
              <a:ext cx="941875" cy="329525"/>
            </a:xfrm>
            <a:custGeom>
              <a:avLst/>
              <a:gdLst/>
              <a:ahLst/>
              <a:cxnLst/>
              <a:rect l="l" t="t" r="r" b="b"/>
              <a:pathLst>
                <a:path w="37675" h="13181" extrusionOk="0">
                  <a:moveTo>
                    <a:pt x="36941" y="8632"/>
                  </a:moveTo>
                  <a:cubicBezTo>
                    <a:pt x="37125" y="8065"/>
                    <a:pt x="37408" y="7482"/>
                    <a:pt x="37558" y="6916"/>
                  </a:cubicBezTo>
                  <a:cubicBezTo>
                    <a:pt x="37675" y="6449"/>
                    <a:pt x="37575" y="5882"/>
                    <a:pt x="37591" y="5399"/>
                  </a:cubicBezTo>
                  <a:cubicBezTo>
                    <a:pt x="37591" y="4000"/>
                    <a:pt x="37491" y="2916"/>
                    <a:pt x="36342" y="1933"/>
                  </a:cubicBezTo>
                  <a:cubicBezTo>
                    <a:pt x="35308" y="1067"/>
                    <a:pt x="34242" y="634"/>
                    <a:pt x="32909" y="417"/>
                  </a:cubicBezTo>
                  <a:cubicBezTo>
                    <a:pt x="31176" y="117"/>
                    <a:pt x="29343" y="0"/>
                    <a:pt x="27594" y="0"/>
                  </a:cubicBezTo>
                  <a:cubicBezTo>
                    <a:pt x="22445" y="0"/>
                    <a:pt x="17313" y="934"/>
                    <a:pt x="12264" y="1783"/>
                  </a:cubicBezTo>
                  <a:cubicBezTo>
                    <a:pt x="9698" y="2217"/>
                    <a:pt x="7198" y="2866"/>
                    <a:pt x="4749" y="3733"/>
                  </a:cubicBezTo>
                  <a:cubicBezTo>
                    <a:pt x="3333" y="4233"/>
                    <a:pt x="1150" y="4916"/>
                    <a:pt x="633" y="6532"/>
                  </a:cubicBezTo>
                  <a:cubicBezTo>
                    <a:pt x="0" y="8582"/>
                    <a:pt x="2033" y="11081"/>
                    <a:pt x="3716" y="12031"/>
                  </a:cubicBezTo>
                  <a:cubicBezTo>
                    <a:pt x="4949" y="12714"/>
                    <a:pt x="6315" y="12814"/>
                    <a:pt x="7682" y="12964"/>
                  </a:cubicBezTo>
                  <a:cubicBezTo>
                    <a:pt x="9614" y="13181"/>
                    <a:pt x="11514" y="12914"/>
                    <a:pt x="13430" y="12797"/>
                  </a:cubicBezTo>
                  <a:cubicBezTo>
                    <a:pt x="17346" y="12531"/>
                    <a:pt x="21278" y="12114"/>
                    <a:pt x="25194" y="11998"/>
                  </a:cubicBezTo>
                  <a:cubicBezTo>
                    <a:pt x="27210" y="11931"/>
                    <a:pt x="28993" y="11348"/>
                    <a:pt x="30876" y="10748"/>
                  </a:cubicBezTo>
                  <a:cubicBezTo>
                    <a:pt x="31993" y="10398"/>
                    <a:pt x="33109" y="10098"/>
                    <a:pt x="34175" y="9582"/>
                  </a:cubicBezTo>
                  <a:cubicBezTo>
                    <a:pt x="35325" y="9032"/>
                    <a:pt x="36442" y="8382"/>
                    <a:pt x="36941" y="863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9"/>
            <p:cNvSpPr/>
            <p:nvPr/>
          </p:nvSpPr>
          <p:spPr>
            <a:xfrm>
              <a:off x="3629825" y="1538000"/>
              <a:ext cx="244975" cy="115825"/>
            </a:xfrm>
            <a:custGeom>
              <a:avLst/>
              <a:gdLst/>
              <a:ahLst/>
              <a:cxnLst/>
              <a:rect l="l" t="t" r="r" b="b"/>
              <a:pathLst>
                <a:path w="9799" h="4633" extrusionOk="0">
                  <a:moveTo>
                    <a:pt x="9798" y="4166"/>
                  </a:moveTo>
                  <a:cubicBezTo>
                    <a:pt x="9165" y="3500"/>
                    <a:pt x="8798" y="2816"/>
                    <a:pt x="8215" y="2167"/>
                  </a:cubicBezTo>
                  <a:cubicBezTo>
                    <a:pt x="7649" y="1517"/>
                    <a:pt x="6799" y="1134"/>
                    <a:pt x="6032" y="784"/>
                  </a:cubicBezTo>
                  <a:cubicBezTo>
                    <a:pt x="4316" y="0"/>
                    <a:pt x="2017" y="367"/>
                    <a:pt x="750" y="1833"/>
                  </a:cubicBezTo>
                  <a:cubicBezTo>
                    <a:pt x="517" y="2117"/>
                    <a:pt x="0" y="2833"/>
                    <a:pt x="84" y="3283"/>
                  </a:cubicBezTo>
                  <a:cubicBezTo>
                    <a:pt x="150" y="3750"/>
                    <a:pt x="534" y="3833"/>
                    <a:pt x="933" y="3966"/>
                  </a:cubicBezTo>
                  <a:cubicBezTo>
                    <a:pt x="3316" y="4633"/>
                    <a:pt x="6116" y="4366"/>
                    <a:pt x="9798" y="41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9"/>
            <p:cNvSpPr/>
            <p:nvPr/>
          </p:nvSpPr>
          <p:spPr>
            <a:xfrm>
              <a:off x="3220325" y="1611325"/>
              <a:ext cx="312875" cy="243300"/>
            </a:xfrm>
            <a:custGeom>
              <a:avLst/>
              <a:gdLst/>
              <a:ahLst/>
              <a:cxnLst/>
              <a:rect l="l" t="t" r="r" b="b"/>
              <a:pathLst>
                <a:path w="12515" h="9732" extrusionOk="0">
                  <a:moveTo>
                    <a:pt x="7249" y="1433"/>
                  </a:moveTo>
                  <a:cubicBezTo>
                    <a:pt x="7499" y="883"/>
                    <a:pt x="7866" y="433"/>
                    <a:pt x="8332" y="83"/>
                  </a:cubicBezTo>
                  <a:cubicBezTo>
                    <a:pt x="9049" y="383"/>
                    <a:pt x="9882" y="0"/>
                    <a:pt x="10632" y="200"/>
                  </a:cubicBezTo>
                  <a:cubicBezTo>
                    <a:pt x="11165" y="350"/>
                    <a:pt x="12515" y="1266"/>
                    <a:pt x="11931" y="1933"/>
                  </a:cubicBezTo>
                  <a:cubicBezTo>
                    <a:pt x="11481" y="2466"/>
                    <a:pt x="9915" y="2033"/>
                    <a:pt x="9299" y="2016"/>
                  </a:cubicBezTo>
                  <a:cubicBezTo>
                    <a:pt x="6916" y="2000"/>
                    <a:pt x="4966" y="3783"/>
                    <a:pt x="2600" y="3766"/>
                  </a:cubicBezTo>
                  <a:cubicBezTo>
                    <a:pt x="2034" y="3749"/>
                    <a:pt x="1284" y="3283"/>
                    <a:pt x="701" y="3566"/>
                  </a:cubicBezTo>
                  <a:cubicBezTo>
                    <a:pt x="18" y="3916"/>
                    <a:pt x="1" y="5066"/>
                    <a:pt x="67" y="5699"/>
                  </a:cubicBezTo>
                  <a:cubicBezTo>
                    <a:pt x="201" y="6815"/>
                    <a:pt x="1217" y="8031"/>
                    <a:pt x="2134" y="8615"/>
                  </a:cubicBezTo>
                  <a:cubicBezTo>
                    <a:pt x="3067" y="9198"/>
                    <a:pt x="4300" y="9598"/>
                    <a:pt x="5383" y="9648"/>
                  </a:cubicBezTo>
                  <a:cubicBezTo>
                    <a:pt x="6899" y="9731"/>
                    <a:pt x="8649" y="9731"/>
                    <a:pt x="9765" y="8581"/>
                  </a:cubicBezTo>
                  <a:cubicBezTo>
                    <a:pt x="10448" y="7882"/>
                    <a:pt x="11182" y="6915"/>
                    <a:pt x="11248" y="5899"/>
                  </a:cubicBezTo>
                  <a:cubicBezTo>
                    <a:pt x="11298" y="4966"/>
                    <a:pt x="10648" y="4482"/>
                    <a:pt x="10398" y="4166"/>
                  </a:cubicBezTo>
                  <a:cubicBezTo>
                    <a:pt x="9715" y="3649"/>
                    <a:pt x="8899" y="3133"/>
                    <a:pt x="8049" y="28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9"/>
            <p:cNvSpPr/>
            <p:nvPr/>
          </p:nvSpPr>
          <p:spPr>
            <a:xfrm>
              <a:off x="4769150" y="2148675"/>
              <a:ext cx="551125" cy="288300"/>
            </a:xfrm>
            <a:custGeom>
              <a:avLst/>
              <a:gdLst/>
              <a:ahLst/>
              <a:cxnLst/>
              <a:rect l="l" t="t" r="r" b="b"/>
              <a:pathLst>
                <a:path w="22045" h="11532" extrusionOk="0">
                  <a:moveTo>
                    <a:pt x="19795" y="2884"/>
                  </a:moveTo>
                  <a:cubicBezTo>
                    <a:pt x="19062" y="2200"/>
                    <a:pt x="18396" y="1567"/>
                    <a:pt x="17463" y="1201"/>
                  </a:cubicBezTo>
                  <a:cubicBezTo>
                    <a:pt x="16446" y="801"/>
                    <a:pt x="15296" y="484"/>
                    <a:pt x="14213" y="368"/>
                  </a:cubicBezTo>
                  <a:cubicBezTo>
                    <a:pt x="11781" y="118"/>
                    <a:pt x="9315" y="1"/>
                    <a:pt x="6948" y="817"/>
                  </a:cubicBezTo>
                  <a:cubicBezTo>
                    <a:pt x="4482" y="1667"/>
                    <a:pt x="2150" y="3134"/>
                    <a:pt x="783" y="5366"/>
                  </a:cubicBezTo>
                  <a:cubicBezTo>
                    <a:pt x="483" y="5866"/>
                    <a:pt x="0" y="6599"/>
                    <a:pt x="33" y="7199"/>
                  </a:cubicBezTo>
                  <a:cubicBezTo>
                    <a:pt x="67" y="7866"/>
                    <a:pt x="1250" y="8399"/>
                    <a:pt x="1700" y="8799"/>
                  </a:cubicBezTo>
                  <a:cubicBezTo>
                    <a:pt x="2416" y="9432"/>
                    <a:pt x="3066" y="10149"/>
                    <a:pt x="3882" y="10682"/>
                  </a:cubicBezTo>
                  <a:cubicBezTo>
                    <a:pt x="5132" y="11498"/>
                    <a:pt x="6565" y="11532"/>
                    <a:pt x="7998" y="11515"/>
                  </a:cubicBezTo>
                  <a:cubicBezTo>
                    <a:pt x="9415" y="11515"/>
                    <a:pt x="10814" y="11432"/>
                    <a:pt x="12197" y="11182"/>
                  </a:cubicBezTo>
                  <a:cubicBezTo>
                    <a:pt x="13530" y="10932"/>
                    <a:pt x="14980" y="10748"/>
                    <a:pt x="16230" y="10265"/>
                  </a:cubicBezTo>
                  <a:cubicBezTo>
                    <a:pt x="17846" y="9615"/>
                    <a:pt x="19679" y="8865"/>
                    <a:pt x="20862" y="7516"/>
                  </a:cubicBezTo>
                  <a:cubicBezTo>
                    <a:pt x="22045" y="6166"/>
                    <a:pt x="22012" y="4083"/>
                    <a:pt x="19795" y="28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9"/>
            <p:cNvSpPr/>
            <p:nvPr/>
          </p:nvSpPr>
          <p:spPr>
            <a:xfrm>
              <a:off x="3222825" y="1952475"/>
              <a:ext cx="157500" cy="143325"/>
            </a:xfrm>
            <a:custGeom>
              <a:avLst/>
              <a:gdLst/>
              <a:ahLst/>
              <a:cxnLst/>
              <a:rect l="l" t="t" r="r" b="b"/>
              <a:pathLst>
                <a:path w="6300" h="5733" extrusionOk="0">
                  <a:moveTo>
                    <a:pt x="5450" y="1"/>
                  </a:moveTo>
                  <a:cubicBezTo>
                    <a:pt x="4650" y="601"/>
                    <a:pt x="3817" y="984"/>
                    <a:pt x="2983" y="1517"/>
                  </a:cubicBezTo>
                  <a:cubicBezTo>
                    <a:pt x="2417" y="1884"/>
                    <a:pt x="1700" y="2217"/>
                    <a:pt x="1267" y="2717"/>
                  </a:cubicBezTo>
                  <a:cubicBezTo>
                    <a:pt x="884" y="3150"/>
                    <a:pt x="1" y="4566"/>
                    <a:pt x="434" y="5216"/>
                  </a:cubicBezTo>
                  <a:cubicBezTo>
                    <a:pt x="784" y="5733"/>
                    <a:pt x="2684" y="5549"/>
                    <a:pt x="3150" y="5433"/>
                  </a:cubicBezTo>
                  <a:cubicBezTo>
                    <a:pt x="5133" y="4950"/>
                    <a:pt x="6183" y="2983"/>
                    <a:pt x="6299" y="105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9"/>
            <p:cNvSpPr/>
            <p:nvPr/>
          </p:nvSpPr>
          <p:spPr>
            <a:xfrm>
              <a:off x="2844600" y="2112025"/>
              <a:ext cx="407425" cy="252875"/>
            </a:xfrm>
            <a:custGeom>
              <a:avLst/>
              <a:gdLst/>
              <a:ahLst/>
              <a:cxnLst/>
              <a:rect l="l" t="t" r="r" b="b"/>
              <a:pathLst>
                <a:path w="16297" h="10115" extrusionOk="0">
                  <a:moveTo>
                    <a:pt x="12164" y="2250"/>
                  </a:moveTo>
                  <a:cubicBezTo>
                    <a:pt x="9948" y="1050"/>
                    <a:pt x="6648" y="1"/>
                    <a:pt x="4299" y="1450"/>
                  </a:cubicBezTo>
                  <a:cubicBezTo>
                    <a:pt x="3166" y="2133"/>
                    <a:pt x="2566" y="3200"/>
                    <a:pt x="1900" y="4300"/>
                  </a:cubicBezTo>
                  <a:cubicBezTo>
                    <a:pt x="1350" y="5233"/>
                    <a:pt x="866" y="5966"/>
                    <a:pt x="683" y="7066"/>
                  </a:cubicBezTo>
                  <a:cubicBezTo>
                    <a:pt x="617" y="7532"/>
                    <a:pt x="0" y="10115"/>
                    <a:pt x="1216" y="9798"/>
                  </a:cubicBezTo>
                  <a:cubicBezTo>
                    <a:pt x="1450" y="9732"/>
                    <a:pt x="1650" y="9382"/>
                    <a:pt x="1850" y="9232"/>
                  </a:cubicBezTo>
                  <a:cubicBezTo>
                    <a:pt x="2066" y="9082"/>
                    <a:pt x="2266" y="8932"/>
                    <a:pt x="2483" y="8765"/>
                  </a:cubicBezTo>
                  <a:cubicBezTo>
                    <a:pt x="2916" y="8432"/>
                    <a:pt x="3499" y="8382"/>
                    <a:pt x="3966" y="8099"/>
                  </a:cubicBezTo>
                  <a:cubicBezTo>
                    <a:pt x="4182" y="7949"/>
                    <a:pt x="4316" y="7782"/>
                    <a:pt x="4582" y="7715"/>
                  </a:cubicBezTo>
                  <a:cubicBezTo>
                    <a:pt x="4816" y="7632"/>
                    <a:pt x="5182" y="7599"/>
                    <a:pt x="5449" y="7549"/>
                  </a:cubicBezTo>
                  <a:cubicBezTo>
                    <a:pt x="5949" y="7449"/>
                    <a:pt x="6415" y="7316"/>
                    <a:pt x="6932" y="7182"/>
                  </a:cubicBezTo>
                  <a:cubicBezTo>
                    <a:pt x="8448" y="6799"/>
                    <a:pt x="9931" y="6466"/>
                    <a:pt x="11164" y="5416"/>
                  </a:cubicBezTo>
                  <a:cubicBezTo>
                    <a:pt x="11714" y="4949"/>
                    <a:pt x="12131" y="4350"/>
                    <a:pt x="12797" y="4083"/>
                  </a:cubicBezTo>
                  <a:cubicBezTo>
                    <a:pt x="13480" y="3800"/>
                    <a:pt x="14130" y="3733"/>
                    <a:pt x="14863" y="3733"/>
                  </a:cubicBezTo>
                  <a:cubicBezTo>
                    <a:pt x="15047" y="3716"/>
                    <a:pt x="16296" y="3566"/>
                    <a:pt x="15930" y="3117"/>
                  </a:cubicBezTo>
                  <a:cubicBezTo>
                    <a:pt x="15846" y="3017"/>
                    <a:pt x="15580" y="3100"/>
                    <a:pt x="15463" y="3083"/>
                  </a:cubicBezTo>
                  <a:cubicBezTo>
                    <a:pt x="14797" y="2933"/>
                    <a:pt x="14097" y="2650"/>
                    <a:pt x="12164" y="225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9"/>
            <p:cNvSpPr/>
            <p:nvPr/>
          </p:nvSpPr>
          <p:spPr>
            <a:xfrm>
              <a:off x="2865425" y="1261825"/>
              <a:ext cx="521550" cy="340350"/>
            </a:xfrm>
            <a:custGeom>
              <a:avLst/>
              <a:gdLst/>
              <a:ahLst/>
              <a:cxnLst/>
              <a:rect l="l" t="t" r="r" b="b"/>
              <a:pathLst>
                <a:path w="20862" h="13614" extrusionOk="0">
                  <a:moveTo>
                    <a:pt x="18279" y="683"/>
                  </a:moveTo>
                  <a:cubicBezTo>
                    <a:pt x="17663" y="383"/>
                    <a:pt x="17113" y="0"/>
                    <a:pt x="16430" y="33"/>
                  </a:cubicBezTo>
                  <a:cubicBezTo>
                    <a:pt x="15896" y="50"/>
                    <a:pt x="15313" y="250"/>
                    <a:pt x="14797" y="367"/>
                  </a:cubicBezTo>
                  <a:cubicBezTo>
                    <a:pt x="12930" y="750"/>
                    <a:pt x="11048" y="1033"/>
                    <a:pt x="9181" y="1466"/>
                  </a:cubicBezTo>
                  <a:cubicBezTo>
                    <a:pt x="7065" y="1950"/>
                    <a:pt x="4782" y="2499"/>
                    <a:pt x="2916" y="3666"/>
                  </a:cubicBezTo>
                  <a:cubicBezTo>
                    <a:pt x="1866" y="4332"/>
                    <a:pt x="633" y="5465"/>
                    <a:pt x="283" y="6715"/>
                  </a:cubicBezTo>
                  <a:cubicBezTo>
                    <a:pt x="0" y="7698"/>
                    <a:pt x="500" y="8148"/>
                    <a:pt x="1416" y="8481"/>
                  </a:cubicBezTo>
                  <a:cubicBezTo>
                    <a:pt x="2616" y="8931"/>
                    <a:pt x="3899" y="9048"/>
                    <a:pt x="5116" y="9431"/>
                  </a:cubicBezTo>
                  <a:cubicBezTo>
                    <a:pt x="6249" y="9798"/>
                    <a:pt x="7215" y="10364"/>
                    <a:pt x="8198" y="10997"/>
                  </a:cubicBezTo>
                  <a:cubicBezTo>
                    <a:pt x="8931" y="11481"/>
                    <a:pt x="9698" y="12214"/>
                    <a:pt x="10498" y="12597"/>
                  </a:cubicBezTo>
                  <a:cubicBezTo>
                    <a:pt x="11731" y="13164"/>
                    <a:pt x="12897" y="13613"/>
                    <a:pt x="14280" y="13530"/>
                  </a:cubicBezTo>
                  <a:cubicBezTo>
                    <a:pt x="15680" y="13447"/>
                    <a:pt x="17296" y="12747"/>
                    <a:pt x="18229" y="11681"/>
                  </a:cubicBezTo>
                  <a:cubicBezTo>
                    <a:pt x="19262" y="10531"/>
                    <a:pt x="19779" y="9198"/>
                    <a:pt x="20295" y="7765"/>
                  </a:cubicBezTo>
                  <a:cubicBezTo>
                    <a:pt x="20579" y="6915"/>
                    <a:pt x="20862" y="5965"/>
                    <a:pt x="20795" y="5066"/>
                  </a:cubicBezTo>
                  <a:cubicBezTo>
                    <a:pt x="20662" y="3466"/>
                    <a:pt x="19846" y="2483"/>
                    <a:pt x="18279" y="68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9"/>
            <p:cNvSpPr/>
            <p:nvPr/>
          </p:nvSpPr>
          <p:spPr>
            <a:xfrm>
              <a:off x="1876900" y="2096625"/>
              <a:ext cx="502400" cy="242875"/>
            </a:xfrm>
            <a:custGeom>
              <a:avLst/>
              <a:gdLst/>
              <a:ahLst/>
              <a:cxnLst/>
              <a:rect l="l" t="t" r="r" b="b"/>
              <a:pathLst>
                <a:path w="20096" h="9715" extrusionOk="0">
                  <a:moveTo>
                    <a:pt x="15797" y="2733"/>
                  </a:moveTo>
                  <a:cubicBezTo>
                    <a:pt x="15830" y="2516"/>
                    <a:pt x="15880" y="2266"/>
                    <a:pt x="15930" y="2016"/>
                  </a:cubicBezTo>
                  <a:cubicBezTo>
                    <a:pt x="14014" y="1400"/>
                    <a:pt x="11914" y="1133"/>
                    <a:pt x="9931" y="750"/>
                  </a:cubicBezTo>
                  <a:cubicBezTo>
                    <a:pt x="9132" y="600"/>
                    <a:pt x="8315" y="483"/>
                    <a:pt x="7515" y="283"/>
                  </a:cubicBezTo>
                  <a:cubicBezTo>
                    <a:pt x="6449" y="0"/>
                    <a:pt x="5582" y="400"/>
                    <a:pt x="4566" y="750"/>
                  </a:cubicBezTo>
                  <a:cubicBezTo>
                    <a:pt x="3050" y="1266"/>
                    <a:pt x="1867" y="2283"/>
                    <a:pt x="1117" y="3699"/>
                  </a:cubicBezTo>
                  <a:cubicBezTo>
                    <a:pt x="600" y="4666"/>
                    <a:pt x="417" y="5999"/>
                    <a:pt x="200" y="7065"/>
                  </a:cubicBezTo>
                  <a:cubicBezTo>
                    <a:pt x="0" y="8015"/>
                    <a:pt x="250" y="9481"/>
                    <a:pt x="1383" y="9614"/>
                  </a:cubicBezTo>
                  <a:cubicBezTo>
                    <a:pt x="2200" y="9714"/>
                    <a:pt x="3100" y="9415"/>
                    <a:pt x="3866" y="9181"/>
                  </a:cubicBezTo>
                  <a:cubicBezTo>
                    <a:pt x="4883" y="8881"/>
                    <a:pt x="5916" y="8781"/>
                    <a:pt x="6982" y="8748"/>
                  </a:cubicBezTo>
                  <a:cubicBezTo>
                    <a:pt x="8898" y="8698"/>
                    <a:pt x="11481" y="8465"/>
                    <a:pt x="13164" y="7448"/>
                  </a:cubicBezTo>
                  <a:cubicBezTo>
                    <a:pt x="14147" y="6848"/>
                    <a:pt x="15164" y="6282"/>
                    <a:pt x="15497" y="5099"/>
                  </a:cubicBezTo>
                  <a:cubicBezTo>
                    <a:pt x="15563" y="4832"/>
                    <a:pt x="15597" y="4549"/>
                    <a:pt x="15663" y="4282"/>
                  </a:cubicBezTo>
                  <a:cubicBezTo>
                    <a:pt x="15763" y="3833"/>
                    <a:pt x="15863" y="3383"/>
                    <a:pt x="16030" y="2966"/>
                  </a:cubicBezTo>
                  <a:cubicBezTo>
                    <a:pt x="16330" y="2250"/>
                    <a:pt x="16813" y="1716"/>
                    <a:pt x="17613" y="1616"/>
                  </a:cubicBezTo>
                  <a:cubicBezTo>
                    <a:pt x="18196" y="1550"/>
                    <a:pt x="20096" y="1916"/>
                    <a:pt x="19446" y="2899"/>
                  </a:cubicBezTo>
                  <a:cubicBezTo>
                    <a:pt x="19063" y="3466"/>
                    <a:pt x="17980" y="3283"/>
                    <a:pt x="17413" y="328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9"/>
            <p:cNvSpPr/>
            <p:nvPr/>
          </p:nvSpPr>
          <p:spPr>
            <a:xfrm>
              <a:off x="2403850" y="2134525"/>
              <a:ext cx="329950" cy="191650"/>
            </a:xfrm>
            <a:custGeom>
              <a:avLst/>
              <a:gdLst/>
              <a:ahLst/>
              <a:cxnLst/>
              <a:rect l="l" t="t" r="r" b="b"/>
              <a:pathLst>
                <a:path w="13198" h="7666" extrusionOk="0">
                  <a:moveTo>
                    <a:pt x="534" y="1133"/>
                  </a:moveTo>
                  <a:cubicBezTo>
                    <a:pt x="1434" y="567"/>
                    <a:pt x="2134" y="117"/>
                    <a:pt x="3200" y="67"/>
                  </a:cubicBezTo>
                  <a:cubicBezTo>
                    <a:pt x="4300" y="17"/>
                    <a:pt x="5450" y="0"/>
                    <a:pt x="6516" y="184"/>
                  </a:cubicBezTo>
                  <a:cubicBezTo>
                    <a:pt x="7549" y="367"/>
                    <a:pt x="8682" y="834"/>
                    <a:pt x="9565" y="1400"/>
                  </a:cubicBezTo>
                  <a:cubicBezTo>
                    <a:pt x="9882" y="1600"/>
                    <a:pt x="10132" y="1883"/>
                    <a:pt x="10448" y="2083"/>
                  </a:cubicBezTo>
                  <a:cubicBezTo>
                    <a:pt x="10782" y="2300"/>
                    <a:pt x="11148" y="2400"/>
                    <a:pt x="11448" y="2650"/>
                  </a:cubicBezTo>
                  <a:cubicBezTo>
                    <a:pt x="12048" y="3166"/>
                    <a:pt x="13114" y="4183"/>
                    <a:pt x="13181" y="5033"/>
                  </a:cubicBezTo>
                  <a:cubicBezTo>
                    <a:pt x="13198" y="5382"/>
                    <a:pt x="13014" y="5466"/>
                    <a:pt x="12948" y="5749"/>
                  </a:cubicBezTo>
                  <a:cubicBezTo>
                    <a:pt x="12848" y="6166"/>
                    <a:pt x="12981" y="6216"/>
                    <a:pt x="12698" y="6549"/>
                  </a:cubicBezTo>
                  <a:cubicBezTo>
                    <a:pt x="11865" y="7499"/>
                    <a:pt x="10515" y="7665"/>
                    <a:pt x="9399" y="7115"/>
                  </a:cubicBezTo>
                  <a:cubicBezTo>
                    <a:pt x="7682" y="6282"/>
                    <a:pt x="6033" y="5332"/>
                    <a:pt x="4333" y="4449"/>
                  </a:cubicBezTo>
                  <a:cubicBezTo>
                    <a:pt x="3083" y="3783"/>
                    <a:pt x="1" y="3333"/>
                    <a:pt x="534" y="11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9"/>
            <p:cNvSpPr/>
            <p:nvPr/>
          </p:nvSpPr>
          <p:spPr>
            <a:xfrm>
              <a:off x="3374875" y="1888325"/>
              <a:ext cx="60025" cy="69175"/>
            </a:xfrm>
            <a:custGeom>
              <a:avLst/>
              <a:gdLst/>
              <a:ahLst/>
              <a:cxnLst/>
              <a:rect l="l" t="t" r="r" b="b"/>
              <a:pathLst>
                <a:path w="2401" h="2767" extrusionOk="0">
                  <a:moveTo>
                    <a:pt x="217" y="2767"/>
                  </a:moveTo>
                  <a:cubicBezTo>
                    <a:pt x="67" y="2217"/>
                    <a:pt x="1" y="1634"/>
                    <a:pt x="17" y="1067"/>
                  </a:cubicBezTo>
                  <a:cubicBezTo>
                    <a:pt x="534" y="834"/>
                    <a:pt x="684" y="1"/>
                    <a:pt x="1384" y="51"/>
                  </a:cubicBezTo>
                  <a:cubicBezTo>
                    <a:pt x="1600" y="51"/>
                    <a:pt x="1950" y="267"/>
                    <a:pt x="2067" y="501"/>
                  </a:cubicBezTo>
                  <a:cubicBezTo>
                    <a:pt x="2400" y="1167"/>
                    <a:pt x="1234" y="2000"/>
                    <a:pt x="1067" y="256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9"/>
            <p:cNvSpPr/>
            <p:nvPr/>
          </p:nvSpPr>
          <p:spPr>
            <a:xfrm>
              <a:off x="4596675" y="1636725"/>
              <a:ext cx="241650" cy="90825"/>
            </a:xfrm>
            <a:custGeom>
              <a:avLst/>
              <a:gdLst/>
              <a:ahLst/>
              <a:cxnLst/>
              <a:rect l="l" t="t" r="r" b="b"/>
              <a:pathLst>
                <a:path w="9666" h="3633" extrusionOk="0">
                  <a:moveTo>
                    <a:pt x="8799" y="0"/>
                  </a:moveTo>
                  <a:cubicBezTo>
                    <a:pt x="6982" y="234"/>
                    <a:pt x="5083" y="567"/>
                    <a:pt x="3350" y="1267"/>
                  </a:cubicBezTo>
                  <a:cubicBezTo>
                    <a:pt x="2750" y="1500"/>
                    <a:pt x="1" y="2483"/>
                    <a:pt x="1650" y="3250"/>
                  </a:cubicBezTo>
                  <a:cubicBezTo>
                    <a:pt x="2367" y="3583"/>
                    <a:pt x="3450" y="3566"/>
                    <a:pt x="4233" y="3600"/>
                  </a:cubicBezTo>
                  <a:cubicBezTo>
                    <a:pt x="5183" y="3633"/>
                    <a:pt x="6166" y="3550"/>
                    <a:pt x="7099" y="3383"/>
                  </a:cubicBezTo>
                  <a:cubicBezTo>
                    <a:pt x="7749" y="3266"/>
                    <a:pt x="9665" y="2883"/>
                    <a:pt x="9648" y="19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9"/>
            <p:cNvSpPr/>
            <p:nvPr/>
          </p:nvSpPr>
          <p:spPr>
            <a:xfrm>
              <a:off x="1869825" y="1311800"/>
              <a:ext cx="371175" cy="256225"/>
            </a:xfrm>
            <a:custGeom>
              <a:avLst/>
              <a:gdLst/>
              <a:ahLst/>
              <a:cxnLst/>
              <a:rect l="l" t="t" r="r" b="b"/>
              <a:pathLst>
                <a:path w="14847" h="10249" extrusionOk="0">
                  <a:moveTo>
                    <a:pt x="12081" y="650"/>
                  </a:moveTo>
                  <a:cubicBezTo>
                    <a:pt x="11347" y="384"/>
                    <a:pt x="10814" y="184"/>
                    <a:pt x="10031" y="117"/>
                  </a:cubicBezTo>
                  <a:cubicBezTo>
                    <a:pt x="8731" y="1"/>
                    <a:pt x="7398" y="117"/>
                    <a:pt x="6132" y="401"/>
                  </a:cubicBezTo>
                  <a:cubicBezTo>
                    <a:pt x="4616" y="734"/>
                    <a:pt x="2749" y="1167"/>
                    <a:pt x="1533" y="2217"/>
                  </a:cubicBezTo>
                  <a:cubicBezTo>
                    <a:pt x="600" y="3017"/>
                    <a:pt x="0" y="4383"/>
                    <a:pt x="833" y="5466"/>
                  </a:cubicBezTo>
                  <a:cubicBezTo>
                    <a:pt x="1216" y="5949"/>
                    <a:pt x="1733" y="6316"/>
                    <a:pt x="2116" y="6799"/>
                  </a:cubicBezTo>
                  <a:cubicBezTo>
                    <a:pt x="2400" y="7116"/>
                    <a:pt x="2666" y="7399"/>
                    <a:pt x="2883" y="7749"/>
                  </a:cubicBezTo>
                  <a:cubicBezTo>
                    <a:pt x="4232" y="9965"/>
                    <a:pt x="7015" y="10248"/>
                    <a:pt x="9365" y="9698"/>
                  </a:cubicBezTo>
                  <a:cubicBezTo>
                    <a:pt x="11347" y="9232"/>
                    <a:pt x="12980" y="8149"/>
                    <a:pt x="13897" y="6266"/>
                  </a:cubicBezTo>
                  <a:cubicBezTo>
                    <a:pt x="14847" y="4300"/>
                    <a:pt x="14063" y="2300"/>
                    <a:pt x="12081" y="65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9"/>
            <p:cNvSpPr/>
            <p:nvPr/>
          </p:nvSpPr>
          <p:spPr>
            <a:xfrm>
              <a:off x="2083925" y="1555500"/>
              <a:ext cx="255800" cy="66675"/>
            </a:xfrm>
            <a:custGeom>
              <a:avLst/>
              <a:gdLst/>
              <a:ahLst/>
              <a:cxnLst/>
              <a:rect l="l" t="t" r="r" b="b"/>
              <a:pathLst>
                <a:path w="10232" h="2667" extrusionOk="0">
                  <a:moveTo>
                    <a:pt x="1" y="1417"/>
                  </a:moveTo>
                  <a:cubicBezTo>
                    <a:pt x="2517" y="217"/>
                    <a:pt x="5566" y="0"/>
                    <a:pt x="8249" y="717"/>
                  </a:cubicBezTo>
                  <a:cubicBezTo>
                    <a:pt x="8815" y="867"/>
                    <a:pt x="9299" y="1150"/>
                    <a:pt x="9699" y="1567"/>
                  </a:cubicBezTo>
                  <a:cubicBezTo>
                    <a:pt x="9798" y="1667"/>
                    <a:pt x="10215" y="2083"/>
                    <a:pt x="10232" y="2233"/>
                  </a:cubicBezTo>
                  <a:cubicBezTo>
                    <a:pt x="10065" y="2250"/>
                    <a:pt x="9982" y="2366"/>
                    <a:pt x="9832" y="2416"/>
                  </a:cubicBezTo>
                  <a:cubicBezTo>
                    <a:pt x="9665" y="2466"/>
                    <a:pt x="9449" y="2516"/>
                    <a:pt x="9265" y="2550"/>
                  </a:cubicBezTo>
                  <a:cubicBezTo>
                    <a:pt x="8765" y="2666"/>
                    <a:pt x="8099" y="2550"/>
                    <a:pt x="7599" y="2550"/>
                  </a:cubicBezTo>
                  <a:cubicBezTo>
                    <a:pt x="6599" y="2550"/>
                    <a:pt x="5583" y="2633"/>
                    <a:pt x="4616" y="2416"/>
                  </a:cubicBezTo>
                  <a:cubicBezTo>
                    <a:pt x="3867" y="2233"/>
                    <a:pt x="3100" y="2150"/>
                    <a:pt x="2350" y="1983"/>
                  </a:cubicBezTo>
                  <a:cubicBezTo>
                    <a:pt x="1817" y="1866"/>
                    <a:pt x="1250" y="1633"/>
                    <a:pt x="1" y="141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9"/>
            <p:cNvSpPr/>
            <p:nvPr/>
          </p:nvSpPr>
          <p:spPr>
            <a:xfrm>
              <a:off x="2357625" y="1606725"/>
              <a:ext cx="38350" cy="33775"/>
            </a:xfrm>
            <a:custGeom>
              <a:avLst/>
              <a:gdLst/>
              <a:ahLst/>
              <a:cxnLst/>
              <a:rect l="l" t="t" r="r" b="b"/>
              <a:pathLst>
                <a:path w="1534" h="1351" extrusionOk="0">
                  <a:moveTo>
                    <a:pt x="0" y="784"/>
                  </a:moveTo>
                  <a:cubicBezTo>
                    <a:pt x="483" y="551"/>
                    <a:pt x="1183" y="1"/>
                    <a:pt x="1450" y="751"/>
                  </a:cubicBezTo>
                  <a:cubicBezTo>
                    <a:pt x="1533" y="967"/>
                    <a:pt x="1317" y="1350"/>
                    <a:pt x="983" y="133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9"/>
            <p:cNvSpPr/>
            <p:nvPr/>
          </p:nvSpPr>
          <p:spPr>
            <a:xfrm>
              <a:off x="3115350" y="1652150"/>
              <a:ext cx="84600" cy="90400"/>
            </a:xfrm>
            <a:custGeom>
              <a:avLst/>
              <a:gdLst/>
              <a:ahLst/>
              <a:cxnLst/>
              <a:rect l="l" t="t" r="r" b="b"/>
              <a:pathLst>
                <a:path w="3384" h="3616" extrusionOk="0">
                  <a:moveTo>
                    <a:pt x="567" y="650"/>
                  </a:moveTo>
                  <a:cubicBezTo>
                    <a:pt x="1417" y="383"/>
                    <a:pt x="1917" y="0"/>
                    <a:pt x="2684" y="600"/>
                  </a:cubicBezTo>
                  <a:cubicBezTo>
                    <a:pt x="3200" y="1000"/>
                    <a:pt x="3383" y="1566"/>
                    <a:pt x="3383" y="2199"/>
                  </a:cubicBezTo>
                  <a:cubicBezTo>
                    <a:pt x="3367" y="2749"/>
                    <a:pt x="3267" y="3566"/>
                    <a:pt x="2600" y="3599"/>
                  </a:cubicBezTo>
                  <a:cubicBezTo>
                    <a:pt x="2134" y="3616"/>
                    <a:pt x="1800" y="3383"/>
                    <a:pt x="1417" y="3149"/>
                  </a:cubicBezTo>
                  <a:cubicBezTo>
                    <a:pt x="1067" y="2933"/>
                    <a:pt x="667" y="2683"/>
                    <a:pt x="417" y="2333"/>
                  </a:cubicBezTo>
                  <a:cubicBezTo>
                    <a:pt x="1" y="1766"/>
                    <a:pt x="234" y="1350"/>
                    <a:pt x="567" y="78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9"/>
            <p:cNvSpPr/>
            <p:nvPr/>
          </p:nvSpPr>
          <p:spPr>
            <a:xfrm>
              <a:off x="3224075" y="1540075"/>
              <a:ext cx="114600" cy="86250"/>
            </a:xfrm>
            <a:custGeom>
              <a:avLst/>
              <a:gdLst/>
              <a:ahLst/>
              <a:cxnLst/>
              <a:rect l="l" t="t" r="r" b="b"/>
              <a:pathLst>
                <a:path w="4584" h="3450" extrusionOk="0">
                  <a:moveTo>
                    <a:pt x="1" y="2883"/>
                  </a:moveTo>
                  <a:cubicBezTo>
                    <a:pt x="351" y="3067"/>
                    <a:pt x="701" y="3267"/>
                    <a:pt x="1034" y="3450"/>
                  </a:cubicBezTo>
                  <a:cubicBezTo>
                    <a:pt x="1301" y="3450"/>
                    <a:pt x="1550" y="3417"/>
                    <a:pt x="1800" y="3317"/>
                  </a:cubicBezTo>
                  <a:cubicBezTo>
                    <a:pt x="2550" y="3133"/>
                    <a:pt x="3283" y="3000"/>
                    <a:pt x="3850" y="2434"/>
                  </a:cubicBezTo>
                  <a:cubicBezTo>
                    <a:pt x="4583" y="1717"/>
                    <a:pt x="4450" y="967"/>
                    <a:pt x="3733" y="284"/>
                  </a:cubicBezTo>
                  <a:cubicBezTo>
                    <a:pt x="3600" y="151"/>
                    <a:pt x="3467" y="1"/>
                    <a:pt x="3267" y="101"/>
                  </a:cubicBezTo>
                  <a:cubicBezTo>
                    <a:pt x="3100" y="184"/>
                    <a:pt x="3150" y="351"/>
                    <a:pt x="3067" y="467"/>
                  </a:cubicBezTo>
                  <a:cubicBezTo>
                    <a:pt x="2900" y="667"/>
                    <a:pt x="2567" y="751"/>
                    <a:pt x="2384" y="884"/>
                  </a:cubicBezTo>
                  <a:cubicBezTo>
                    <a:pt x="1934" y="1217"/>
                    <a:pt x="1517" y="1884"/>
                    <a:pt x="984" y="203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9"/>
            <p:cNvSpPr/>
            <p:nvPr/>
          </p:nvSpPr>
          <p:spPr>
            <a:xfrm>
              <a:off x="3474850" y="1383875"/>
              <a:ext cx="348275" cy="228300"/>
            </a:xfrm>
            <a:custGeom>
              <a:avLst/>
              <a:gdLst/>
              <a:ahLst/>
              <a:cxnLst/>
              <a:rect l="l" t="t" r="r" b="b"/>
              <a:pathLst>
                <a:path w="13931" h="9132" extrusionOk="0">
                  <a:moveTo>
                    <a:pt x="217" y="9131"/>
                  </a:moveTo>
                  <a:cubicBezTo>
                    <a:pt x="117" y="8465"/>
                    <a:pt x="1" y="7848"/>
                    <a:pt x="101" y="7182"/>
                  </a:cubicBezTo>
                  <a:cubicBezTo>
                    <a:pt x="351" y="5516"/>
                    <a:pt x="1267" y="3916"/>
                    <a:pt x="2417" y="2733"/>
                  </a:cubicBezTo>
                  <a:cubicBezTo>
                    <a:pt x="3400" y="1700"/>
                    <a:pt x="4600" y="683"/>
                    <a:pt x="5983" y="300"/>
                  </a:cubicBezTo>
                  <a:cubicBezTo>
                    <a:pt x="7016" y="0"/>
                    <a:pt x="7982" y="167"/>
                    <a:pt x="8982" y="483"/>
                  </a:cubicBezTo>
                  <a:cubicBezTo>
                    <a:pt x="9815" y="767"/>
                    <a:pt x="10465" y="1250"/>
                    <a:pt x="11215" y="1683"/>
                  </a:cubicBezTo>
                  <a:cubicBezTo>
                    <a:pt x="11648" y="1933"/>
                    <a:pt x="12131" y="1900"/>
                    <a:pt x="12581" y="2116"/>
                  </a:cubicBezTo>
                  <a:cubicBezTo>
                    <a:pt x="12981" y="2300"/>
                    <a:pt x="13714" y="2533"/>
                    <a:pt x="13814" y="3033"/>
                  </a:cubicBezTo>
                  <a:cubicBezTo>
                    <a:pt x="13931" y="3533"/>
                    <a:pt x="13398" y="3983"/>
                    <a:pt x="13064" y="4266"/>
                  </a:cubicBezTo>
                  <a:cubicBezTo>
                    <a:pt x="12231" y="4949"/>
                    <a:pt x="11381" y="5732"/>
                    <a:pt x="10382" y="6149"/>
                  </a:cubicBezTo>
                  <a:cubicBezTo>
                    <a:pt x="8799" y="6799"/>
                    <a:pt x="7132" y="7165"/>
                    <a:pt x="5649" y="8015"/>
                  </a:cubicBezTo>
                  <a:cubicBezTo>
                    <a:pt x="4933" y="8432"/>
                    <a:pt x="4216" y="8781"/>
                    <a:pt x="3367" y="8848"/>
                  </a:cubicBezTo>
                  <a:cubicBezTo>
                    <a:pt x="2517" y="8915"/>
                    <a:pt x="1634" y="8848"/>
                    <a:pt x="217" y="913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9"/>
            <p:cNvSpPr/>
            <p:nvPr/>
          </p:nvSpPr>
          <p:spPr>
            <a:xfrm>
              <a:off x="3232425" y="1649650"/>
              <a:ext cx="170800" cy="79575"/>
            </a:xfrm>
            <a:custGeom>
              <a:avLst/>
              <a:gdLst/>
              <a:ahLst/>
              <a:cxnLst/>
              <a:rect l="l" t="t" r="r" b="b"/>
              <a:pathLst>
                <a:path w="6832" h="3183" extrusionOk="0">
                  <a:moveTo>
                    <a:pt x="6832" y="1300"/>
                  </a:moveTo>
                  <a:cubicBezTo>
                    <a:pt x="5715" y="733"/>
                    <a:pt x="4766" y="100"/>
                    <a:pt x="3483" y="33"/>
                  </a:cubicBezTo>
                  <a:cubicBezTo>
                    <a:pt x="2649" y="0"/>
                    <a:pt x="1200" y="483"/>
                    <a:pt x="733" y="1250"/>
                  </a:cubicBezTo>
                  <a:cubicBezTo>
                    <a:pt x="583" y="1500"/>
                    <a:pt x="467" y="1800"/>
                    <a:pt x="350" y="2066"/>
                  </a:cubicBezTo>
                  <a:cubicBezTo>
                    <a:pt x="283" y="2233"/>
                    <a:pt x="133" y="2383"/>
                    <a:pt x="83" y="2566"/>
                  </a:cubicBezTo>
                  <a:cubicBezTo>
                    <a:pt x="0" y="2866"/>
                    <a:pt x="117" y="2916"/>
                    <a:pt x="317" y="3033"/>
                  </a:cubicBezTo>
                  <a:cubicBezTo>
                    <a:pt x="617" y="3183"/>
                    <a:pt x="800" y="3149"/>
                    <a:pt x="1200" y="3149"/>
                  </a:cubicBezTo>
                  <a:cubicBezTo>
                    <a:pt x="2383" y="3116"/>
                    <a:pt x="3549" y="2983"/>
                    <a:pt x="4716" y="284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9"/>
            <p:cNvSpPr/>
            <p:nvPr/>
          </p:nvSpPr>
          <p:spPr>
            <a:xfrm>
              <a:off x="2598000" y="1861250"/>
              <a:ext cx="2330750" cy="822325"/>
            </a:xfrm>
            <a:custGeom>
              <a:avLst/>
              <a:gdLst/>
              <a:ahLst/>
              <a:cxnLst/>
              <a:rect l="l" t="t" r="r" b="b"/>
              <a:pathLst>
                <a:path w="93230" h="32893" extrusionOk="0">
                  <a:moveTo>
                    <a:pt x="27045" y="10665"/>
                  </a:moveTo>
                  <a:cubicBezTo>
                    <a:pt x="28361" y="10198"/>
                    <a:pt x="29611" y="9598"/>
                    <a:pt x="30927" y="9149"/>
                  </a:cubicBezTo>
                  <a:cubicBezTo>
                    <a:pt x="31993" y="8782"/>
                    <a:pt x="33110" y="8732"/>
                    <a:pt x="34176" y="8432"/>
                  </a:cubicBezTo>
                  <a:cubicBezTo>
                    <a:pt x="34693" y="8282"/>
                    <a:pt x="35209" y="8082"/>
                    <a:pt x="35726" y="7932"/>
                  </a:cubicBezTo>
                  <a:cubicBezTo>
                    <a:pt x="36093" y="7815"/>
                    <a:pt x="36476" y="7766"/>
                    <a:pt x="36776" y="7516"/>
                  </a:cubicBezTo>
                  <a:cubicBezTo>
                    <a:pt x="36926" y="7416"/>
                    <a:pt x="37126" y="7249"/>
                    <a:pt x="37209" y="7099"/>
                  </a:cubicBezTo>
                  <a:cubicBezTo>
                    <a:pt x="37309" y="6916"/>
                    <a:pt x="37292" y="6716"/>
                    <a:pt x="37376" y="6549"/>
                  </a:cubicBezTo>
                  <a:cubicBezTo>
                    <a:pt x="37542" y="6183"/>
                    <a:pt x="37709" y="5899"/>
                    <a:pt x="38009" y="5633"/>
                  </a:cubicBezTo>
                  <a:cubicBezTo>
                    <a:pt x="38142" y="5516"/>
                    <a:pt x="38392" y="5383"/>
                    <a:pt x="38425" y="5199"/>
                  </a:cubicBezTo>
                  <a:cubicBezTo>
                    <a:pt x="38492" y="4866"/>
                    <a:pt x="37875" y="4166"/>
                    <a:pt x="37592" y="4033"/>
                  </a:cubicBezTo>
                  <a:cubicBezTo>
                    <a:pt x="37642" y="3783"/>
                    <a:pt x="37809" y="3833"/>
                    <a:pt x="37992" y="3783"/>
                  </a:cubicBezTo>
                  <a:cubicBezTo>
                    <a:pt x="38159" y="3750"/>
                    <a:pt x="38309" y="3683"/>
                    <a:pt x="38475" y="3650"/>
                  </a:cubicBezTo>
                  <a:cubicBezTo>
                    <a:pt x="38592" y="3616"/>
                    <a:pt x="38725" y="3683"/>
                    <a:pt x="38842" y="3650"/>
                  </a:cubicBezTo>
                  <a:cubicBezTo>
                    <a:pt x="38942" y="3633"/>
                    <a:pt x="38942" y="3550"/>
                    <a:pt x="39009" y="3533"/>
                  </a:cubicBezTo>
                  <a:cubicBezTo>
                    <a:pt x="39292" y="3467"/>
                    <a:pt x="39558" y="3417"/>
                    <a:pt x="39825" y="3350"/>
                  </a:cubicBezTo>
                  <a:cubicBezTo>
                    <a:pt x="40425" y="3167"/>
                    <a:pt x="40958" y="2933"/>
                    <a:pt x="41575" y="2833"/>
                  </a:cubicBezTo>
                  <a:cubicBezTo>
                    <a:pt x="43108" y="2633"/>
                    <a:pt x="44624" y="2250"/>
                    <a:pt x="46157" y="2134"/>
                  </a:cubicBezTo>
                  <a:cubicBezTo>
                    <a:pt x="47407" y="2034"/>
                    <a:pt x="48656" y="2000"/>
                    <a:pt x="49889" y="1767"/>
                  </a:cubicBezTo>
                  <a:cubicBezTo>
                    <a:pt x="50689" y="1600"/>
                    <a:pt x="51489" y="1517"/>
                    <a:pt x="52289" y="1384"/>
                  </a:cubicBezTo>
                  <a:cubicBezTo>
                    <a:pt x="53755" y="1150"/>
                    <a:pt x="55205" y="784"/>
                    <a:pt x="56688" y="584"/>
                  </a:cubicBezTo>
                  <a:cubicBezTo>
                    <a:pt x="59304" y="217"/>
                    <a:pt x="62036" y="1"/>
                    <a:pt x="64669" y="51"/>
                  </a:cubicBezTo>
                  <a:cubicBezTo>
                    <a:pt x="66369" y="84"/>
                    <a:pt x="68118" y="217"/>
                    <a:pt x="69701" y="834"/>
                  </a:cubicBezTo>
                  <a:cubicBezTo>
                    <a:pt x="70135" y="1000"/>
                    <a:pt x="71201" y="1584"/>
                    <a:pt x="71384" y="2117"/>
                  </a:cubicBezTo>
                  <a:cubicBezTo>
                    <a:pt x="71418" y="2217"/>
                    <a:pt x="71368" y="2300"/>
                    <a:pt x="71384" y="2400"/>
                  </a:cubicBezTo>
                  <a:cubicBezTo>
                    <a:pt x="71418" y="2500"/>
                    <a:pt x="71534" y="2550"/>
                    <a:pt x="71551" y="2667"/>
                  </a:cubicBezTo>
                  <a:cubicBezTo>
                    <a:pt x="71584" y="2983"/>
                    <a:pt x="71118" y="3250"/>
                    <a:pt x="70968" y="3500"/>
                  </a:cubicBezTo>
                  <a:cubicBezTo>
                    <a:pt x="70718" y="3916"/>
                    <a:pt x="70451" y="4350"/>
                    <a:pt x="70251" y="4800"/>
                  </a:cubicBezTo>
                  <a:cubicBezTo>
                    <a:pt x="69851" y="5649"/>
                    <a:pt x="69168" y="6266"/>
                    <a:pt x="68202" y="6049"/>
                  </a:cubicBezTo>
                  <a:cubicBezTo>
                    <a:pt x="67768" y="5966"/>
                    <a:pt x="67335" y="5783"/>
                    <a:pt x="66902" y="5649"/>
                  </a:cubicBezTo>
                  <a:cubicBezTo>
                    <a:pt x="66019" y="5399"/>
                    <a:pt x="65119" y="5199"/>
                    <a:pt x="64219" y="5049"/>
                  </a:cubicBezTo>
                  <a:cubicBezTo>
                    <a:pt x="62920" y="4816"/>
                    <a:pt x="61620" y="4500"/>
                    <a:pt x="60320" y="4233"/>
                  </a:cubicBezTo>
                  <a:cubicBezTo>
                    <a:pt x="57421" y="3616"/>
                    <a:pt x="54188" y="4450"/>
                    <a:pt x="51889" y="6316"/>
                  </a:cubicBezTo>
                  <a:cubicBezTo>
                    <a:pt x="51139" y="6916"/>
                    <a:pt x="50406" y="7599"/>
                    <a:pt x="50123" y="8532"/>
                  </a:cubicBezTo>
                  <a:cubicBezTo>
                    <a:pt x="50006" y="8915"/>
                    <a:pt x="50039" y="9382"/>
                    <a:pt x="50056" y="9765"/>
                  </a:cubicBezTo>
                  <a:cubicBezTo>
                    <a:pt x="50089" y="10382"/>
                    <a:pt x="50706" y="10648"/>
                    <a:pt x="50872" y="11231"/>
                  </a:cubicBezTo>
                  <a:cubicBezTo>
                    <a:pt x="51072" y="11964"/>
                    <a:pt x="51022" y="12764"/>
                    <a:pt x="51306" y="13464"/>
                  </a:cubicBezTo>
                  <a:cubicBezTo>
                    <a:pt x="51756" y="14547"/>
                    <a:pt x="52889" y="14381"/>
                    <a:pt x="53855" y="14547"/>
                  </a:cubicBezTo>
                  <a:cubicBezTo>
                    <a:pt x="54955" y="14747"/>
                    <a:pt x="56221" y="15014"/>
                    <a:pt x="57054" y="15830"/>
                  </a:cubicBezTo>
                  <a:cubicBezTo>
                    <a:pt x="57671" y="16397"/>
                    <a:pt x="58404" y="17080"/>
                    <a:pt x="59170" y="17413"/>
                  </a:cubicBezTo>
                  <a:cubicBezTo>
                    <a:pt x="60187" y="17830"/>
                    <a:pt x="61770" y="17430"/>
                    <a:pt x="62686" y="16963"/>
                  </a:cubicBezTo>
                  <a:cubicBezTo>
                    <a:pt x="63020" y="16797"/>
                    <a:pt x="63336" y="16530"/>
                    <a:pt x="63636" y="16313"/>
                  </a:cubicBezTo>
                  <a:cubicBezTo>
                    <a:pt x="64169" y="15914"/>
                    <a:pt x="64736" y="15580"/>
                    <a:pt x="65302" y="15264"/>
                  </a:cubicBezTo>
                  <a:cubicBezTo>
                    <a:pt x="66652" y="14497"/>
                    <a:pt x="68102" y="14031"/>
                    <a:pt x="69651" y="13914"/>
                  </a:cubicBezTo>
                  <a:cubicBezTo>
                    <a:pt x="70435" y="13847"/>
                    <a:pt x="71501" y="13681"/>
                    <a:pt x="72251" y="14031"/>
                  </a:cubicBezTo>
                  <a:cubicBezTo>
                    <a:pt x="72417" y="14097"/>
                    <a:pt x="73167" y="14364"/>
                    <a:pt x="73201" y="14564"/>
                  </a:cubicBezTo>
                  <a:cubicBezTo>
                    <a:pt x="72817" y="14464"/>
                    <a:pt x="72384" y="14281"/>
                    <a:pt x="71951" y="14197"/>
                  </a:cubicBezTo>
                  <a:cubicBezTo>
                    <a:pt x="71251" y="14064"/>
                    <a:pt x="70435" y="14397"/>
                    <a:pt x="69735" y="14447"/>
                  </a:cubicBezTo>
                  <a:cubicBezTo>
                    <a:pt x="69251" y="14497"/>
                    <a:pt x="68818" y="14581"/>
                    <a:pt x="68318" y="14581"/>
                  </a:cubicBezTo>
                  <a:cubicBezTo>
                    <a:pt x="67585" y="14597"/>
                    <a:pt x="66985" y="14897"/>
                    <a:pt x="66335" y="15214"/>
                  </a:cubicBezTo>
                  <a:cubicBezTo>
                    <a:pt x="65986" y="15397"/>
                    <a:pt x="65336" y="15847"/>
                    <a:pt x="65236" y="16280"/>
                  </a:cubicBezTo>
                  <a:cubicBezTo>
                    <a:pt x="65152" y="16663"/>
                    <a:pt x="65469" y="16997"/>
                    <a:pt x="65786" y="17180"/>
                  </a:cubicBezTo>
                  <a:cubicBezTo>
                    <a:pt x="66652" y="17713"/>
                    <a:pt x="67768" y="17896"/>
                    <a:pt x="68768" y="17996"/>
                  </a:cubicBezTo>
                  <a:cubicBezTo>
                    <a:pt x="69985" y="18130"/>
                    <a:pt x="71034" y="18513"/>
                    <a:pt x="72217" y="18796"/>
                  </a:cubicBezTo>
                  <a:cubicBezTo>
                    <a:pt x="73434" y="19113"/>
                    <a:pt x="74650" y="19246"/>
                    <a:pt x="75867" y="19463"/>
                  </a:cubicBezTo>
                  <a:cubicBezTo>
                    <a:pt x="76600" y="19579"/>
                    <a:pt x="77266" y="19896"/>
                    <a:pt x="77983" y="20029"/>
                  </a:cubicBezTo>
                  <a:cubicBezTo>
                    <a:pt x="78899" y="20213"/>
                    <a:pt x="80032" y="19863"/>
                    <a:pt x="80799" y="19379"/>
                  </a:cubicBezTo>
                  <a:cubicBezTo>
                    <a:pt x="81249" y="19079"/>
                    <a:pt x="81715" y="18813"/>
                    <a:pt x="82165" y="18496"/>
                  </a:cubicBezTo>
                  <a:cubicBezTo>
                    <a:pt x="82465" y="18246"/>
                    <a:pt x="82765" y="17980"/>
                    <a:pt x="83048" y="17696"/>
                  </a:cubicBezTo>
                  <a:cubicBezTo>
                    <a:pt x="83298" y="17530"/>
                    <a:pt x="83531" y="17330"/>
                    <a:pt x="83731" y="17113"/>
                  </a:cubicBezTo>
                  <a:cubicBezTo>
                    <a:pt x="84065" y="16647"/>
                    <a:pt x="83915" y="15780"/>
                    <a:pt x="83581" y="15347"/>
                  </a:cubicBezTo>
                  <a:cubicBezTo>
                    <a:pt x="83148" y="14797"/>
                    <a:pt x="82548" y="14681"/>
                    <a:pt x="81915" y="14564"/>
                  </a:cubicBezTo>
                  <a:cubicBezTo>
                    <a:pt x="80732" y="14314"/>
                    <a:pt x="79532" y="13831"/>
                    <a:pt x="78299" y="13897"/>
                  </a:cubicBezTo>
                  <a:cubicBezTo>
                    <a:pt x="78616" y="13681"/>
                    <a:pt x="79099" y="13747"/>
                    <a:pt x="79449" y="13747"/>
                  </a:cubicBezTo>
                  <a:cubicBezTo>
                    <a:pt x="79932" y="13747"/>
                    <a:pt x="80432" y="13747"/>
                    <a:pt x="80915" y="13747"/>
                  </a:cubicBezTo>
                  <a:cubicBezTo>
                    <a:pt x="81532" y="13747"/>
                    <a:pt x="82082" y="13781"/>
                    <a:pt x="82682" y="13897"/>
                  </a:cubicBezTo>
                  <a:cubicBezTo>
                    <a:pt x="83598" y="14064"/>
                    <a:pt x="84448" y="14547"/>
                    <a:pt x="85431" y="14464"/>
                  </a:cubicBezTo>
                  <a:cubicBezTo>
                    <a:pt x="85748" y="14431"/>
                    <a:pt x="86231" y="14164"/>
                    <a:pt x="86547" y="14297"/>
                  </a:cubicBezTo>
                  <a:cubicBezTo>
                    <a:pt x="87064" y="14514"/>
                    <a:pt x="85748" y="15547"/>
                    <a:pt x="85598" y="15714"/>
                  </a:cubicBezTo>
                  <a:cubicBezTo>
                    <a:pt x="85098" y="16280"/>
                    <a:pt x="84231" y="16713"/>
                    <a:pt x="84148" y="17530"/>
                  </a:cubicBezTo>
                  <a:cubicBezTo>
                    <a:pt x="84031" y="18746"/>
                    <a:pt x="84698" y="19596"/>
                    <a:pt x="85531" y="20379"/>
                  </a:cubicBezTo>
                  <a:cubicBezTo>
                    <a:pt x="86631" y="21429"/>
                    <a:pt x="87880" y="22295"/>
                    <a:pt x="88930" y="23428"/>
                  </a:cubicBezTo>
                  <a:cubicBezTo>
                    <a:pt x="89547" y="24112"/>
                    <a:pt x="90063" y="24845"/>
                    <a:pt x="90763" y="25461"/>
                  </a:cubicBezTo>
                  <a:cubicBezTo>
                    <a:pt x="91163" y="25795"/>
                    <a:pt x="91646" y="26111"/>
                    <a:pt x="92013" y="26494"/>
                  </a:cubicBezTo>
                  <a:cubicBezTo>
                    <a:pt x="93229" y="27777"/>
                    <a:pt x="89847" y="28111"/>
                    <a:pt x="89313" y="28177"/>
                  </a:cubicBezTo>
                  <a:cubicBezTo>
                    <a:pt x="86597" y="28511"/>
                    <a:pt x="83815" y="28544"/>
                    <a:pt x="81082" y="28627"/>
                  </a:cubicBezTo>
                  <a:cubicBezTo>
                    <a:pt x="77300" y="28777"/>
                    <a:pt x="73500" y="28694"/>
                    <a:pt x="69701" y="28810"/>
                  </a:cubicBezTo>
                  <a:cubicBezTo>
                    <a:pt x="59254" y="29094"/>
                    <a:pt x="48990" y="31127"/>
                    <a:pt x="38609" y="32126"/>
                  </a:cubicBezTo>
                  <a:cubicBezTo>
                    <a:pt x="34959" y="32476"/>
                    <a:pt x="31277" y="32760"/>
                    <a:pt x="27611" y="32843"/>
                  </a:cubicBezTo>
                  <a:cubicBezTo>
                    <a:pt x="24645" y="32893"/>
                    <a:pt x="21729" y="32693"/>
                    <a:pt x="18763" y="32443"/>
                  </a:cubicBezTo>
                  <a:cubicBezTo>
                    <a:pt x="15881" y="32210"/>
                    <a:pt x="12981" y="32076"/>
                    <a:pt x="10099" y="31760"/>
                  </a:cubicBezTo>
                  <a:cubicBezTo>
                    <a:pt x="8449" y="31560"/>
                    <a:pt x="6766" y="31410"/>
                    <a:pt x="5150" y="31027"/>
                  </a:cubicBezTo>
                  <a:cubicBezTo>
                    <a:pt x="3950" y="30743"/>
                    <a:pt x="2734" y="30310"/>
                    <a:pt x="1617" y="29744"/>
                  </a:cubicBezTo>
                  <a:cubicBezTo>
                    <a:pt x="1151" y="29494"/>
                    <a:pt x="318" y="29110"/>
                    <a:pt x="1" y="28627"/>
                  </a:cubicBezTo>
                  <a:cubicBezTo>
                    <a:pt x="318" y="28011"/>
                    <a:pt x="1617" y="28127"/>
                    <a:pt x="2167" y="28061"/>
                  </a:cubicBezTo>
                  <a:cubicBezTo>
                    <a:pt x="3417" y="27894"/>
                    <a:pt x="4633" y="27727"/>
                    <a:pt x="5883" y="27494"/>
                  </a:cubicBezTo>
                  <a:cubicBezTo>
                    <a:pt x="7049" y="27294"/>
                    <a:pt x="8199" y="27094"/>
                    <a:pt x="9365" y="26878"/>
                  </a:cubicBezTo>
                  <a:cubicBezTo>
                    <a:pt x="10465" y="26661"/>
                    <a:pt x="11648" y="27028"/>
                    <a:pt x="12681" y="26528"/>
                  </a:cubicBezTo>
                  <a:cubicBezTo>
                    <a:pt x="13381" y="26178"/>
                    <a:pt x="13948" y="25695"/>
                    <a:pt x="14464" y="25111"/>
                  </a:cubicBezTo>
                  <a:cubicBezTo>
                    <a:pt x="14864" y="24645"/>
                    <a:pt x="15497" y="23878"/>
                    <a:pt x="16131" y="23728"/>
                  </a:cubicBezTo>
                  <a:cubicBezTo>
                    <a:pt x="16430" y="23662"/>
                    <a:pt x="16814" y="23678"/>
                    <a:pt x="17114" y="23645"/>
                  </a:cubicBezTo>
                  <a:cubicBezTo>
                    <a:pt x="17680" y="23578"/>
                    <a:pt x="18213" y="23562"/>
                    <a:pt x="18780" y="23595"/>
                  </a:cubicBezTo>
                  <a:cubicBezTo>
                    <a:pt x="20746" y="23745"/>
                    <a:pt x="22779" y="23828"/>
                    <a:pt x="24745" y="23678"/>
                  </a:cubicBezTo>
                  <a:cubicBezTo>
                    <a:pt x="27878" y="23428"/>
                    <a:pt x="30927" y="22779"/>
                    <a:pt x="33776" y="21396"/>
                  </a:cubicBezTo>
                  <a:cubicBezTo>
                    <a:pt x="35159" y="20712"/>
                    <a:pt x="37775" y="19696"/>
                    <a:pt x="37026" y="17680"/>
                  </a:cubicBezTo>
                  <a:cubicBezTo>
                    <a:pt x="36626" y="16597"/>
                    <a:pt x="35576" y="16147"/>
                    <a:pt x="34759" y="15430"/>
                  </a:cubicBezTo>
                  <a:cubicBezTo>
                    <a:pt x="34326" y="15030"/>
                    <a:pt x="33926" y="14597"/>
                    <a:pt x="33526" y="14181"/>
                  </a:cubicBezTo>
                  <a:cubicBezTo>
                    <a:pt x="32777" y="13431"/>
                    <a:pt x="31993" y="12731"/>
                    <a:pt x="30994" y="12331"/>
                  </a:cubicBezTo>
                  <a:cubicBezTo>
                    <a:pt x="29644" y="11781"/>
                    <a:pt x="28478" y="11798"/>
                    <a:pt x="27061" y="11898"/>
                  </a:cubicBezTo>
                  <a:cubicBezTo>
                    <a:pt x="25728" y="11981"/>
                    <a:pt x="24295" y="11981"/>
                    <a:pt x="22996" y="11615"/>
                  </a:cubicBezTo>
                  <a:cubicBezTo>
                    <a:pt x="23162" y="11415"/>
                    <a:pt x="24179" y="11381"/>
                    <a:pt x="24229" y="11365"/>
                  </a:cubicBezTo>
                  <a:cubicBezTo>
                    <a:pt x="25128" y="11231"/>
                    <a:pt x="26012" y="11115"/>
                    <a:pt x="27045" y="10665"/>
                  </a:cubicBezTo>
                  <a:close/>
                </a:path>
              </a:pathLst>
            </a:custGeom>
            <a:solidFill>
              <a:srgbClr val="E8E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9"/>
            <p:cNvSpPr/>
            <p:nvPr/>
          </p:nvSpPr>
          <p:spPr>
            <a:xfrm>
              <a:off x="4280075" y="1709200"/>
              <a:ext cx="1563850" cy="369950"/>
            </a:xfrm>
            <a:custGeom>
              <a:avLst/>
              <a:gdLst/>
              <a:ahLst/>
              <a:cxnLst/>
              <a:rect l="l" t="t" r="r" b="b"/>
              <a:pathLst>
                <a:path w="62554" h="14798" extrusionOk="0">
                  <a:moveTo>
                    <a:pt x="9265" y="7482"/>
                  </a:moveTo>
                  <a:cubicBezTo>
                    <a:pt x="8816" y="8099"/>
                    <a:pt x="8116" y="8682"/>
                    <a:pt x="8899" y="9349"/>
                  </a:cubicBezTo>
                  <a:cubicBezTo>
                    <a:pt x="9382" y="9765"/>
                    <a:pt x="10032" y="9982"/>
                    <a:pt x="10232" y="10665"/>
                  </a:cubicBezTo>
                  <a:cubicBezTo>
                    <a:pt x="10415" y="11315"/>
                    <a:pt x="10682" y="11798"/>
                    <a:pt x="11282" y="12198"/>
                  </a:cubicBezTo>
                  <a:cubicBezTo>
                    <a:pt x="12298" y="12848"/>
                    <a:pt x="13331" y="12981"/>
                    <a:pt x="14514" y="13131"/>
                  </a:cubicBezTo>
                  <a:cubicBezTo>
                    <a:pt x="15881" y="13314"/>
                    <a:pt x="17264" y="13331"/>
                    <a:pt x="18630" y="13548"/>
                  </a:cubicBezTo>
                  <a:cubicBezTo>
                    <a:pt x="19363" y="13664"/>
                    <a:pt x="20080" y="13864"/>
                    <a:pt x="20829" y="13947"/>
                  </a:cubicBezTo>
                  <a:cubicBezTo>
                    <a:pt x="21829" y="14047"/>
                    <a:pt x="22812" y="14081"/>
                    <a:pt x="23829" y="14081"/>
                  </a:cubicBezTo>
                  <a:cubicBezTo>
                    <a:pt x="25412" y="14097"/>
                    <a:pt x="27078" y="13781"/>
                    <a:pt x="28611" y="13348"/>
                  </a:cubicBezTo>
                  <a:cubicBezTo>
                    <a:pt x="29994" y="12948"/>
                    <a:pt x="31410" y="12598"/>
                    <a:pt x="32843" y="12431"/>
                  </a:cubicBezTo>
                  <a:cubicBezTo>
                    <a:pt x="33377" y="12365"/>
                    <a:pt x="33943" y="12348"/>
                    <a:pt x="34443" y="12248"/>
                  </a:cubicBezTo>
                  <a:cubicBezTo>
                    <a:pt x="34610" y="12215"/>
                    <a:pt x="34760" y="12065"/>
                    <a:pt x="34943" y="12098"/>
                  </a:cubicBezTo>
                  <a:cubicBezTo>
                    <a:pt x="35109" y="12148"/>
                    <a:pt x="35126" y="12281"/>
                    <a:pt x="35259" y="12365"/>
                  </a:cubicBezTo>
                  <a:cubicBezTo>
                    <a:pt x="35359" y="12431"/>
                    <a:pt x="35459" y="12448"/>
                    <a:pt x="35576" y="12531"/>
                  </a:cubicBezTo>
                  <a:cubicBezTo>
                    <a:pt x="35693" y="12631"/>
                    <a:pt x="35759" y="12764"/>
                    <a:pt x="35893" y="12848"/>
                  </a:cubicBezTo>
                  <a:cubicBezTo>
                    <a:pt x="36276" y="13148"/>
                    <a:pt x="36759" y="13281"/>
                    <a:pt x="37109" y="13581"/>
                  </a:cubicBezTo>
                  <a:cubicBezTo>
                    <a:pt x="37875" y="14214"/>
                    <a:pt x="39009" y="14564"/>
                    <a:pt x="39975" y="14631"/>
                  </a:cubicBezTo>
                  <a:cubicBezTo>
                    <a:pt x="40325" y="14664"/>
                    <a:pt x="40641" y="14781"/>
                    <a:pt x="40975" y="14781"/>
                  </a:cubicBezTo>
                  <a:cubicBezTo>
                    <a:pt x="41458" y="14797"/>
                    <a:pt x="41941" y="14797"/>
                    <a:pt x="42408" y="14781"/>
                  </a:cubicBezTo>
                  <a:cubicBezTo>
                    <a:pt x="43657" y="14747"/>
                    <a:pt x="44990" y="14514"/>
                    <a:pt x="46224" y="14297"/>
                  </a:cubicBezTo>
                  <a:cubicBezTo>
                    <a:pt x="46657" y="14214"/>
                    <a:pt x="47123" y="14181"/>
                    <a:pt x="47540" y="14064"/>
                  </a:cubicBezTo>
                  <a:cubicBezTo>
                    <a:pt x="47940" y="13931"/>
                    <a:pt x="48306" y="13631"/>
                    <a:pt x="48673" y="13448"/>
                  </a:cubicBezTo>
                  <a:cubicBezTo>
                    <a:pt x="49056" y="13264"/>
                    <a:pt x="49373" y="13031"/>
                    <a:pt x="49739" y="12814"/>
                  </a:cubicBezTo>
                  <a:cubicBezTo>
                    <a:pt x="50223" y="12531"/>
                    <a:pt x="50722" y="12315"/>
                    <a:pt x="51222" y="12081"/>
                  </a:cubicBezTo>
                  <a:cubicBezTo>
                    <a:pt x="51689" y="11848"/>
                    <a:pt x="52072" y="11615"/>
                    <a:pt x="52605" y="11498"/>
                  </a:cubicBezTo>
                  <a:cubicBezTo>
                    <a:pt x="53055" y="11381"/>
                    <a:pt x="53538" y="11348"/>
                    <a:pt x="53988" y="11248"/>
                  </a:cubicBezTo>
                  <a:cubicBezTo>
                    <a:pt x="54388" y="11148"/>
                    <a:pt x="54772" y="10998"/>
                    <a:pt x="55138" y="10815"/>
                  </a:cubicBezTo>
                  <a:cubicBezTo>
                    <a:pt x="55838" y="10498"/>
                    <a:pt x="56571" y="10332"/>
                    <a:pt x="57254" y="9998"/>
                  </a:cubicBezTo>
                  <a:cubicBezTo>
                    <a:pt x="58354" y="9482"/>
                    <a:pt x="59454" y="9049"/>
                    <a:pt x="60320" y="8149"/>
                  </a:cubicBezTo>
                  <a:cubicBezTo>
                    <a:pt x="61037" y="7399"/>
                    <a:pt x="61637" y="6666"/>
                    <a:pt x="62020" y="5699"/>
                  </a:cubicBezTo>
                  <a:cubicBezTo>
                    <a:pt x="62303" y="5000"/>
                    <a:pt x="62553" y="4333"/>
                    <a:pt x="62436" y="3550"/>
                  </a:cubicBezTo>
                  <a:cubicBezTo>
                    <a:pt x="62320" y="2817"/>
                    <a:pt x="61837" y="2284"/>
                    <a:pt x="61187" y="1934"/>
                  </a:cubicBezTo>
                  <a:cubicBezTo>
                    <a:pt x="60387" y="1500"/>
                    <a:pt x="59437" y="1417"/>
                    <a:pt x="58621" y="1001"/>
                  </a:cubicBezTo>
                  <a:cubicBezTo>
                    <a:pt x="58137" y="751"/>
                    <a:pt x="57687" y="567"/>
                    <a:pt x="57171" y="401"/>
                  </a:cubicBezTo>
                  <a:cubicBezTo>
                    <a:pt x="56704" y="234"/>
                    <a:pt x="56221" y="1"/>
                    <a:pt x="55705" y="51"/>
                  </a:cubicBezTo>
                  <a:cubicBezTo>
                    <a:pt x="53355" y="217"/>
                    <a:pt x="51572" y="2150"/>
                    <a:pt x="49323" y="2617"/>
                  </a:cubicBezTo>
                  <a:cubicBezTo>
                    <a:pt x="48890" y="2700"/>
                    <a:pt x="48506" y="2850"/>
                    <a:pt x="48056" y="2867"/>
                  </a:cubicBezTo>
                  <a:cubicBezTo>
                    <a:pt x="47623" y="2867"/>
                    <a:pt x="47173" y="2850"/>
                    <a:pt x="46723" y="2850"/>
                  </a:cubicBezTo>
                  <a:cubicBezTo>
                    <a:pt x="45624" y="2850"/>
                    <a:pt x="44507" y="2917"/>
                    <a:pt x="43424" y="2783"/>
                  </a:cubicBezTo>
                  <a:cubicBezTo>
                    <a:pt x="42074" y="2617"/>
                    <a:pt x="40691" y="2634"/>
                    <a:pt x="39342" y="2567"/>
                  </a:cubicBezTo>
                  <a:cubicBezTo>
                    <a:pt x="37842" y="2484"/>
                    <a:pt x="36426" y="2384"/>
                    <a:pt x="34943" y="2534"/>
                  </a:cubicBezTo>
                  <a:cubicBezTo>
                    <a:pt x="34210" y="2617"/>
                    <a:pt x="33476" y="2534"/>
                    <a:pt x="32743" y="2600"/>
                  </a:cubicBezTo>
                  <a:cubicBezTo>
                    <a:pt x="31877" y="2684"/>
                    <a:pt x="31027" y="2767"/>
                    <a:pt x="30144" y="2684"/>
                  </a:cubicBezTo>
                  <a:cubicBezTo>
                    <a:pt x="29327" y="2617"/>
                    <a:pt x="28478" y="2567"/>
                    <a:pt x="27694" y="2400"/>
                  </a:cubicBezTo>
                  <a:cubicBezTo>
                    <a:pt x="27178" y="2300"/>
                    <a:pt x="26911" y="2034"/>
                    <a:pt x="26495" y="1767"/>
                  </a:cubicBezTo>
                  <a:cubicBezTo>
                    <a:pt x="25595" y="1184"/>
                    <a:pt x="24462" y="734"/>
                    <a:pt x="23395" y="634"/>
                  </a:cubicBezTo>
                  <a:cubicBezTo>
                    <a:pt x="22196" y="501"/>
                    <a:pt x="20896" y="1267"/>
                    <a:pt x="19796" y="1617"/>
                  </a:cubicBezTo>
                  <a:cubicBezTo>
                    <a:pt x="18230" y="2117"/>
                    <a:pt x="16730" y="2800"/>
                    <a:pt x="15147" y="3283"/>
                  </a:cubicBezTo>
                  <a:cubicBezTo>
                    <a:pt x="13581" y="3750"/>
                    <a:pt x="12098" y="4300"/>
                    <a:pt x="10449" y="4383"/>
                  </a:cubicBezTo>
                  <a:cubicBezTo>
                    <a:pt x="8732" y="4483"/>
                    <a:pt x="6999" y="4200"/>
                    <a:pt x="5283" y="4050"/>
                  </a:cubicBezTo>
                  <a:cubicBezTo>
                    <a:pt x="4183" y="3933"/>
                    <a:pt x="3067" y="3917"/>
                    <a:pt x="1967" y="4050"/>
                  </a:cubicBezTo>
                  <a:cubicBezTo>
                    <a:pt x="1584" y="4116"/>
                    <a:pt x="1201" y="4166"/>
                    <a:pt x="817" y="4233"/>
                  </a:cubicBezTo>
                  <a:cubicBezTo>
                    <a:pt x="567" y="4266"/>
                    <a:pt x="218" y="4266"/>
                    <a:pt x="1" y="4433"/>
                  </a:cubicBezTo>
                  <a:cubicBezTo>
                    <a:pt x="68" y="4616"/>
                    <a:pt x="584" y="4650"/>
                    <a:pt x="767" y="4716"/>
                  </a:cubicBezTo>
                  <a:cubicBezTo>
                    <a:pt x="1267" y="4866"/>
                    <a:pt x="1751" y="4983"/>
                    <a:pt x="2267" y="5100"/>
                  </a:cubicBezTo>
                  <a:cubicBezTo>
                    <a:pt x="3367" y="5350"/>
                    <a:pt x="4533" y="5350"/>
                    <a:pt x="5616" y="5616"/>
                  </a:cubicBezTo>
                  <a:cubicBezTo>
                    <a:pt x="6216" y="5783"/>
                    <a:pt x="6833" y="5949"/>
                    <a:pt x="7399" y="6183"/>
                  </a:cubicBezTo>
                  <a:cubicBezTo>
                    <a:pt x="7616" y="6266"/>
                    <a:pt x="7832" y="6349"/>
                    <a:pt x="7999" y="6499"/>
                  </a:cubicBezTo>
                  <a:cubicBezTo>
                    <a:pt x="8166" y="6633"/>
                    <a:pt x="8216" y="6866"/>
                    <a:pt x="9265" y="7482"/>
                  </a:cubicBezTo>
                  <a:close/>
                </a:path>
              </a:pathLst>
            </a:custGeom>
            <a:solidFill>
              <a:srgbClr val="E8E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9"/>
            <p:cNvSpPr/>
            <p:nvPr/>
          </p:nvSpPr>
          <p:spPr>
            <a:xfrm>
              <a:off x="3450700" y="1663800"/>
              <a:ext cx="624450" cy="250800"/>
            </a:xfrm>
            <a:custGeom>
              <a:avLst/>
              <a:gdLst/>
              <a:ahLst/>
              <a:cxnLst/>
              <a:rect l="l" t="t" r="r" b="b"/>
              <a:pathLst>
                <a:path w="24978" h="10032" extrusionOk="0">
                  <a:moveTo>
                    <a:pt x="14797" y="8315"/>
                  </a:moveTo>
                  <a:cubicBezTo>
                    <a:pt x="14114" y="8532"/>
                    <a:pt x="13481" y="8715"/>
                    <a:pt x="12797" y="8832"/>
                  </a:cubicBezTo>
                  <a:cubicBezTo>
                    <a:pt x="11264" y="9098"/>
                    <a:pt x="9748" y="9532"/>
                    <a:pt x="8215" y="9698"/>
                  </a:cubicBezTo>
                  <a:cubicBezTo>
                    <a:pt x="6582" y="9865"/>
                    <a:pt x="4883" y="10032"/>
                    <a:pt x="3266" y="9732"/>
                  </a:cubicBezTo>
                  <a:cubicBezTo>
                    <a:pt x="2400" y="9565"/>
                    <a:pt x="817" y="9365"/>
                    <a:pt x="317" y="8465"/>
                  </a:cubicBezTo>
                  <a:cubicBezTo>
                    <a:pt x="0" y="7899"/>
                    <a:pt x="617" y="7332"/>
                    <a:pt x="1033" y="6982"/>
                  </a:cubicBezTo>
                  <a:cubicBezTo>
                    <a:pt x="1583" y="6532"/>
                    <a:pt x="2067" y="6232"/>
                    <a:pt x="2450" y="5616"/>
                  </a:cubicBezTo>
                  <a:cubicBezTo>
                    <a:pt x="2650" y="5316"/>
                    <a:pt x="2666" y="4999"/>
                    <a:pt x="2816" y="4683"/>
                  </a:cubicBezTo>
                  <a:cubicBezTo>
                    <a:pt x="3000" y="4266"/>
                    <a:pt x="3400" y="3850"/>
                    <a:pt x="3699" y="3533"/>
                  </a:cubicBezTo>
                  <a:cubicBezTo>
                    <a:pt x="4399" y="2850"/>
                    <a:pt x="5266" y="2400"/>
                    <a:pt x="6166" y="2067"/>
                  </a:cubicBezTo>
                  <a:cubicBezTo>
                    <a:pt x="8432" y="1234"/>
                    <a:pt x="10948" y="1434"/>
                    <a:pt x="13314" y="1017"/>
                  </a:cubicBezTo>
                  <a:cubicBezTo>
                    <a:pt x="14030" y="900"/>
                    <a:pt x="14747" y="867"/>
                    <a:pt x="15463" y="750"/>
                  </a:cubicBezTo>
                  <a:cubicBezTo>
                    <a:pt x="16230" y="634"/>
                    <a:pt x="16980" y="450"/>
                    <a:pt x="17746" y="350"/>
                  </a:cubicBezTo>
                  <a:cubicBezTo>
                    <a:pt x="19446" y="134"/>
                    <a:pt x="21212" y="1"/>
                    <a:pt x="22812" y="734"/>
                  </a:cubicBezTo>
                  <a:cubicBezTo>
                    <a:pt x="23911" y="1234"/>
                    <a:pt x="24711" y="1850"/>
                    <a:pt x="24878" y="3116"/>
                  </a:cubicBezTo>
                  <a:cubicBezTo>
                    <a:pt x="24978" y="4016"/>
                    <a:pt x="24845" y="5016"/>
                    <a:pt x="24311" y="5783"/>
                  </a:cubicBezTo>
                  <a:cubicBezTo>
                    <a:pt x="23628" y="6782"/>
                    <a:pt x="22445" y="6849"/>
                    <a:pt x="21362" y="6949"/>
                  </a:cubicBezTo>
                  <a:cubicBezTo>
                    <a:pt x="20379" y="7049"/>
                    <a:pt x="19379" y="7082"/>
                    <a:pt x="18396" y="7182"/>
                  </a:cubicBezTo>
                  <a:cubicBezTo>
                    <a:pt x="16313" y="7382"/>
                    <a:pt x="14297" y="7882"/>
                    <a:pt x="12264" y="8315"/>
                  </a:cubicBezTo>
                  <a:close/>
                </a:path>
              </a:pathLst>
            </a:custGeom>
            <a:solidFill>
              <a:srgbClr val="E8E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9"/>
            <p:cNvSpPr/>
            <p:nvPr/>
          </p:nvSpPr>
          <p:spPr>
            <a:xfrm>
              <a:off x="2269725" y="1450525"/>
              <a:ext cx="915225" cy="267050"/>
            </a:xfrm>
            <a:custGeom>
              <a:avLst/>
              <a:gdLst/>
              <a:ahLst/>
              <a:cxnLst/>
              <a:rect l="l" t="t" r="r" b="b"/>
              <a:pathLst>
                <a:path w="36609" h="10682" extrusionOk="0">
                  <a:moveTo>
                    <a:pt x="33826" y="10681"/>
                  </a:moveTo>
                  <a:cubicBezTo>
                    <a:pt x="33309" y="10281"/>
                    <a:pt x="33293" y="10198"/>
                    <a:pt x="32809" y="10115"/>
                  </a:cubicBezTo>
                  <a:cubicBezTo>
                    <a:pt x="32643" y="10081"/>
                    <a:pt x="32476" y="10048"/>
                    <a:pt x="32293" y="9998"/>
                  </a:cubicBezTo>
                  <a:cubicBezTo>
                    <a:pt x="31660" y="9881"/>
                    <a:pt x="30926" y="9948"/>
                    <a:pt x="30293" y="9965"/>
                  </a:cubicBezTo>
                  <a:cubicBezTo>
                    <a:pt x="29543" y="9998"/>
                    <a:pt x="28827" y="10115"/>
                    <a:pt x="28077" y="10115"/>
                  </a:cubicBezTo>
                  <a:cubicBezTo>
                    <a:pt x="27661" y="10115"/>
                    <a:pt x="27227" y="10148"/>
                    <a:pt x="26811" y="10115"/>
                  </a:cubicBezTo>
                  <a:cubicBezTo>
                    <a:pt x="26411" y="10098"/>
                    <a:pt x="26028" y="9981"/>
                    <a:pt x="25628" y="9965"/>
                  </a:cubicBezTo>
                  <a:cubicBezTo>
                    <a:pt x="23745" y="9881"/>
                    <a:pt x="21829" y="9965"/>
                    <a:pt x="19946" y="9981"/>
                  </a:cubicBezTo>
                  <a:cubicBezTo>
                    <a:pt x="18629" y="9981"/>
                    <a:pt x="17330" y="9865"/>
                    <a:pt x="16013" y="9831"/>
                  </a:cubicBezTo>
                  <a:cubicBezTo>
                    <a:pt x="14580" y="9815"/>
                    <a:pt x="13264" y="9515"/>
                    <a:pt x="11864" y="9298"/>
                  </a:cubicBezTo>
                  <a:cubicBezTo>
                    <a:pt x="10465" y="9081"/>
                    <a:pt x="9065" y="8948"/>
                    <a:pt x="7699" y="8598"/>
                  </a:cubicBezTo>
                  <a:cubicBezTo>
                    <a:pt x="6965" y="8432"/>
                    <a:pt x="5799" y="8348"/>
                    <a:pt x="5349" y="7732"/>
                  </a:cubicBezTo>
                  <a:cubicBezTo>
                    <a:pt x="5016" y="7282"/>
                    <a:pt x="5349" y="6715"/>
                    <a:pt x="5649" y="6315"/>
                  </a:cubicBezTo>
                  <a:cubicBezTo>
                    <a:pt x="5949" y="5949"/>
                    <a:pt x="6832" y="5632"/>
                    <a:pt x="6715" y="5066"/>
                  </a:cubicBezTo>
                  <a:cubicBezTo>
                    <a:pt x="6682" y="4849"/>
                    <a:pt x="6432" y="4732"/>
                    <a:pt x="6266" y="4649"/>
                  </a:cubicBezTo>
                  <a:cubicBezTo>
                    <a:pt x="5866" y="4449"/>
                    <a:pt x="5449" y="4366"/>
                    <a:pt x="5033" y="4216"/>
                  </a:cubicBezTo>
                  <a:cubicBezTo>
                    <a:pt x="4383" y="3999"/>
                    <a:pt x="3666" y="3899"/>
                    <a:pt x="2983" y="3833"/>
                  </a:cubicBezTo>
                  <a:cubicBezTo>
                    <a:pt x="2317" y="3766"/>
                    <a:pt x="1600" y="3799"/>
                    <a:pt x="1000" y="3449"/>
                  </a:cubicBezTo>
                  <a:cubicBezTo>
                    <a:pt x="534" y="3183"/>
                    <a:pt x="0" y="2600"/>
                    <a:pt x="317" y="2000"/>
                  </a:cubicBezTo>
                  <a:cubicBezTo>
                    <a:pt x="417" y="1833"/>
                    <a:pt x="684" y="1733"/>
                    <a:pt x="850" y="1667"/>
                  </a:cubicBezTo>
                  <a:cubicBezTo>
                    <a:pt x="1283" y="1450"/>
                    <a:pt x="1800" y="1283"/>
                    <a:pt x="2267" y="1167"/>
                  </a:cubicBezTo>
                  <a:cubicBezTo>
                    <a:pt x="2816" y="1017"/>
                    <a:pt x="3450" y="983"/>
                    <a:pt x="4033" y="850"/>
                  </a:cubicBezTo>
                  <a:cubicBezTo>
                    <a:pt x="4999" y="633"/>
                    <a:pt x="6016" y="617"/>
                    <a:pt x="6982" y="434"/>
                  </a:cubicBezTo>
                  <a:cubicBezTo>
                    <a:pt x="9298" y="0"/>
                    <a:pt x="11764" y="350"/>
                    <a:pt x="14080" y="600"/>
                  </a:cubicBezTo>
                  <a:cubicBezTo>
                    <a:pt x="15114" y="717"/>
                    <a:pt x="16147" y="917"/>
                    <a:pt x="17196" y="817"/>
                  </a:cubicBezTo>
                  <a:cubicBezTo>
                    <a:pt x="18313" y="733"/>
                    <a:pt x="19413" y="767"/>
                    <a:pt x="20529" y="683"/>
                  </a:cubicBezTo>
                  <a:cubicBezTo>
                    <a:pt x="21712" y="583"/>
                    <a:pt x="22812" y="600"/>
                    <a:pt x="23978" y="850"/>
                  </a:cubicBezTo>
                  <a:cubicBezTo>
                    <a:pt x="24995" y="1067"/>
                    <a:pt x="26144" y="1150"/>
                    <a:pt x="27094" y="1583"/>
                  </a:cubicBezTo>
                  <a:cubicBezTo>
                    <a:pt x="28444" y="2200"/>
                    <a:pt x="29827" y="2800"/>
                    <a:pt x="31076" y="3583"/>
                  </a:cubicBezTo>
                  <a:cubicBezTo>
                    <a:pt x="31460" y="3816"/>
                    <a:pt x="31793" y="4116"/>
                    <a:pt x="32143" y="4366"/>
                  </a:cubicBezTo>
                  <a:cubicBezTo>
                    <a:pt x="32459" y="4583"/>
                    <a:pt x="32826" y="4699"/>
                    <a:pt x="33126" y="4916"/>
                  </a:cubicBezTo>
                  <a:cubicBezTo>
                    <a:pt x="33709" y="5332"/>
                    <a:pt x="34426" y="5599"/>
                    <a:pt x="34976" y="6065"/>
                  </a:cubicBezTo>
                  <a:cubicBezTo>
                    <a:pt x="35342" y="6365"/>
                    <a:pt x="35725" y="6599"/>
                    <a:pt x="36075" y="6882"/>
                  </a:cubicBezTo>
                  <a:cubicBezTo>
                    <a:pt x="36275" y="7032"/>
                    <a:pt x="36559" y="7332"/>
                    <a:pt x="36609" y="7548"/>
                  </a:cubicBezTo>
                  <a:cubicBezTo>
                    <a:pt x="36525" y="7632"/>
                    <a:pt x="36425" y="7782"/>
                    <a:pt x="36325" y="7848"/>
                  </a:cubicBezTo>
                  <a:cubicBezTo>
                    <a:pt x="36225" y="7898"/>
                    <a:pt x="36009" y="7865"/>
                    <a:pt x="35909" y="7898"/>
                  </a:cubicBezTo>
                  <a:cubicBezTo>
                    <a:pt x="35675" y="7948"/>
                    <a:pt x="35509" y="8082"/>
                    <a:pt x="35292" y="8132"/>
                  </a:cubicBezTo>
                  <a:cubicBezTo>
                    <a:pt x="35059" y="8198"/>
                    <a:pt x="34876" y="8215"/>
                    <a:pt x="34676" y="8332"/>
                  </a:cubicBezTo>
                  <a:cubicBezTo>
                    <a:pt x="34292" y="8498"/>
                    <a:pt x="33992" y="8615"/>
                    <a:pt x="33792" y="8998"/>
                  </a:cubicBezTo>
                  <a:cubicBezTo>
                    <a:pt x="33626" y="9298"/>
                    <a:pt x="33509" y="9715"/>
                    <a:pt x="33826" y="10681"/>
                  </a:cubicBezTo>
                  <a:close/>
                </a:path>
              </a:pathLst>
            </a:custGeom>
            <a:solidFill>
              <a:srgbClr val="E8E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9"/>
            <p:cNvSpPr/>
            <p:nvPr/>
          </p:nvSpPr>
          <p:spPr>
            <a:xfrm>
              <a:off x="4571275" y="1558000"/>
              <a:ext cx="350350" cy="138325"/>
            </a:xfrm>
            <a:custGeom>
              <a:avLst/>
              <a:gdLst/>
              <a:ahLst/>
              <a:cxnLst/>
              <a:rect l="l" t="t" r="r" b="b"/>
              <a:pathLst>
                <a:path w="14014" h="5533" extrusionOk="0">
                  <a:moveTo>
                    <a:pt x="0" y="5532"/>
                  </a:moveTo>
                  <a:cubicBezTo>
                    <a:pt x="1317" y="4516"/>
                    <a:pt x="2800" y="3749"/>
                    <a:pt x="4449" y="3416"/>
                  </a:cubicBezTo>
                  <a:cubicBezTo>
                    <a:pt x="5416" y="3216"/>
                    <a:pt x="6349" y="3133"/>
                    <a:pt x="7332" y="3149"/>
                  </a:cubicBezTo>
                  <a:cubicBezTo>
                    <a:pt x="8165" y="3149"/>
                    <a:pt x="9048" y="3233"/>
                    <a:pt x="9865" y="3133"/>
                  </a:cubicBezTo>
                  <a:cubicBezTo>
                    <a:pt x="10998" y="2983"/>
                    <a:pt x="12431" y="2566"/>
                    <a:pt x="13164" y="1667"/>
                  </a:cubicBezTo>
                  <a:cubicBezTo>
                    <a:pt x="13497" y="1283"/>
                    <a:pt x="14014" y="400"/>
                    <a:pt x="13197" y="200"/>
                  </a:cubicBezTo>
                  <a:cubicBezTo>
                    <a:pt x="12281" y="0"/>
                    <a:pt x="11248" y="817"/>
                    <a:pt x="10464" y="1183"/>
                  </a:cubicBezTo>
                  <a:cubicBezTo>
                    <a:pt x="9448" y="1650"/>
                    <a:pt x="8448" y="1966"/>
                    <a:pt x="7365" y="2216"/>
                  </a:cubicBezTo>
                  <a:cubicBezTo>
                    <a:pt x="6282" y="2466"/>
                    <a:pt x="5116" y="2616"/>
                    <a:pt x="4066" y="3016"/>
                  </a:cubicBezTo>
                  <a:cubicBezTo>
                    <a:pt x="3533" y="3233"/>
                    <a:pt x="2966" y="3416"/>
                    <a:pt x="2433" y="3633"/>
                  </a:cubicBezTo>
                  <a:cubicBezTo>
                    <a:pt x="1900" y="3849"/>
                    <a:pt x="967" y="4349"/>
                    <a:pt x="0" y="5532"/>
                  </a:cubicBezTo>
                  <a:close/>
                </a:path>
              </a:pathLst>
            </a:custGeom>
            <a:solidFill>
              <a:srgbClr val="E8E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9"/>
            <p:cNvSpPr/>
            <p:nvPr/>
          </p:nvSpPr>
          <p:spPr>
            <a:xfrm>
              <a:off x="2822925" y="1548825"/>
              <a:ext cx="320775" cy="164150"/>
            </a:xfrm>
            <a:custGeom>
              <a:avLst/>
              <a:gdLst/>
              <a:ahLst/>
              <a:cxnLst/>
              <a:rect l="l" t="t" r="r" b="b"/>
              <a:pathLst>
                <a:path w="12831" h="6566" extrusionOk="0">
                  <a:moveTo>
                    <a:pt x="12398" y="2250"/>
                  </a:moveTo>
                  <a:cubicBezTo>
                    <a:pt x="11565" y="1800"/>
                    <a:pt x="10715" y="1350"/>
                    <a:pt x="9798" y="1067"/>
                  </a:cubicBezTo>
                  <a:cubicBezTo>
                    <a:pt x="8449" y="667"/>
                    <a:pt x="6999" y="467"/>
                    <a:pt x="5583" y="317"/>
                  </a:cubicBezTo>
                  <a:cubicBezTo>
                    <a:pt x="4200" y="167"/>
                    <a:pt x="2667" y="1"/>
                    <a:pt x="1317" y="434"/>
                  </a:cubicBezTo>
                  <a:cubicBezTo>
                    <a:pt x="850" y="584"/>
                    <a:pt x="1" y="900"/>
                    <a:pt x="201" y="1550"/>
                  </a:cubicBezTo>
                  <a:cubicBezTo>
                    <a:pt x="417" y="2267"/>
                    <a:pt x="1634" y="2417"/>
                    <a:pt x="2200" y="2600"/>
                  </a:cubicBezTo>
                  <a:cubicBezTo>
                    <a:pt x="2833" y="2817"/>
                    <a:pt x="3450" y="3050"/>
                    <a:pt x="4033" y="3383"/>
                  </a:cubicBezTo>
                  <a:cubicBezTo>
                    <a:pt x="4799" y="3816"/>
                    <a:pt x="5333" y="4650"/>
                    <a:pt x="6082" y="5183"/>
                  </a:cubicBezTo>
                  <a:cubicBezTo>
                    <a:pt x="6516" y="5483"/>
                    <a:pt x="7082" y="5549"/>
                    <a:pt x="7599" y="5649"/>
                  </a:cubicBezTo>
                  <a:cubicBezTo>
                    <a:pt x="8082" y="5766"/>
                    <a:pt x="8549" y="5916"/>
                    <a:pt x="9032" y="6049"/>
                  </a:cubicBezTo>
                  <a:cubicBezTo>
                    <a:pt x="9648" y="6199"/>
                    <a:pt x="10581" y="6566"/>
                    <a:pt x="11115" y="6049"/>
                  </a:cubicBezTo>
                  <a:cubicBezTo>
                    <a:pt x="11581" y="5583"/>
                    <a:pt x="11598" y="4800"/>
                    <a:pt x="12048" y="4283"/>
                  </a:cubicBezTo>
                  <a:cubicBezTo>
                    <a:pt x="12281" y="4033"/>
                    <a:pt x="12564" y="3850"/>
                    <a:pt x="12681" y="3516"/>
                  </a:cubicBezTo>
                  <a:cubicBezTo>
                    <a:pt x="12831" y="3117"/>
                    <a:pt x="12814" y="2750"/>
                    <a:pt x="12398" y="2250"/>
                  </a:cubicBezTo>
                  <a:close/>
                </a:path>
              </a:pathLst>
            </a:custGeom>
            <a:solidFill>
              <a:srgbClr val="E8E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9"/>
            <p:cNvSpPr/>
            <p:nvPr/>
          </p:nvSpPr>
          <p:spPr>
            <a:xfrm>
              <a:off x="3882675" y="1607575"/>
              <a:ext cx="66275" cy="57075"/>
            </a:xfrm>
            <a:custGeom>
              <a:avLst/>
              <a:gdLst/>
              <a:ahLst/>
              <a:cxnLst/>
              <a:rect l="l" t="t" r="r" b="b"/>
              <a:pathLst>
                <a:path w="2651" h="2283" extrusionOk="0">
                  <a:moveTo>
                    <a:pt x="884" y="2283"/>
                  </a:moveTo>
                  <a:cubicBezTo>
                    <a:pt x="351" y="1733"/>
                    <a:pt x="1" y="1550"/>
                    <a:pt x="251" y="867"/>
                  </a:cubicBezTo>
                  <a:cubicBezTo>
                    <a:pt x="417" y="450"/>
                    <a:pt x="767" y="0"/>
                    <a:pt x="1267" y="17"/>
                  </a:cubicBezTo>
                  <a:cubicBezTo>
                    <a:pt x="1550" y="33"/>
                    <a:pt x="2133" y="367"/>
                    <a:pt x="2300" y="600"/>
                  </a:cubicBezTo>
                  <a:cubicBezTo>
                    <a:pt x="2650" y="1067"/>
                    <a:pt x="2367" y="1533"/>
                    <a:pt x="2000" y="18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9"/>
            <p:cNvSpPr/>
            <p:nvPr/>
          </p:nvSpPr>
          <p:spPr>
            <a:xfrm>
              <a:off x="3919750" y="1958325"/>
              <a:ext cx="432425" cy="207875"/>
            </a:xfrm>
            <a:custGeom>
              <a:avLst/>
              <a:gdLst/>
              <a:ahLst/>
              <a:cxnLst/>
              <a:rect l="l" t="t" r="r" b="b"/>
              <a:pathLst>
                <a:path w="17297" h="8315" extrusionOk="0">
                  <a:moveTo>
                    <a:pt x="234" y="7348"/>
                  </a:moveTo>
                  <a:cubicBezTo>
                    <a:pt x="151" y="6698"/>
                    <a:pt x="1" y="6149"/>
                    <a:pt x="217" y="5532"/>
                  </a:cubicBezTo>
                  <a:cubicBezTo>
                    <a:pt x="467" y="4849"/>
                    <a:pt x="817" y="4099"/>
                    <a:pt x="1217" y="3499"/>
                  </a:cubicBezTo>
                  <a:cubicBezTo>
                    <a:pt x="1684" y="2799"/>
                    <a:pt x="2350" y="2383"/>
                    <a:pt x="3033" y="1933"/>
                  </a:cubicBezTo>
                  <a:cubicBezTo>
                    <a:pt x="3683" y="1500"/>
                    <a:pt x="4366" y="1000"/>
                    <a:pt x="5083" y="700"/>
                  </a:cubicBezTo>
                  <a:cubicBezTo>
                    <a:pt x="6632" y="33"/>
                    <a:pt x="8532" y="0"/>
                    <a:pt x="10198" y="33"/>
                  </a:cubicBezTo>
                  <a:cubicBezTo>
                    <a:pt x="11331" y="67"/>
                    <a:pt x="12498" y="150"/>
                    <a:pt x="13631" y="317"/>
                  </a:cubicBezTo>
                  <a:cubicBezTo>
                    <a:pt x="14614" y="467"/>
                    <a:pt x="15647" y="667"/>
                    <a:pt x="16463" y="1316"/>
                  </a:cubicBezTo>
                  <a:cubicBezTo>
                    <a:pt x="16780" y="1550"/>
                    <a:pt x="17163" y="1883"/>
                    <a:pt x="17230" y="2300"/>
                  </a:cubicBezTo>
                  <a:cubicBezTo>
                    <a:pt x="17297" y="2749"/>
                    <a:pt x="17047" y="3233"/>
                    <a:pt x="16880" y="3633"/>
                  </a:cubicBezTo>
                  <a:cubicBezTo>
                    <a:pt x="16314" y="4966"/>
                    <a:pt x="14814" y="5632"/>
                    <a:pt x="13581" y="6215"/>
                  </a:cubicBezTo>
                  <a:cubicBezTo>
                    <a:pt x="12698" y="6649"/>
                    <a:pt x="11698" y="6982"/>
                    <a:pt x="10765" y="7348"/>
                  </a:cubicBezTo>
                  <a:cubicBezTo>
                    <a:pt x="9815" y="7715"/>
                    <a:pt x="8699" y="8065"/>
                    <a:pt x="7682" y="8165"/>
                  </a:cubicBezTo>
                  <a:cubicBezTo>
                    <a:pt x="6399" y="8315"/>
                    <a:pt x="4999" y="8198"/>
                    <a:pt x="3733" y="7982"/>
                  </a:cubicBezTo>
                  <a:cubicBezTo>
                    <a:pt x="2767" y="7815"/>
                    <a:pt x="1934" y="7465"/>
                    <a:pt x="234" y="734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9"/>
            <p:cNvSpPr/>
            <p:nvPr/>
          </p:nvSpPr>
          <p:spPr>
            <a:xfrm>
              <a:off x="4115550" y="2169100"/>
              <a:ext cx="104150" cy="88325"/>
            </a:xfrm>
            <a:custGeom>
              <a:avLst/>
              <a:gdLst/>
              <a:ahLst/>
              <a:cxnLst/>
              <a:rect l="l" t="t" r="r" b="b"/>
              <a:pathLst>
                <a:path w="4166" h="3533" extrusionOk="0">
                  <a:moveTo>
                    <a:pt x="267" y="2700"/>
                  </a:moveTo>
                  <a:cubicBezTo>
                    <a:pt x="183" y="2183"/>
                    <a:pt x="0" y="1800"/>
                    <a:pt x="250" y="1417"/>
                  </a:cubicBezTo>
                  <a:cubicBezTo>
                    <a:pt x="517" y="1000"/>
                    <a:pt x="1033" y="700"/>
                    <a:pt x="1450" y="484"/>
                  </a:cubicBezTo>
                  <a:cubicBezTo>
                    <a:pt x="2383" y="0"/>
                    <a:pt x="3116" y="84"/>
                    <a:pt x="3799" y="867"/>
                  </a:cubicBezTo>
                  <a:cubicBezTo>
                    <a:pt x="4149" y="1283"/>
                    <a:pt x="4166" y="1900"/>
                    <a:pt x="3916" y="2383"/>
                  </a:cubicBezTo>
                  <a:cubicBezTo>
                    <a:pt x="3483" y="3183"/>
                    <a:pt x="2366" y="3483"/>
                    <a:pt x="1533" y="35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9"/>
            <p:cNvSpPr/>
            <p:nvPr/>
          </p:nvSpPr>
          <p:spPr>
            <a:xfrm>
              <a:off x="5721425" y="1840000"/>
              <a:ext cx="152475" cy="127500"/>
            </a:xfrm>
            <a:custGeom>
              <a:avLst/>
              <a:gdLst/>
              <a:ahLst/>
              <a:cxnLst/>
              <a:rect l="l" t="t" r="r" b="b"/>
              <a:pathLst>
                <a:path w="6099" h="5100" extrusionOk="0">
                  <a:moveTo>
                    <a:pt x="4516" y="1"/>
                  </a:moveTo>
                  <a:cubicBezTo>
                    <a:pt x="4066" y="817"/>
                    <a:pt x="3599" y="1401"/>
                    <a:pt x="2866" y="1984"/>
                  </a:cubicBezTo>
                  <a:cubicBezTo>
                    <a:pt x="2483" y="2300"/>
                    <a:pt x="2083" y="2617"/>
                    <a:pt x="1683" y="2934"/>
                  </a:cubicBezTo>
                  <a:cubicBezTo>
                    <a:pt x="1367" y="3183"/>
                    <a:pt x="833" y="3433"/>
                    <a:pt x="583" y="3767"/>
                  </a:cubicBezTo>
                  <a:cubicBezTo>
                    <a:pt x="0" y="4516"/>
                    <a:pt x="1167" y="4816"/>
                    <a:pt x="1716" y="4900"/>
                  </a:cubicBezTo>
                  <a:cubicBezTo>
                    <a:pt x="2916" y="5100"/>
                    <a:pt x="4432" y="4900"/>
                    <a:pt x="5366" y="4083"/>
                  </a:cubicBezTo>
                  <a:cubicBezTo>
                    <a:pt x="5566" y="3900"/>
                    <a:pt x="5782" y="3750"/>
                    <a:pt x="5915" y="3500"/>
                  </a:cubicBezTo>
                  <a:cubicBezTo>
                    <a:pt x="6032" y="3233"/>
                    <a:pt x="6049" y="2900"/>
                    <a:pt x="6065" y="2617"/>
                  </a:cubicBezTo>
                  <a:cubicBezTo>
                    <a:pt x="6099" y="1767"/>
                    <a:pt x="6015" y="767"/>
                    <a:pt x="451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9"/>
            <p:cNvSpPr/>
            <p:nvPr/>
          </p:nvSpPr>
          <p:spPr>
            <a:xfrm>
              <a:off x="5850550" y="1738375"/>
              <a:ext cx="78350" cy="107075"/>
            </a:xfrm>
            <a:custGeom>
              <a:avLst/>
              <a:gdLst/>
              <a:ahLst/>
              <a:cxnLst/>
              <a:rect l="l" t="t" r="r" b="b"/>
              <a:pathLst>
                <a:path w="3134" h="4283" extrusionOk="0">
                  <a:moveTo>
                    <a:pt x="2567" y="150"/>
                  </a:moveTo>
                  <a:cubicBezTo>
                    <a:pt x="2000" y="833"/>
                    <a:pt x="1434" y="1533"/>
                    <a:pt x="884" y="2250"/>
                  </a:cubicBezTo>
                  <a:cubicBezTo>
                    <a:pt x="667" y="2516"/>
                    <a:pt x="1" y="3333"/>
                    <a:pt x="217" y="3766"/>
                  </a:cubicBezTo>
                  <a:cubicBezTo>
                    <a:pt x="467" y="4283"/>
                    <a:pt x="1150" y="3583"/>
                    <a:pt x="1384" y="3366"/>
                  </a:cubicBezTo>
                  <a:cubicBezTo>
                    <a:pt x="1900" y="2883"/>
                    <a:pt x="2467" y="2616"/>
                    <a:pt x="2817" y="1966"/>
                  </a:cubicBezTo>
                  <a:cubicBezTo>
                    <a:pt x="2983" y="1650"/>
                    <a:pt x="3133" y="1500"/>
                    <a:pt x="3133" y="1133"/>
                  </a:cubicBezTo>
                  <a:cubicBezTo>
                    <a:pt x="3117" y="683"/>
                    <a:pt x="3033" y="433"/>
                    <a:pt x="28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9"/>
            <p:cNvSpPr/>
            <p:nvPr/>
          </p:nvSpPr>
          <p:spPr>
            <a:xfrm>
              <a:off x="5516050" y="1962900"/>
              <a:ext cx="216225" cy="85425"/>
            </a:xfrm>
            <a:custGeom>
              <a:avLst/>
              <a:gdLst/>
              <a:ahLst/>
              <a:cxnLst/>
              <a:rect l="l" t="t" r="r" b="b"/>
              <a:pathLst>
                <a:path w="8649" h="3417" extrusionOk="0">
                  <a:moveTo>
                    <a:pt x="8648" y="0"/>
                  </a:moveTo>
                  <a:cubicBezTo>
                    <a:pt x="7432" y="50"/>
                    <a:pt x="6249" y="350"/>
                    <a:pt x="5033" y="534"/>
                  </a:cubicBezTo>
                  <a:cubicBezTo>
                    <a:pt x="4383" y="634"/>
                    <a:pt x="3583" y="717"/>
                    <a:pt x="3033" y="1117"/>
                  </a:cubicBezTo>
                  <a:cubicBezTo>
                    <a:pt x="2616" y="1417"/>
                    <a:pt x="2283" y="1850"/>
                    <a:pt x="1833" y="2100"/>
                  </a:cubicBezTo>
                  <a:cubicBezTo>
                    <a:pt x="1183" y="2466"/>
                    <a:pt x="484" y="2783"/>
                    <a:pt x="0" y="3383"/>
                  </a:cubicBezTo>
                  <a:cubicBezTo>
                    <a:pt x="284" y="3416"/>
                    <a:pt x="584" y="3200"/>
                    <a:pt x="850" y="3100"/>
                  </a:cubicBezTo>
                  <a:cubicBezTo>
                    <a:pt x="1250" y="2916"/>
                    <a:pt x="1683" y="2650"/>
                    <a:pt x="2067" y="2416"/>
                  </a:cubicBezTo>
                  <a:cubicBezTo>
                    <a:pt x="2616" y="2083"/>
                    <a:pt x="3116" y="1517"/>
                    <a:pt x="3816" y="1750"/>
                  </a:cubicBezTo>
                  <a:cubicBezTo>
                    <a:pt x="4116" y="1850"/>
                    <a:pt x="4249" y="2050"/>
                    <a:pt x="4499" y="2217"/>
                  </a:cubicBezTo>
                  <a:cubicBezTo>
                    <a:pt x="4866" y="2450"/>
                    <a:pt x="5766" y="2533"/>
                    <a:pt x="6199" y="2550"/>
                  </a:cubicBezTo>
                  <a:cubicBezTo>
                    <a:pt x="6849" y="2566"/>
                    <a:pt x="7782" y="2183"/>
                    <a:pt x="8215" y="1683"/>
                  </a:cubicBezTo>
                  <a:cubicBezTo>
                    <a:pt x="8615" y="1217"/>
                    <a:pt x="8448" y="817"/>
                    <a:pt x="86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9"/>
            <p:cNvSpPr/>
            <p:nvPr/>
          </p:nvSpPr>
          <p:spPr>
            <a:xfrm>
              <a:off x="5202800" y="2120775"/>
              <a:ext cx="69175" cy="65000"/>
            </a:xfrm>
            <a:custGeom>
              <a:avLst/>
              <a:gdLst/>
              <a:ahLst/>
              <a:cxnLst/>
              <a:rect l="l" t="t" r="r" b="b"/>
              <a:pathLst>
                <a:path w="2767" h="2600" extrusionOk="0">
                  <a:moveTo>
                    <a:pt x="0" y="2533"/>
                  </a:moveTo>
                  <a:cubicBezTo>
                    <a:pt x="850" y="2533"/>
                    <a:pt x="2016" y="2600"/>
                    <a:pt x="2533" y="1717"/>
                  </a:cubicBezTo>
                  <a:cubicBezTo>
                    <a:pt x="2733" y="1400"/>
                    <a:pt x="2766" y="750"/>
                    <a:pt x="2566" y="417"/>
                  </a:cubicBezTo>
                  <a:cubicBezTo>
                    <a:pt x="2316" y="1"/>
                    <a:pt x="2133" y="200"/>
                    <a:pt x="1816" y="417"/>
                  </a:cubicBezTo>
                  <a:cubicBezTo>
                    <a:pt x="1183" y="884"/>
                    <a:pt x="650" y="1400"/>
                    <a:pt x="283" y="21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9"/>
            <p:cNvSpPr/>
            <p:nvPr/>
          </p:nvSpPr>
          <p:spPr>
            <a:xfrm>
              <a:off x="4114300" y="1942475"/>
              <a:ext cx="62075" cy="40450"/>
            </a:xfrm>
            <a:custGeom>
              <a:avLst/>
              <a:gdLst/>
              <a:ahLst/>
              <a:cxnLst/>
              <a:rect l="l" t="t" r="r" b="b"/>
              <a:pathLst>
                <a:path w="2483" h="1618" extrusionOk="0">
                  <a:moveTo>
                    <a:pt x="0" y="1451"/>
                  </a:moveTo>
                  <a:cubicBezTo>
                    <a:pt x="100" y="734"/>
                    <a:pt x="133" y="551"/>
                    <a:pt x="767" y="284"/>
                  </a:cubicBezTo>
                  <a:cubicBezTo>
                    <a:pt x="1050" y="168"/>
                    <a:pt x="1367" y="1"/>
                    <a:pt x="1683" y="101"/>
                  </a:cubicBezTo>
                  <a:cubicBezTo>
                    <a:pt x="1950" y="168"/>
                    <a:pt x="2483" y="434"/>
                    <a:pt x="2433" y="767"/>
                  </a:cubicBezTo>
                  <a:cubicBezTo>
                    <a:pt x="2316" y="1617"/>
                    <a:pt x="1033" y="1484"/>
                    <a:pt x="417" y="155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9"/>
            <p:cNvSpPr/>
            <p:nvPr/>
          </p:nvSpPr>
          <p:spPr>
            <a:xfrm>
              <a:off x="4214275" y="1915400"/>
              <a:ext cx="185800" cy="132925"/>
            </a:xfrm>
            <a:custGeom>
              <a:avLst/>
              <a:gdLst/>
              <a:ahLst/>
              <a:cxnLst/>
              <a:rect l="l" t="t" r="r" b="b"/>
              <a:pathLst>
                <a:path w="7432" h="5317" extrusionOk="0">
                  <a:moveTo>
                    <a:pt x="0" y="2634"/>
                  </a:moveTo>
                  <a:cubicBezTo>
                    <a:pt x="200" y="2317"/>
                    <a:pt x="367" y="1950"/>
                    <a:pt x="583" y="1650"/>
                  </a:cubicBezTo>
                  <a:cubicBezTo>
                    <a:pt x="867" y="1251"/>
                    <a:pt x="1300" y="917"/>
                    <a:pt x="1683" y="617"/>
                  </a:cubicBezTo>
                  <a:cubicBezTo>
                    <a:pt x="2500" y="1"/>
                    <a:pt x="3333" y="67"/>
                    <a:pt x="4266" y="351"/>
                  </a:cubicBezTo>
                  <a:cubicBezTo>
                    <a:pt x="5466" y="701"/>
                    <a:pt x="7165" y="1301"/>
                    <a:pt x="7365" y="2750"/>
                  </a:cubicBezTo>
                  <a:cubicBezTo>
                    <a:pt x="7432" y="3300"/>
                    <a:pt x="7382" y="3883"/>
                    <a:pt x="7049" y="4333"/>
                  </a:cubicBezTo>
                  <a:cubicBezTo>
                    <a:pt x="6549" y="4983"/>
                    <a:pt x="5582" y="5233"/>
                    <a:pt x="4799" y="5266"/>
                  </a:cubicBezTo>
                  <a:cubicBezTo>
                    <a:pt x="3633" y="5316"/>
                    <a:pt x="2250" y="5150"/>
                    <a:pt x="1367" y="4316"/>
                  </a:cubicBezTo>
                  <a:cubicBezTo>
                    <a:pt x="683" y="3667"/>
                    <a:pt x="433" y="2883"/>
                    <a:pt x="0" y="263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9"/>
            <p:cNvSpPr/>
            <p:nvPr/>
          </p:nvSpPr>
          <p:spPr>
            <a:xfrm>
              <a:off x="4314250" y="2051200"/>
              <a:ext cx="62500" cy="32950"/>
            </a:xfrm>
            <a:custGeom>
              <a:avLst/>
              <a:gdLst/>
              <a:ahLst/>
              <a:cxnLst/>
              <a:rect l="l" t="t" r="r" b="b"/>
              <a:pathLst>
                <a:path w="2500" h="1318" extrusionOk="0">
                  <a:moveTo>
                    <a:pt x="217" y="1001"/>
                  </a:moveTo>
                  <a:cubicBezTo>
                    <a:pt x="317" y="784"/>
                    <a:pt x="434" y="384"/>
                    <a:pt x="650" y="251"/>
                  </a:cubicBezTo>
                  <a:cubicBezTo>
                    <a:pt x="783" y="168"/>
                    <a:pt x="1167" y="134"/>
                    <a:pt x="1317" y="101"/>
                  </a:cubicBezTo>
                  <a:cubicBezTo>
                    <a:pt x="1567" y="51"/>
                    <a:pt x="1950" y="1"/>
                    <a:pt x="2100" y="284"/>
                  </a:cubicBezTo>
                  <a:cubicBezTo>
                    <a:pt x="2500" y="1101"/>
                    <a:pt x="350" y="1234"/>
                    <a:pt x="0" y="131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9"/>
            <p:cNvSpPr/>
            <p:nvPr/>
          </p:nvSpPr>
          <p:spPr>
            <a:xfrm>
              <a:off x="3326550" y="1609650"/>
              <a:ext cx="50850" cy="70000"/>
            </a:xfrm>
            <a:custGeom>
              <a:avLst/>
              <a:gdLst/>
              <a:ahLst/>
              <a:cxnLst/>
              <a:rect l="l" t="t" r="r" b="b"/>
              <a:pathLst>
                <a:path w="2034" h="2800" extrusionOk="0">
                  <a:moveTo>
                    <a:pt x="467" y="2133"/>
                  </a:moveTo>
                  <a:cubicBezTo>
                    <a:pt x="284" y="1900"/>
                    <a:pt x="117" y="1633"/>
                    <a:pt x="1" y="1367"/>
                  </a:cubicBezTo>
                  <a:cubicBezTo>
                    <a:pt x="301" y="967"/>
                    <a:pt x="851" y="0"/>
                    <a:pt x="1501" y="250"/>
                  </a:cubicBezTo>
                  <a:cubicBezTo>
                    <a:pt x="1934" y="434"/>
                    <a:pt x="2034" y="934"/>
                    <a:pt x="1884" y="1333"/>
                  </a:cubicBezTo>
                  <a:cubicBezTo>
                    <a:pt x="1767" y="1700"/>
                    <a:pt x="1051" y="2800"/>
                    <a:pt x="567" y="22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9"/>
            <p:cNvSpPr/>
            <p:nvPr/>
          </p:nvSpPr>
          <p:spPr>
            <a:xfrm>
              <a:off x="3039550" y="2079950"/>
              <a:ext cx="57075" cy="77500"/>
            </a:xfrm>
            <a:custGeom>
              <a:avLst/>
              <a:gdLst/>
              <a:ahLst/>
              <a:cxnLst/>
              <a:rect l="l" t="t" r="r" b="b"/>
              <a:pathLst>
                <a:path w="2283" h="3100" extrusionOk="0">
                  <a:moveTo>
                    <a:pt x="900" y="3100"/>
                  </a:moveTo>
                  <a:cubicBezTo>
                    <a:pt x="717" y="3000"/>
                    <a:pt x="383" y="2867"/>
                    <a:pt x="250" y="2683"/>
                  </a:cubicBezTo>
                  <a:cubicBezTo>
                    <a:pt x="183" y="2583"/>
                    <a:pt x="150" y="2333"/>
                    <a:pt x="117" y="2217"/>
                  </a:cubicBezTo>
                  <a:cubicBezTo>
                    <a:pt x="17" y="1833"/>
                    <a:pt x="0" y="1434"/>
                    <a:pt x="117" y="1050"/>
                  </a:cubicBezTo>
                  <a:cubicBezTo>
                    <a:pt x="333" y="351"/>
                    <a:pt x="867" y="1"/>
                    <a:pt x="1533" y="334"/>
                  </a:cubicBezTo>
                  <a:cubicBezTo>
                    <a:pt x="2066" y="584"/>
                    <a:pt x="2233" y="1067"/>
                    <a:pt x="2266" y="1634"/>
                  </a:cubicBezTo>
                  <a:cubicBezTo>
                    <a:pt x="2283" y="1883"/>
                    <a:pt x="2250" y="2233"/>
                    <a:pt x="2150" y="2450"/>
                  </a:cubicBezTo>
                  <a:cubicBezTo>
                    <a:pt x="2050" y="2650"/>
                    <a:pt x="1666" y="3083"/>
                    <a:pt x="1417" y="31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9"/>
            <p:cNvSpPr/>
            <p:nvPr/>
          </p:nvSpPr>
          <p:spPr>
            <a:xfrm>
              <a:off x="2885000" y="2139950"/>
              <a:ext cx="125825" cy="101650"/>
            </a:xfrm>
            <a:custGeom>
              <a:avLst/>
              <a:gdLst/>
              <a:ahLst/>
              <a:cxnLst/>
              <a:rect l="l" t="t" r="r" b="b"/>
              <a:pathLst>
                <a:path w="5033" h="4066" extrusionOk="0">
                  <a:moveTo>
                    <a:pt x="3599" y="400"/>
                  </a:moveTo>
                  <a:cubicBezTo>
                    <a:pt x="2983" y="100"/>
                    <a:pt x="2700" y="0"/>
                    <a:pt x="2016" y="100"/>
                  </a:cubicBezTo>
                  <a:cubicBezTo>
                    <a:pt x="1650" y="150"/>
                    <a:pt x="1183" y="150"/>
                    <a:pt x="867" y="417"/>
                  </a:cubicBezTo>
                  <a:cubicBezTo>
                    <a:pt x="250" y="916"/>
                    <a:pt x="50" y="2083"/>
                    <a:pt x="17" y="2816"/>
                  </a:cubicBezTo>
                  <a:cubicBezTo>
                    <a:pt x="0" y="3216"/>
                    <a:pt x="67" y="3616"/>
                    <a:pt x="450" y="3816"/>
                  </a:cubicBezTo>
                  <a:cubicBezTo>
                    <a:pt x="983" y="4066"/>
                    <a:pt x="1917" y="3799"/>
                    <a:pt x="2400" y="3599"/>
                  </a:cubicBezTo>
                  <a:cubicBezTo>
                    <a:pt x="3749" y="3033"/>
                    <a:pt x="5032" y="1300"/>
                    <a:pt x="3599" y="4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9"/>
            <p:cNvSpPr/>
            <p:nvPr/>
          </p:nvSpPr>
          <p:spPr>
            <a:xfrm>
              <a:off x="2847925" y="2127025"/>
              <a:ext cx="26275" cy="30425"/>
            </a:xfrm>
            <a:custGeom>
              <a:avLst/>
              <a:gdLst/>
              <a:ahLst/>
              <a:cxnLst/>
              <a:rect l="l" t="t" r="r" b="b"/>
              <a:pathLst>
                <a:path w="1051" h="1217" extrusionOk="0">
                  <a:moveTo>
                    <a:pt x="767" y="1217"/>
                  </a:moveTo>
                  <a:cubicBezTo>
                    <a:pt x="484" y="1167"/>
                    <a:pt x="50" y="1200"/>
                    <a:pt x="34" y="834"/>
                  </a:cubicBezTo>
                  <a:cubicBezTo>
                    <a:pt x="0" y="600"/>
                    <a:pt x="217" y="284"/>
                    <a:pt x="400" y="167"/>
                  </a:cubicBezTo>
                  <a:cubicBezTo>
                    <a:pt x="650" y="0"/>
                    <a:pt x="1050" y="134"/>
                    <a:pt x="983" y="4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9"/>
            <p:cNvSpPr/>
            <p:nvPr/>
          </p:nvSpPr>
          <p:spPr>
            <a:xfrm>
              <a:off x="5553125" y="1455925"/>
              <a:ext cx="180400" cy="184575"/>
            </a:xfrm>
            <a:custGeom>
              <a:avLst/>
              <a:gdLst/>
              <a:ahLst/>
              <a:cxnLst/>
              <a:rect l="l" t="t" r="r" b="b"/>
              <a:pathLst>
                <a:path w="7216" h="7383" extrusionOk="0">
                  <a:moveTo>
                    <a:pt x="750" y="2817"/>
                  </a:moveTo>
                  <a:cubicBezTo>
                    <a:pt x="767" y="2634"/>
                    <a:pt x="784" y="2117"/>
                    <a:pt x="867" y="1867"/>
                  </a:cubicBezTo>
                  <a:cubicBezTo>
                    <a:pt x="967" y="1551"/>
                    <a:pt x="1467" y="1234"/>
                    <a:pt x="1750" y="1034"/>
                  </a:cubicBezTo>
                  <a:cubicBezTo>
                    <a:pt x="2633" y="434"/>
                    <a:pt x="3866" y="1"/>
                    <a:pt x="4949" y="201"/>
                  </a:cubicBezTo>
                  <a:cubicBezTo>
                    <a:pt x="5732" y="351"/>
                    <a:pt x="6449" y="667"/>
                    <a:pt x="6849" y="1384"/>
                  </a:cubicBezTo>
                  <a:cubicBezTo>
                    <a:pt x="7165" y="1950"/>
                    <a:pt x="7215" y="2850"/>
                    <a:pt x="6999" y="3467"/>
                  </a:cubicBezTo>
                  <a:cubicBezTo>
                    <a:pt x="6499" y="4933"/>
                    <a:pt x="5749" y="6399"/>
                    <a:pt x="4199" y="6949"/>
                  </a:cubicBezTo>
                  <a:cubicBezTo>
                    <a:pt x="3333" y="7266"/>
                    <a:pt x="2466" y="7382"/>
                    <a:pt x="1617" y="6899"/>
                  </a:cubicBezTo>
                  <a:cubicBezTo>
                    <a:pt x="1183" y="6666"/>
                    <a:pt x="784" y="6333"/>
                    <a:pt x="467" y="5933"/>
                  </a:cubicBezTo>
                  <a:cubicBezTo>
                    <a:pt x="0" y="5350"/>
                    <a:pt x="17" y="4683"/>
                    <a:pt x="750" y="281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9"/>
            <p:cNvSpPr/>
            <p:nvPr/>
          </p:nvSpPr>
          <p:spPr>
            <a:xfrm>
              <a:off x="3375725" y="1585075"/>
              <a:ext cx="155400" cy="134575"/>
            </a:xfrm>
            <a:custGeom>
              <a:avLst/>
              <a:gdLst/>
              <a:ahLst/>
              <a:cxnLst/>
              <a:rect l="l" t="t" r="r" b="b"/>
              <a:pathLst>
                <a:path w="6216" h="5383" extrusionOk="0">
                  <a:moveTo>
                    <a:pt x="717" y="4599"/>
                  </a:moveTo>
                  <a:cubicBezTo>
                    <a:pt x="533" y="4416"/>
                    <a:pt x="183" y="4116"/>
                    <a:pt x="83" y="3833"/>
                  </a:cubicBezTo>
                  <a:cubicBezTo>
                    <a:pt x="0" y="3566"/>
                    <a:pt x="117" y="3150"/>
                    <a:pt x="167" y="2916"/>
                  </a:cubicBezTo>
                  <a:cubicBezTo>
                    <a:pt x="383" y="2017"/>
                    <a:pt x="850" y="1400"/>
                    <a:pt x="1566" y="817"/>
                  </a:cubicBezTo>
                  <a:cubicBezTo>
                    <a:pt x="2549" y="0"/>
                    <a:pt x="4282" y="284"/>
                    <a:pt x="5182" y="1117"/>
                  </a:cubicBezTo>
                  <a:cubicBezTo>
                    <a:pt x="6099" y="1950"/>
                    <a:pt x="6215" y="3966"/>
                    <a:pt x="5249" y="4816"/>
                  </a:cubicBezTo>
                  <a:cubicBezTo>
                    <a:pt x="4599" y="5382"/>
                    <a:pt x="3533" y="5366"/>
                    <a:pt x="2733" y="5332"/>
                  </a:cubicBezTo>
                  <a:cubicBezTo>
                    <a:pt x="1683" y="5299"/>
                    <a:pt x="667" y="5116"/>
                    <a:pt x="717" y="459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9"/>
            <p:cNvSpPr/>
            <p:nvPr/>
          </p:nvSpPr>
          <p:spPr>
            <a:xfrm>
              <a:off x="2517175" y="2065375"/>
              <a:ext cx="176225" cy="138325"/>
            </a:xfrm>
            <a:custGeom>
              <a:avLst/>
              <a:gdLst/>
              <a:ahLst/>
              <a:cxnLst/>
              <a:rect l="l" t="t" r="r" b="b"/>
              <a:pathLst>
                <a:path w="7049" h="5533" extrusionOk="0">
                  <a:moveTo>
                    <a:pt x="317" y="3583"/>
                  </a:moveTo>
                  <a:cubicBezTo>
                    <a:pt x="183" y="3233"/>
                    <a:pt x="0" y="2966"/>
                    <a:pt x="150" y="2633"/>
                  </a:cubicBezTo>
                  <a:cubicBezTo>
                    <a:pt x="267" y="2333"/>
                    <a:pt x="583" y="2017"/>
                    <a:pt x="800" y="1767"/>
                  </a:cubicBezTo>
                  <a:cubicBezTo>
                    <a:pt x="1400" y="1083"/>
                    <a:pt x="2250" y="534"/>
                    <a:pt x="3149" y="300"/>
                  </a:cubicBezTo>
                  <a:cubicBezTo>
                    <a:pt x="4349" y="0"/>
                    <a:pt x="6082" y="317"/>
                    <a:pt x="6582" y="1583"/>
                  </a:cubicBezTo>
                  <a:cubicBezTo>
                    <a:pt x="7048" y="2750"/>
                    <a:pt x="6349" y="4166"/>
                    <a:pt x="5382" y="4866"/>
                  </a:cubicBezTo>
                  <a:cubicBezTo>
                    <a:pt x="4732" y="5332"/>
                    <a:pt x="4099" y="5532"/>
                    <a:pt x="3283" y="5399"/>
                  </a:cubicBezTo>
                  <a:cubicBezTo>
                    <a:pt x="2366" y="5266"/>
                    <a:pt x="1366" y="4833"/>
                    <a:pt x="317" y="358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9"/>
            <p:cNvSpPr/>
            <p:nvPr/>
          </p:nvSpPr>
          <p:spPr>
            <a:xfrm>
              <a:off x="2675050" y="2181175"/>
              <a:ext cx="51675" cy="48350"/>
            </a:xfrm>
            <a:custGeom>
              <a:avLst/>
              <a:gdLst/>
              <a:ahLst/>
              <a:cxnLst/>
              <a:rect l="l" t="t" r="r" b="b"/>
              <a:pathLst>
                <a:path w="2067" h="1934" extrusionOk="0">
                  <a:moveTo>
                    <a:pt x="0" y="1367"/>
                  </a:moveTo>
                  <a:cubicBezTo>
                    <a:pt x="67" y="1000"/>
                    <a:pt x="34" y="534"/>
                    <a:pt x="334" y="284"/>
                  </a:cubicBezTo>
                  <a:cubicBezTo>
                    <a:pt x="483" y="151"/>
                    <a:pt x="767" y="34"/>
                    <a:pt x="967" y="17"/>
                  </a:cubicBezTo>
                  <a:cubicBezTo>
                    <a:pt x="1300" y="1"/>
                    <a:pt x="1583" y="334"/>
                    <a:pt x="1700" y="617"/>
                  </a:cubicBezTo>
                  <a:cubicBezTo>
                    <a:pt x="2066" y="1584"/>
                    <a:pt x="1150" y="1934"/>
                    <a:pt x="317" y="19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9"/>
            <p:cNvSpPr/>
            <p:nvPr/>
          </p:nvSpPr>
          <p:spPr>
            <a:xfrm>
              <a:off x="1857725" y="2041200"/>
              <a:ext cx="191650" cy="172075"/>
            </a:xfrm>
            <a:custGeom>
              <a:avLst/>
              <a:gdLst/>
              <a:ahLst/>
              <a:cxnLst/>
              <a:rect l="l" t="t" r="r" b="b"/>
              <a:pathLst>
                <a:path w="7666" h="6883" extrusionOk="0">
                  <a:moveTo>
                    <a:pt x="7649" y="3717"/>
                  </a:moveTo>
                  <a:cubicBezTo>
                    <a:pt x="7666" y="3017"/>
                    <a:pt x="7616" y="2500"/>
                    <a:pt x="7283" y="1867"/>
                  </a:cubicBezTo>
                  <a:cubicBezTo>
                    <a:pt x="6883" y="1134"/>
                    <a:pt x="6266" y="634"/>
                    <a:pt x="5450" y="451"/>
                  </a:cubicBezTo>
                  <a:cubicBezTo>
                    <a:pt x="3500" y="1"/>
                    <a:pt x="551" y="617"/>
                    <a:pt x="234" y="2967"/>
                  </a:cubicBezTo>
                  <a:cubicBezTo>
                    <a:pt x="1" y="4733"/>
                    <a:pt x="1284" y="6449"/>
                    <a:pt x="3034" y="6733"/>
                  </a:cubicBezTo>
                  <a:cubicBezTo>
                    <a:pt x="3917" y="6883"/>
                    <a:pt x="4866" y="6766"/>
                    <a:pt x="5666" y="6383"/>
                  </a:cubicBezTo>
                  <a:cubicBezTo>
                    <a:pt x="6349" y="6066"/>
                    <a:pt x="6883" y="5450"/>
                    <a:pt x="7649" y="371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9"/>
            <p:cNvSpPr/>
            <p:nvPr/>
          </p:nvSpPr>
          <p:spPr>
            <a:xfrm>
              <a:off x="2067275" y="2029550"/>
              <a:ext cx="67500" cy="88750"/>
            </a:xfrm>
            <a:custGeom>
              <a:avLst/>
              <a:gdLst/>
              <a:ahLst/>
              <a:cxnLst/>
              <a:rect l="l" t="t" r="r" b="b"/>
              <a:pathLst>
                <a:path w="2700" h="3550" extrusionOk="0">
                  <a:moveTo>
                    <a:pt x="1267" y="3550"/>
                  </a:moveTo>
                  <a:cubicBezTo>
                    <a:pt x="933" y="3316"/>
                    <a:pt x="600" y="3166"/>
                    <a:pt x="400" y="2800"/>
                  </a:cubicBezTo>
                  <a:cubicBezTo>
                    <a:pt x="167" y="2400"/>
                    <a:pt x="0" y="2017"/>
                    <a:pt x="0" y="1533"/>
                  </a:cubicBezTo>
                  <a:cubicBezTo>
                    <a:pt x="34" y="734"/>
                    <a:pt x="550" y="0"/>
                    <a:pt x="1400" y="67"/>
                  </a:cubicBezTo>
                  <a:cubicBezTo>
                    <a:pt x="2133" y="117"/>
                    <a:pt x="2583" y="617"/>
                    <a:pt x="2650" y="1350"/>
                  </a:cubicBezTo>
                  <a:cubicBezTo>
                    <a:pt x="2700" y="2117"/>
                    <a:pt x="2100" y="2850"/>
                    <a:pt x="1483" y="32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9"/>
            <p:cNvSpPr/>
            <p:nvPr/>
          </p:nvSpPr>
          <p:spPr>
            <a:xfrm>
              <a:off x="2045600" y="1586725"/>
              <a:ext cx="177500" cy="72525"/>
            </a:xfrm>
            <a:custGeom>
              <a:avLst/>
              <a:gdLst/>
              <a:ahLst/>
              <a:cxnLst/>
              <a:rect l="l" t="t" r="r" b="b"/>
              <a:pathLst>
                <a:path w="7100" h="2901" extrusionOk="0">
                  <a:moveTo>
                    <a:pt x="4033" y="101"/>
                  </a:moveTo>
                  <a:cubicBezTo>
                    <a:pt x="3350" y="34"/>
                    <a:pt x="2717" y="34"/>
                    <a:pt x="2084" y="318"/>
                  </a:cubicBezTo>
                  <a:cubicBezTo>
                    <a:pt x="1634" y="518"/>
                    <a:pt x="1051" y="717"/>
                    <a:pt x="701" y="1101"/>
                  </a:cubicBezTo>
                  <a:cubicBezTo>
                    <a:pt x="1" y="1851"/>
                    <a:pt x="2100" y="2417"/>
                    <a:pt x="2467" y="2467"/>
                  </a:cubicBezTo>
                  <a:cubicBezTo>
                    <a:pt x="3767" y="2650"/>
                    <a:pt x="5433" y="2900"/>
                    <a:pt x="6549" y="2000"/>
                  </a:cubicBezTo>
                  <a:cubicBezTo>
                    <a:pt x="6849" y="1767"/>
                    <a:pt x="7099" y="1434"/>
                    <a:pt x="6933" y="1067"/>
                  </a:cubicBezTo>
                  <a:cubicBezTo>
                    <a:pt x="6633" y="384"/>
                    <a:pt x="5649" y="84"/>
                    <a:pt x="498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9"/>
            <p:cNvSpPr/>
            <p:nvPr/>
          </p:nvSpPr>
          <p:spPr>
            <a:xfrm>
              <a:off x="1820250" y="1399700"/>
              <a:ext cx="177475" cy="121650"/>
            </a:xfrm>
            <a:custGeom>
              <a:avLst/>
              <a:gdLst/>
              <a:ahLst/>
              <a:cxnLst/>
              <a:rect l="l" t="t" r="r" b="b"/>
              <a:pathLst>
                <a:path w="7099" h="4866" extrusionOk="0">
                  <a:moveTo>
                    <a:pt x="2316" y="317"/>
                  </a:moveTo>
                  <a:cubicBezTo>
                    <a:pt x="1866" y="184"/>
                    <a:pt x="1600" y="0"/>
                    <a:pt x="1200" y="217"/>
                  </a:cubicBezTo>
                  <a:cubicBezTo>
                    <a:pt x="867" y="400"/>
                    <a:pt x="500" y="717"/>
                    <a:pt x="317" y="1050"/>
                  </a:cubicBezTo>
                  <a:cubicBezTo>
                    <a:pt x="17" y="1600"/>
                    <a:pt x="0" y="2450"/>
                    <a:pt x="217" y="3033"/>
                  </a:cubicBezTo>
                  <a:cubicBezTo>
                    <a:pt x="483" y="3716"/>
                    <a:pt x="1067" y="4133"/>
                    <a:pt x="1733" y="4383"/>
                  </a:cubicBezTo>
                  <a:cubicBezTo>
                    <a:pt x="2700" y="4733"/>
                    <a:pt x="3766" y="4666"/>
                    <a:pt x="4766" y="4733"/>
                  </a:cubicBezTo>
                  <a:cubicBezTo>
                    <a:pt x="5316" y="4749"/>
                    <a:pt x="5966" y="4866"/>
                    <a:pt x="6465" y="4533"/>
                  </a:cubicBezTo>
                  <a:cubicBezTo>
                    <a:pt x="6982" y="4199"/>
                    <a:pt x="7099" y="3533"/>
                    <a:pt x="7065" y="2933"/>
                  </a:cubicBezTo>
                  <a:cubicBezTo>
                    <a:pt x="7015" y="1917"/>
                    <a:pt x="6415" y="1150"/>
                    <a:pt x="6099" y="21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9"/>
            <p:cNvSpPr/>
            <p:nvPr/>
          </p:nvSpPr>
          <p:spPr>
            <a:xfrm>
              <a:off x="6616625" y="2435700"/>
              <a:ext cx="398275" cy="151650"/>
            </a:xfrm>
            <a:custGeom>
              <a:avLst/>
              <a:gdLst/>
              <a:ahLst/>
              <a:cxnLst/>
              <a:rect l="l" t="t" r="r" b="b"/>
              <a:pathLst>
                <a:path w="15931" h="6066" extrusionOk="0">
                  <a:moveTo>
                    <a:pt x="134" y="5366"/>
                  </a:moveTo>
                  <a:cubicBezTo>
                    <a:pt x="0" y="4916"/>
                    <a:pt x="34" y="4499"/>
                    <a:pt x="217" y="4100"/>
                  </a:cubicBezTo>
                  <a:cubicBezTo>
                    <a:pt x="667" y="3650"/>
                    <a:pt x="1150" y="3233"/>
                    <a:pt x="1667" y="2883"/>
                  </a:cubicBezTo>
                  <a:cubicBezTo>
                    <a:pt x="2966" y="1950"/>
                    <a:pt x="4433" y="1217"/>
                    <a:pt x="5982" y="767"/>
                  </a:cubicBezTo>
                  <a:cubicBezTo>
                    <a:pt x="7565" y="317"/>
                    <a:pt x="9298" y="1"/>
                    <a:pt x="10948" y="284"/>
                  </a:cubicBezTo>
                  <a:cubicBezTo>
                    <a:pt x="12614" y="550"/>
                    <a:pt x="14847" y="584"/>
                    <a:pt x="15364" y="2567"/>
                  </a:cubicBezTo>
                  <a:cubicBezTo>
                    <a:pt x="15930" y="4783"/>
                    <a:pt x="12664" y="5033"/>
                    <a:pt x="11215" y="5216"/>
                  </a:cubicBezTo>
                  <a:cubicBezTo>
                    <a:pt x="9665" y="5416"/>
                    <a:pt x="8149" y="5766"/>
                    <a:pt x="6582" y="5899"/>
                  </a:cubicBezTo>
                  <a:cubicBezTo>
                    <a:pt x="4683" y="6066"/>
                    <a:pt x="2683" y="5882"/>
                    <a:pt x="134" y="53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9"/>
            <p:cNvSpPr/>
            <p:nvPr/>
          </p:nvSpPr>
          <p:spPr>
            <a:xfrm>
              <a:off x="6591625" y="2451525"/>
              <a:ext cx="102925" cy="62100"/>
            </a:xfrm>
            <a:custGeom>
              <a:avLst/>
              <a:gdLst/>
              <a:ahLst/>
              <a:cxnLst/>
              <a:rect l="l" t="t" r="r" b="b"/>
              <a:pathLst>
                <a:path w="4117" h="2484" extrusionOk="0">
                  <a:moveTo>
                    <a:pt x="1" y="2483"/>
                  </a:moveTo>
                  <a:cubicBezTo>
                    <a:pt x="17" y="1517"/>
                    <a:pt x="1" y="1184"/>
                    <a:pt x="834" y="701"/>
                  </a:cubicBezTo>
                  <a:cubicBezTo>
                    <a:pt x="1234" y="467"/>
                    <a:pt x="1767" y="201"/>
                    <a:pt x="2250" y="117"/>
                  </a:cubicBezTo>
                  <a:cubicBezTo>
                    <a:pt x="2667" y="34"/>
                    <a:pt x="3367" y="1"/>
                    <a:pt x="3600" y="451"/>
                  </a:cubicBezTo>
                  <a:cubicBezTo>
                    <a:pt x="4116" y="1500"/>
                    <a:pt x="1134" y="1934"/>
                    <a:pt x="717" y="206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9"/>
            <p:cNvSpPr/>
            <p:nvPr/>
          </p:nvSpPr>
          <p:spPr>
            <a:xfrm>
              <a:off x="6126325" y="2358225"/>
              <a:ext cx="409500" cy="192475"/>
            </a:xfrm>
            <a:custGeom>
              <a:avLst/>
              <a:gdLst/>
              <a:ahLst/>
              <a:cxnLst/>
              <a:rect l="l" t="t" r="r" b="b"/>
              <a:pathLst>
                <a:path w="16380" h="7699" extrusionOk="0">
                  <a:moveTo>
                    <a:pt x="16380" y="5666"/>
                  </a:moveTo>
                  <a:cubicBezTo>
                    <a:pt x="16347" y="5249"/>
                    <a:pt x="16297" y="4832"/>
                    <a:pt x="16197" y="4433"/>
                  </a:cubicBezTo>
                  <a:cubicBezTo>
                    <a:pt x="15980" y="4149"/>
                    <a:pt x="15713" y="3899"/>
                    <a:pt x="15413" y="3683"/>
                  </a:cubicBezTo>
                  <a:cubicBezTo>
                    <a:pt x="14614" y="3050"/>
                    <a:pt x="13830" y="2366"/>
                    <a:pt x="12947" y="1850"/>
                  </a:cubicBezTo>
                  <a:cubicBezTo>
                    <a:pt x="11181" y="800"/>
                    <a:pt x="8748" y="0"/>
                    <a:pt x="6666" y="17"/>
                  </a:cubicBezTo>
                  <a:cubicBezTo>
                    <a:pt x="5799" y="34"/>
                    <a:pt x="5066" y="267"/>
                    <a:pt x="4316" y="667"/>
                  </a:cubicBezTo>
                  <a:cubicBezTo>
                    <a:pt x="3283" y="1233"/>
                    <a:pt x="2083" y="2166"/>
                    <a:pt x="1400" y="3133"/>
                  </a:cubicBezTo>
                  <a:cubicBezTo>
                    <a:pt x="1000" y="3699"/>
                    <a:pt x="617" y="4349"/>
                    <a:pt x="384" y="4999"/>
                  </a:cubicBezTo>
                  <a:cubicBezTo>
                    <a:pt x="217" y="5466"/>
                    <a:pt x="0" y="6199"/>
                    <a:pt x="100" y="6715"/>
                  </a:cubicBezTo>
                  <a:cubicBezTo>
                    <a:pt x="284" y="7698"/>
                    <a:pt x="2000" y="7365"/>
                    <a:pt x="2716" y="7315"/>
                  </a:cubicBezTo>
                  <a:cubicBezTo>
                    <a:pt x="3750" y="7249"/>
                    <a:pt x="4799" y="7032"/>
                    <a:pt x="5849" y="7049"/>
                  </a:cubicBezTo>
                  <a:cubicBezTo>
                    <a:pt x="6666" y="7049"/>
                    <a:pt x="7449" y="7232"/>
                    <a:pt x="8248" y="7315"/>
                  </a:cubicBezTo>
                  <a:cubicBezTo>
                    <a:pt x="9648" y="7465"/>
                    <a:pt x="11298" y="7448"/>
                    <a:pt x="12664" y="7182"/>
                  </a:cubicBezTo>
                  <a:cubicBezTo>
                    <a:pt x="13164" y="7082"/>
                    <a:pt x="13697" y="6865"/>
                    <a:pt x="14147" y="6615"/>
                  </a:cubicBezTo>
                  <a:cubicBezTo>
                    <a:pt x="14747" y="6299"/>
                    <a:pt x="15097" y="5732"/>
                    <a:pt x="16380" y="56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9"/>
            <p:cNvSpPr/>
            <p:nvPr/>
          </p:nvSpPr>
          <p:spPr>
            <a:xfrm>
              <a:off x="6960300" y="2538600"/>
              <a:ext cx="118325" cy="55850"/>
            </a:xfrm>
            <a:custGeom>
              <a:avLst/>
              <a:gdLst/>
              <a:ahLst/>
              <a:cxnLst/>
              <a:rect l="l" t="t" r="r" b="b"/>
              <a:pathLst>
                <a:path w="4733" h="2234" extrusionOk="0">
                  <a:moveTo>
                    <a:pt x="0" y="1816"/>
                  </a:moveTo>
                  <a:cubicBezTo>
                    <a:pt x="400" y="1200"/>
                    <a:pt x="550" y="850"/>
                    <a:pt x="1200" y="600"/>
                  </a:cubicBezTo>
                  <a:cubicBezTo>
                    <a:pt x="1700" y="400"/>
                    <a:pt x="2183" y="267"/>
                    <a:pt x="2733" y="184"/>
                  </a:cubicBezTo>
                  <a:cubicBezTo>
                    <a:pt x="3066" y="134"/>
                    <a:pt x="4433" y="0"/>
                    <a:pt x="4616" y="550"/>
                  </a:cubicBezTo>
                  <a:cubicBezTo>
                    <a:pt x="4733" y="900"/>
                    <a:pt x="4283" y="1267"/>
                    <a:pt x="4016" y="1400"/>
                  </a:cubicBezTo>
                  <a:cubicBezTo>
                    <a:pt x="3000" y="1900"/>
                    <a:pt x="1917" y="1950"/>
                    <a:pt x="833" y="22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9"/>
            <p:cNvSpPr/>
            <p:nvPr/>
          </p:nvSpPr>
          <p:spPr>
            <a:xfrm>
              <a:off x="6395425" y="2554850"/>
              <a:ext cx="130000" cy="46675"/>
            </a:xfrm>
            <a:custGeom>
              <a:avLst/>
              <a:gdLst/>
              <a:ahLst/>
              <a:cxnLst/>
              <a:rect l="l" t="t" r="r" b="b"/>
              <a:pathLst>
                <a:path w="5200" h="1867" extrusionOk="0">
                  <a:moveTo>
                    <a:pt x="1" y="1433"/>
                  </a:moveTo>
                  <a:cubicBezTo>
                    <a:pt x="367" y="983"/>
                    <a:pt x="517" y="717"/>
                    <a:pt x="1050" y="600"/>
                  </a:cubicBezTo>
                  <a:cubicBezTo>
                    <a:pt x="1683" y="450"/>
                    <a:pt x="2350" y="267"/>
                    <a:pt x="3000" y="200"/>
                  </a:cubicBezTo>
                  <a:cubicBezTo>
                    <a:pt x="3500" y="150"/>
                    <a:pt x="4533" y="0"/>
                    <a:pt x="4933" y="433"/>
                  </a:cubicBezTo>
                  <a:cubicBezTo>
                    <a:pt x="5199" y="717"/>
                    <a:pt x="4866" y="1000"/>
                    <a:pt x="4566" y="1166"/>
                  </a:cubicBezTo>
                  <a:cubicBezTo>
                    <a:pt x="4183" y="1366"/>
                    <a:pt x="3700" y="1400"/>
                    <a:pt x="3283" y="1433"/>
                  </a:cubicBezTo>
                  <a:cubicBezTo>
                    <a:pt x="2317" y="1533"/>
                    <a:pt x="1367" y="1683"/>
                    <a:pt x="417" y="18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4" name="Google Shape;1054;p9"/>
          <p:cNvGrpSpPr/>
          <p:nvPr/>
        </p:nvGrpSpPr>
        <p:grpSpPr>
          <a:xfrm>
            <a:off x="-4304089" y="1688782"/>
            <a:ext cx="9144067" cy="3320136"/>
            <a:chOff x="2698700" y="2074850"/>
            <a:chExt cx="4532600" cy="1645750"/>
          </a:xfrm>
        </p:grpSpPr>
        <p:sp>
          <p:nvSpPr>
            <p:cNvPr id="1055" name="Google Shape;1055;p9"/>
            <p:cNvSpPr/>
            <p:nvPr/>
          </p:nvSpPr>
          <p:spPr>
            <a:xfrm>
              <a:off x="2730450" y="2196825"/>
              <a:ext cx="4150650" cy="366275"/>
            </a:xfrm>
            <a:custGeom>
              <a:avLst/>
              <a:gdLst/>
              <a:ahLst/>
              <a:cxnLst/>
              <a:rect l="l" t="t" r="r" b="b"/>
              <a:pathLst>
                <a:path w="166026" h="14651" extrusionOk="0">
                  <a:moveTo>
                    <a:pt x="0" y="353"/>
                  </a:moveTo>
                  <a:lnTo>
                    <a:pt x="729" y="14650"/>
                  </a:lnTo>
                  <a:lnTo>
                    <a:pt x="165321" y="14650"/>
                  </a:lnTo>
                  <a:lnTo>
                    <a:pt x="166025" y="1"/>
                  </a:lnTo>
                  <a:close/>
                </a:path>
              </a:pathLst>
            </a:custGeom>
            <a:solidFill>
              <a:srgbClr val="FFD7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9"/>
            <p:cNvSpPr/>
            <p:nvPr/>
          </p:nvSpPr>
          <p:spPr>
            <a:xfrm>
              <a:off x="2698700" y="2074850"/>
              <a:ext cx="4217925" cy="488250"/>
            </a:xfrm>
            <a:custGeom>
              <a:avLst/>
              <a:gdLst/>
              <a:ahLst/>
              <a:cxnLst/>
              <a:rect l="l" t="t" r="r" b="b"/>
              <a:pathLst>
                <a:path w="168717" h="19530" extrusionOk="0">
                  <a:moveTo>
                    <a:pt x="88564" y="2088"/>
                  </a:moveTo>
                  <a:lnTo>
                    <a:pt x="87294" y="3723"/>
                  </a:lnTo>
                  <a:cubicBezTo>
                    <a:pt x="83761" y="8250"/>
                    <a:pt x="78819" y="10840"/>
                    <a:pt x="73638" y="10903"/>
                  </a:cubicBezTo>
                  <a:lnTo>
                    <a:pt x="73638" y="10903"/>
                  </a:lnTo>
                  <a:lnTo>
                    <a:pt x="0" y="11544"/>
                  </a:lnTo>
                  <a:lnTo>
                    <a:pt x="226" y="14550"/>
                  </a:lnTo>
                  <a:lnTo>
                    <a:pt x="76530" y="14562"/>
                  </a:lnTo>
                  <a:cubicBezTo>
                    <a:pt x="79611" y="14562"/>
                    <a:pt x="82642" y="15455"/>
                    <a:pt x="85370" y="17178"/>
                  </a:cubicBezTo>
                  <a:lnTo>
                    <a:pt x="85370" y="17178"/>
                  </a:lnTo>
                  <a:lnTo>
                    <a:pt x="89105" y="19529"/>
                  </a:lnTo>
                  <a:lnTo>
                    <a:pt x="167295" y="19114"/>
                  </a:lnTo>
                  <a:lnTo>
                    <a:pt x="1687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9"/>
            <p:cNvSpPr/>
            <p:nvPr/>
          </p:nvSpPr>
          <p:spPr>
            <a:xfrm>
              <a:off x="6914400" y="3318800"/>
              <a:ext cx="21075" cy="69500"/>
            </a:xfrm>
            <a:custGeom>
              <a:avLst/>
              <a:gdLst/>
              <a:ahLst/>
              <a:cxnLst/>
              <a:rect l="l" t="t" r="r" b="b"/>
              <a:pathLst>
                <a:path w="843" h="2780" extrusionOk="0">
                  <a:moveTo>
                    <a:pt x="0" y="2780"/>
                  </a:moveTo>
                  <a:cubicBezTo>
                    <a:pt x="101" y="2000"/>
                    <a:pt x="38" y="1170"/>
                    <a:pt x="327" y="428"/>
                  </a:cubicBezTo>
                  <a:cubicBezTo>
                    <a:pt x="390" y="240"/>
                    <a:pt x="541" y="1"/>
                    <a:pt x="692" y="265"/>
                  </a:cubicBezTo>
                  <a:cubicBezTo>
                    <a:pt x="843" y="516"/>
                    <a:pt x="792" y="856"/>
                    <a:pt x="805" y="1133"/>
                  </a:cubicBezTo>
                  <a:cubicBezTo>
                    <a:pt x="805" y="1573"/>
                    <a:pt x="792" y="2151"/>
                    <a:pt x="0" y="2780"/>
                  </a:cubicBezTo>
                  <a:close/>
                </a:path>
              </a:pathLst>
            </a:custGeom>
            <a:solidFill>
              <a:srgbClr val="D1A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9"/>
            <p:cNvSpPr/>
            <p:nvPr/>
          </p:nvSpPr>
          <p:spPr>
            <a:xfrm>
              <a:off x="3756225" y="3039325"/>
              <a:ext cx="15125" cy="24250"/>
            </a:xfrm>
            <a:custGeom>
              <a:avLst/>
              <a:gdLst/>
              <a:ahLst/>
              <a:cxnLst/>
              <a:rect l="l" t="t" r="r" b="b"/>
              <a:pathLst>
                <a:path w="605" h="970" extrusionOk="0">
                  <a:moveTo>
                    <a:pt x="265" y="1"/>
                  </a:moveTo>
                  <a:cubicBezTo>
                    <a:pt x="126" y="252"/>
                    <a:pt x="1" y="454"/>
                    <a:pt x="76" y="755"/>
                  </a:cubicBezTo>
                  <a:cubicBezTo>
                    <a:pt x="89" y="843"/>
                    <a:pt x="101" y="894"/>
                    <a:pt x="202" y="944"/>
                  </a:cubicBezTo>
                  <a:cubicBezTo>
                    <a:pt x="265" y="969"/>
                    <a:pt x="303" y="969"/>
                    <a:pt x="365" y="931"/>
                  </a:cubicBezTo>
                  <a:cubicBezTo>
                    <a:pt x="491" y="831"/>
                    <a:pt x="554" y="705"/>
                    <a:pt x="567" y="542"/>
                  </a:cubicBezTo>
                  <a:cubicBezTo>
                    <a:pt x="604" y="340"/>
                    <a:pt x="491" y="240"/>
                    <a:pt x="365" y="114"/>
                  </a:cubicBezTo>
                  <a:close/>
                </a:path>
              </a:pathLst>
            </a:custGeom>
            <a:solidFill>
              <a:srgbClr val="FA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9"/>
            <p:cNvSpPr/>
            <p:nvPr/>
          </p:nvSpPr>
          <p:spPr>
            <a:xfrm>
              <a:off x="3664425" y="3434500"/>
              <a:ext cx="232975" cy="19500"/>
            </a:xfrm>
            <a:custGeom>
              <a:avLst/>
              <a:gdLst/>
              <a:ahLst/>
              <a:cxnLst/>
              <a:rect l="l" t="t" r="r" b="b"/>
              <a:pathLst>
                <a:path w="9319" h="780" extrusionOk="0">
                  <a:moveTo>
                    <a:pt x="1" y="13"/>
                  </a:moveTo>
                  <a:lnTo>
                    <a:pt x="529" y="227"/>
                  </a:lnTo>
                  <a:lnTo>
                    <a:pt x="529" y="780"/>
                  </a:lnTo>
                  <a:lnTo>
                    <a:pt x="9319" y="780"/>
                  </a:lnTo>
                  <a:lnTo>
                    <a:pt x="9319" y="252"/>
                  </a:lnTo>
                  <a:lnTo>
                    <a:pt x="8036" y="0"/>
                  </a:lnTo>
                  <a:close/>
                </a:path>
              </a:pathLst>
            </a:custGeom>
            <a:solidFill>
              <a:srgbClr val="EB2A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9"/>
            <p:cNvSpPr/>
            <p:nvPr/>
          </p:nvSpPr>
          <p:spPr>
            <a:xfrm>
              <a:off x="4109575" y="3434800"/>
              <a:ext cx="232975" cy="19525"/>
            </a:xfrm>
            <a:custGeom>
              <a:avLst/>
              <a:gdLst/>
              <a:ahLst/>
              <a:cxnLst/>
              <a:rect l="l" t="t" r="r" b="b"/>
              <a:pathLst>
                <a:path w="9319" h="781" extrusionOk="0">
                  <a:moveTo>
                    <a:pt x="1" y="14"/>
                  </a:moveTo>
                  <a:lnTo>
                    <a:pt x="529" y="227"/>
                  </a:lnTo>
                  <a:lnTo>
                    <a:pt x="529" y="781"/>
                  </a:lnTo>
                  <a:lnTo>
                    <a:pt x="9319" y="781"/>
                  </a:lnTo>
                  <a:lnTo>
                    <a:pt x="9319" y="252"/>
                  </a:lnTo>
                  <a:lnTo>
                    <a:pt x="8036" y="1"/>
                  </a:lnTo>
                  <a:close/>
                </a:path>
              </a:pathLst>
            </a:custGeom>
            <a:solidFill>
              <a:srgbClr val="EB2A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9"/>
            <p:cNvSpPr/>
            <p:nvPr/>
          </p:nvSpPr>
          <p:spPr>
            <a:xfrm>
              <a:off x="4554725" y="3435125"/>
              <a:ext cx="232975" cy="19525"/>
            </a:xfrm>
            <a:custGeom>
              <a:avLst/>
              <a:gdLst/>
              <a:ahLst/>
              <a:cxnLst/>
              <a:rect l="l" t="t" r="r" b="b"/>
              <a:pathLst>
                <a:path w="9319" h="781" extrusionOk="0">
                  <a:moveTo>
                    <a:pt x="1" y="13"/>
                  </a:moveTo>
                  <a:lnTo>
                    <a:pt x="529" y="227"/>
                  </a:lnTo>
                  <a:lnTo>
                    <a:pt x="529" y="780"/>
                  </a:lnTo>
                  <a:lnTo>
                    <a:pt x="9319" y="780"/>
                  </a:lnTo>
                  <a:lnTo>
                    <a:pt x="9319" y="252"/>
                  </a:lnTo>
                  <a:lnTo>
                    <a:pt x="8036" y="1"/>
                  </a:lnTo>
                  <a:close/>
                </a:path>
              </a:pathLst>
            </a:custGeom>
            <a:solidFill>
              <a:srgbClr val="EB2A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9"/>
            <p:cNvSpPr/>
            <p:nvPr/>
          </p:nvSpPr>
          <p:spPr>
            <a:xfrm>
              <a:off x="4999875" y="3435450"/>
              <a:ext cx="232975" cy="19500"/>
            </a:xfrm>
            <a:custGeom>
              <a:avLst/>
              <a:gdLst/>
              <a:ahLst/>
              <a:cxnLst/>
              <a:rect l="l" t="t" r="r" b="b"/>
              <a:pathLst>
                <a:path w="9319" h="780" extrusionOk="0">
                  <a:moveTo>
                    <a:pt x="1" y="13"/>
                  </a:moveTo>
                  <a:lnTo>
                    <a:pt x="516" y="226"/>
                  </a:lnTo>
                  <a:lnTo>
                    <a:pt x="516" y="780"/>
                  </a:lnTo>
                  <a:lnTo>
                    <a:pt x="9319" y="780"/>
                  </a:lnTo>
                  <a:lnTo>
                    <a:pt x="9319" y="252"/>
                  </a:lnTo>
                  <a:lnTo>
                    <a:pt x="8036" y="0"/>
                  </a:lnTo>
                  <a:close/>
                </a:path>
              </a:pathLst>
            </a:custGeom>
            <a:solidFill>
              <a:srgbClr val="EB2A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9"/>
            <p:cNvSpPr/>
            <p:nvPr/>
          </p:nvSpPr>
          <p:spPr>
            <a:xfrm>
              <a:off x="4449425" y="3433550"/>
              <a:ext cx="232975" cy="19525"/>
            </a:xfrm>
            <a:custGeom>
              <a:avLst/>
              <a:gdLst/>
              <a:ahLst/>
              <a:cxnLst/>
              <a:rect l="l" t="t" r="r" b="b"/>
              <a:pathLst>
                <a:path w="9319" h="781" extrusionOk="0">
                  <a:moveTo>
                    <a:pt x="0" y="13"/>
                  </a:moveTo>
                  <a:lnTo>
                    <a:pt x="516" y="227"/>
                  </a:lnTo>
                  <a:lnTo>
                    <a:pt x="516" y="780"/>
                  </a:lnTo>
                  <a:lnTo>
                    <a:pt x="9318" y="780"/>
                  </a:lnTo>
                  <a:lnTo>
                    <a:pt x="9318" y="252"/>
                  </a:lnTo>
                  <a:lnTo>
                    <a:pt x="8035" y="1"/>
                  </a:lnTo>
                  <a:close/>
                </a:path>
              </a:pathLst>
            </a:custGeom>
            <a:solidFill>
              <a:srgbClr val="EB2A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9"/>
            <p:cNvSpPr/>
            <p:nvPr/>
          </p:nvSpPr>
          <p:spPr>
            <a:xfrm>
              <a:off x="4894575" y="3433875"/>
              <a:ext cx="232975" cy="19500"/>
            </a:xfrm>
            <a:custGeom>
              <a:avLst/>
              <a:gdLst/>
              <a:ahLst/>
              <a:cxnLst/>
              <a:rect l="l" t="t" r="r" b="b"/>
              <a:pathLst>
                <a:path w="9319" h="780" extrusionOk="0">
                  <a:moveTo>
                    <a:pt x="0" y="13"/>
                  </a:moveTo>
                  <a:lnTo>
                    <a:pt x="516" y="227"/>
                  </a:lnTo>
                  <a:lnTo>
                    <a:pt x="516" y="780"/>
                  </a:lnTo>
                  <a:lnTo>
                    <a:pt x="9318" y="780"/>
                  </a:lnTo>
                  <a:lnTo>
                    <a:pt x="9318" y="252"/>
                  </a:lnTo>
                  <a:lnTo>
                    <a:pt x="8035" y="0"/>
                  </a:lnTo>
                  <a:close/>
                </a:path>
              </a:pathLst>
            </a:custGeom>
            <a:solidFill>
              <a:srgbClr val="EB2A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9"/>
            <p:cNvSpPr/>
            <p:nvPr/>
          </p:nvSpPr>
          <p:spPr>
            <a:xfrm>
              <a:off x="5339400" y="3434175"/>
              <a:ext cx="233275" cy="19525"/>
            </a:xfrm>
            <a:custGeom>
              <a:avLst/>
              <a:gdLst/>
              <a:ahLst/>
              <a:cxnLst/>
              <a:rect l="l" t="t" r="r" b="b"/>
              <a:pathLst>
                <a:path w="9331" h="781" extrusionOk="0">
                  <a:moveTo>
                    <a:pt x="0" y="13"/>
                  </a:moveTo>
                  <a:lnTo>
                    <a:pt x="529" y="227"/>
                  </a:lnTo>
                  <a:lnTo>
                    <a:pt x="529" y="780"/>
                  </a:lnTo>
                  <a:lnTo>
                    <a:pt x="9331" y="780"/>
                  </a:lnTo>
                  <a:lnTo>
                    <a:pt x="9331" y="252"/>
                  </a:lnTo>
                  <a:lnTo>
                    <a:pt x="8048" y="1"/>
                  </a:lnTo>
                  <a:close/>
                </a:path>
              </a:pathLst>
            </a:custGeom>
            <a:solidFill>
              <a:srgbClr val="EB2A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9"/>
            <p:cNvSpPr/>
            <p:nvPr/>
          </p:nvSpPr>
          <p:spPr>
            <a:xfrm>
              <a:off x="5784550" y="3434500"/>
              <a:ext cx="233275" cy="19500"/>
            </a:xfrm>
            <a:custGeom>
              <a:avLst/>
              <a:gdLst/>
              <a:ahLst/>
              <a:cxnLst/>
              <a:rect l="l" t="t" r="r" b="b"/>
              <a:pathLst>
                <a:path w="9331" h="780" extrusionOk="0">
                  <a:moveTo>
                    <a:pt x="0" y="13"/>
                  </a:moveTo>
                  <a:lnTo>
                    <a:pt x="529" y="227"/>
                  </a:lnTo>
                  <a:lnTo>
                    <a:pt x="529" y="780"/>
                  </a:lnTo>
                  <a:lnTo>
                    <a:pt x="9331" y="780"/>
                  </a:lnTo>
                  <a:lnTo>
                    <a:pt x="9331" y="252"/>
                  </a:lnTo>
                  <a:lnTo>
                    <a:pt x="8048" y="0"/>
                  </a:lnTo>
                  <a:close/>
                </a:path>
              </a:pathLst>
            </a:custGeom>
            <a:solidFill>
              <a:srgbClr val="EB2A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9"/>
            <p:cNvSpPr/>
            <p:nvPr/>
          </p:nvSpPr>
          <p:spPr>
            <a:xfrm>
              <a:off x="6607575" y="3719325"/>
              <a:ext cx="4425" cy="1275"/>
            </a:xfrm>
            <a:custGeom>
              <a:avLst/>
              <a:gdLst/>
              <a:ahLst/>
              <a:cxnLst/>
              <a:rect l="l" t="t" r="r" b="b"/>
              <a:pathLst>
                <a:path w="177" h="51" extrusionOk="0">
                  <a:moveTo>
                    <a:pt x="51" y="50"/>
                  </a:moveTo>
                  <a:cubicBezTo>
                    <a:pt x="25" y="38"/>
                    <a:pt x="0" y="25"/>
                    <a:pt x="0" y="13"/>
                  </a:cubicBezTo>
                  <a:cubicBezTo>
                    <a:pt x="38" y="13"/>
                    <a:pt x="88" y="0"/>
                    <a:pt x="126" y="13"/>
                  </a:cubicBezTo>
                  <a:cubicBezTo>
                    <a:pt x="164" y="13"/>
                    <a:pt x="176" y="25"/>
                    <a:pt x="139" y="38"/>
                  </a:cubicBezTo>
                  <a:close/>
                </a:path>
              </a:pathLst>
            </a:custGeom>
            <a:solidFill>
              <a:srgbClr val="AEA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9"/>
            <p:cNvSpPr/>
            <p:nvPr/>
          </p:nvSpPr>
          <p:spPr>
            <a:xfrm>
              <a:off x="6636500" y="3591675"/>
              <a:ext cx="15725" cy="3500"/>
            </a:xfrm>
            <a:custGeom>
              <a:avLst/>
              <a:gdLst/>
              <a:ahLst/>
              <a:cxnLst/>
              <a:rect l="l" t="t" r="r" b="b"/>
              <a:pathLst>
                <a:path w="629" h="140" extrusionOk="0">
                  <a:moveTo>
                    <a:pt x="201" y="1"/>
                  </a:moveTo>
                  <a:cubicBezTo>
                    <a:pt x="315" y="1"/>
                    <a:pt x="440" y="1"/>
                    <a:pt x="553" y="13"/>
                  </a:cubicBezTo>
                  <a:cubicBezTo>
                    <a:pt x="579" y="38"/>
                    <a:pt x="629" y="101"/>
                    <a:pt x="491" y="126"/>
                  </a:cubicBezTo>
                  <a:cubicBezTo>
                    <a:pt x="377" y="139"/>
                    <a:pt x="0" y="126"/>
                    <a:pt x="76" y="76"/>
                  </a:cubicBezTo>
                  <a:close/>
                </a:path>
              </a:pathLst>
            </a:custGeom>
            <a:solidFill>
              <a:srgbClr val="AEA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9"/>
            <p:cNvSpPr/>
            <p:nvPr/>
          </p:nvSpPr>
          <p:spPr>
            <a:xfrm>
              <a:off x="2748675" y="3489200"/>
              <a:ext cx="4287725" cy="133325"/>
            </a:xfrm>
            <a:custGeom>
              <a:avLst/>
              <a:gdLst/>
              <a:ahLst/>
              <a:cxnLst/>
              <a:rect l="l" t="t" r="r" b="b"/>
              <a:pathLst>
                <a:path w="171509" h="5333" extrusionOk="0">
                  <a:moveTo>
                    <a:pt x="47319" y="0"/>
                  </a:moveTo>
                  <a:lnTo>
                    <a:pt x="0" y="5332"/>
                  </a:lnTo>
                  <a:lnTo>
                    <a:pt x="171508" y="5332"/>
                  </a:lnTo>
                  <a:lnTo>
                    <a:pt x="138462" y="1233"/>
                  </a:lnTo>
                  <a:close/>
                </a:path>
              </a:pathLst>
            </a:custGeom>
            <a:solidFill>
              <a:srgbClr val="C3BB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9"/>
            <p:cNvSpPr/>
            <p:nvPr/>
          </p:nvSpPr>
          <p:spPr>
            <a:xfrm>
              <a:off x="6847125" y="3613375"/>
              <a:ext cx="384175" cy="15750"/>
            </a:xfrm>
            <a:custGeom>
              <a:avLst/>
              <a:gdLst/>
              <a:ahLst/>
              <a:cxnLst/>
              <a:rect l="l" t="t" r="r" b="b"/>
              <a:pathLst>
                <a:path w="15367" h="630" extrusionOk="0">
                  <a:moveTo>
                    <a:pt x="7256" y="0"/>
                  </a:moveTo>
                  <a:lnTo>
                    <a:pt x="0" y="202"/>
                  </a:lnTo>
                  <a:lnTo>
                    <a:pt x="9016" y="629"/>
                  </a:lnTo>
                  <a:lnTo>
                    <a:pt x="15367" y="365"/>
                  </a:lnTo>
                  <a:lnTo>
                    <a:pt x="7256" y="0"/>
                  </a:lnTo>
                  <a:close/>
                </a:path>
              </a:pathLst>
            </a:custGeom>
            <a:solidFill>
              <a:srgbClr val="512452">
                <a:alpha val="5195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9"/>
            <p:cNvSpPr/>
            <p:nvPr/>
          </p:nvSpPr>
          <p:spPr>
            <a:xfrm>
              <a:off x="3779500" y="2770550"/>
              <a:ext cx="2405575" cy="50650"/>
            </a:xfrm>
            <a:custGeom>
              <a:avLst/>
              <a:gdLst/>
              <a:ahLst/>
              <a:cxnLst/>
              <a:rect l="l" t="t" r="r" b="b"/>
              <a:pathLst>
                <a:path w="96223" h="2026" extrusionOk="0">
                  <a:moveTo>
                    <a:pt x="0" y="1"/>
                  </a:moveTo>
                  <a:lnTo>
                    <a:pt x="4992" y="2025"/>
                  </a:lnTo>
                  <a:lnTo>
                    <a:pt x="91784" y="2025"/>
                  </a:lnTo>
                  <a:lnTo>
                    <a:pt x="96223" y="1"/>
                  </a:lnTo>
                  <a:close/>
                </a:path>
              </a:pathLst>
            </a:custGeom>
            <a:solidFill>
              <a:srgbClr val="FFA0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9"/>
            <p:cNvSpPr/>
            <p:nvPr/>
          </p:nvSpPr>
          <p:spPr>
            <a:xfrm>
              <a:off x="3816275" y="2785650"/>
              <a:ext cx="2313475" cy="168200"/>
            </a:xfrm>
            <a:custGeom>
              <a:avLst/>
              <a:gdLst/>
              <a:ahLst/>
              <a:cxnLst/>
              <a:rect l="l" t="t" r="r" b="b"/>
              <a:pathLst>
                <a:path w="92539" h="6728" extrusionOk="0">
                  <a:moveTo>
                    <a:pt x="92539" y="0"/>
                  </a:moveTo>
                  <a:lnTo>
                    <a:pt x="1" y="38"/>
                  </a:lnTo>
                  <a:lnTo>
                    <a:pt x="717" y="6728"/>
                  </a:lnTo>
                  <a:lnTo>
                    <a:pt x="91671" y="6237"/>
                  </a:lnTo>
                  <a:lnTo>
                    <a:pt x="92539" y="0"/>
                  </a:lnTo>
                  <a:close/>
                </a:path>
              </a:pathLst>
            </a:custGeom>
            <a:solidFill>
              <a:srgbClr val="FFD7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9"/>
            <p:cNvSpPr/>
            <p:nvPr/>
          </p:nvSpPr>
          <p:spPr>
            <a:xfrm>
              <a:off x="3920950" y="2785650"/>
              <a:ext cx="11975" cy="166625"/>
            </a:xfrm>
            <a:custGeom>
              <a:avLst/>
              <a:gdLst/>
              <a:ahLst/>
              <a:cxnLst/>
              <a:rect l="l" t="t" r="r" b="b"/>
              <a:pathLst>
                <a:path w="479" h="6665" extrusionOk="0">
                  <a:moveTo>
                    <a:pt x="1" y="0"/>
                  </a:moveTo>
                  <a:lnTo>
                    <a:pt x="378" y="6665"/>
                  </a:lnTo>
                  <a:lnTo>
                    <a:pt x="479" y="6665"/>
                  </a:lnTo>
                  <a:lnTo>
                    <a:pt x="102" y="0"/>
                  </a:lnTo>
                  <a:close/>
                </a:path>
              </a:pathLst>
            </a:custGeom>
            <a:solidFill>
              <a:srgbClr val="C570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9"/>
            <p:cNvSpPr/>
            <p:nvPr/>
          </p:nvSpPr>
          <p:spPr>
            <a:xfrm>
              <a:off x="6003675" y="2785325"/>
              <a:ext cx="15725" cy="156275"/>
            </a:xfrm>
            <a:custGeom>
              <a:avLst/>
              <a:gdLst/>
              <a:ahLst/>
              <a:cxnLst/>
              <a:rect l="l" t="t" r="r" b="b"/>
              <a:pathLst>
                <a:path w="629" h="6251" extrusionOk="0">
                  <a:moveTo>
                    <a:pt x="516" y="1"/>
                  </a:moveTo>
                  <a:lnTo>
                    <a:pt x="0" y="6250"/>
                  </a:lnTo>
                  <a:lnTo>
                    <a:pt x="101" y="6250"/>
                  </a:lnTo>
                  <a:lnTo>
                    <a:pt x="629" y="13"/>
                  </a:lnTo>
                  <a:lnTo>
                    <a:pt x="516" y="1"/>
                  </a:lnTo>
                  <a:close/>
                </a:path>
              </a:pathLst>
            </a:custGeom>
            <a:solidFill>
              <a:srgbClr val="C570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9"/>
            <p:cNvSpPr/>
            <p:nvPr/>
          </p:nvSpPr>
          <p:spPr>
            <a:xfrm>
              <a:off x="4589300" y="2785650"/>
              <a:ext cx="9475" cy="158775"/>
            </a:xfrm>
            <a:custGeom>
              <a:avLst/>
              <a:gdLst/>
              <a:ahLst/>
              <a:cxnLst/>
              <a:rect l="l" t="t" r="r" b="b"/>
              <a:pathLst>
                <a:path w="379" h="6351" extrusionOk="0">
                  <a:moveTo>
                    <a:pt x="265" y="0"/>
                  </a:moveTo>
                  <a:lnTo>
                    <a:pt x="1" y="6350"/>
                  </a:lnTo>
                  <a:lnTo>
                    <a:pt x="102" y="6350"/>
                  </a:lnTo>
                  <a:lnTo>
                    <a:pt x="378" y="0"/>
                  </a:lnTo>
                  <a:close/>
                </a:path>
              </a:pathLst>
            </a:custGeom>
            <a:solidFill>
              <a:srgbClr val="C570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9"/>
            <p:cNvSpPr/>
            <p:nvPr/>
          </p:nvSpPr>
          <p:spPr>
            <a:xfrm>
              <a:off x="4053625" y="2786275"/>
              <a:ext cx="10400" cy="164750"/>
            </a:xfrm>
            <a:custGeom>
              <a:avLst/>
              <a:gdLst/>
              <a:ahLst/>
              <a:cxnLst/>
              <a:rect l="l" t="t" r="r" b="b"/>
              <a:pathLst>
                <a:path w="416" h="6590" extrusionOk="0">
                  <a:moveTo>
                    <a:pt x="114" y="0"/>
                  </a:moveTo>
                  <a:lnTo>
                    <a:pt x="0" y="13"/>
                  </a:lnTo>
                  <a:lnTo>
                    <a:pt x="315" y="6589"/>
                  </a:lnTo>
                  <a:lnTo>
                    <a:pt x="415" y="6589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rgbClr val="C570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9"/>
            <p:cNvSpPr/>
            <p:nvPr/>
          </p:nvSpPr>
          <p:spPr>
            <a:xfrm>
              <a:off x="3834200" y="2941575"/>
              <a:ext cx="2273850" cy="45600"/>
            </a:xfrm>
            <a:custGeom>
              <a:avLst/>
              <a:gdLst/>
              <a:ahLst/>
              <a:cxnLst/>
              <a:rect l="l" t="t" r="r" b="b"/>
              <a:pathLst>
                <a:path w="90954" h="1824" extrusionOk="0">
                  <a:moveTo>
                    <a:pt x="0" y="491"/>
                  </a:moveTo>
                  <a:lnTo>
                    <a:pt x="4477" y="1824"/>
                  </a:lnTo>
                  <a:lnTo>
                    <a:pt x="33361" y="1824"/>
                  </a:lnTo>
                  <a:lnTo>
                    <a:pt x="90954" y="0"/>
                  </a:lnTo>
                  <a:close/>
                </a:path>
              </a:pathLst>
            </a:custGeom>
            <a:solidFill>
              <a:srgbClr val="FFA1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9"/>
            <p:cNvSpPr/>
            <p:nvPr/>
          </p:nvSpPr>
          <p:spPr>
            <a:xfrm>
              <a:off x="3881025" y="2962325"/>
              <a:ext cx="2157875" cy="567450"/>
            </a:xfrm>
            <a:custGeom>
              <a:avLst/>
              <a:gdLst/>
              <a:ahLst/>
              <a:cxnLst/>
              <a:rect l="l" t="t" r="r" b="b"/>
              <a:pathLst>
                <a:path w="86315" h="22698" extrusionOk="0">
                  <a:moveTo>
                    <a:pt x="1" y="113"/>
                  </a:moveTo>
                  <a:lnTo>
                    <a:pt x="554" y="22697"/>
                  </a:lnTo>
                  <a:lnTo>
                    <a:pt x="85887" y="22697"/>
                  </a:lnTo>
                  <a:lnTo>
                    <a:pt x="86314" y="0"/>
                  </a:lnTo>
                  <a:close/>
                </a:path>
              </a:pathLst>
            </a:custGeom>
            <a:solidFill>
              <a:srgbClr val="FFD7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9"/>
            <p:cNvSpPr/>
            <p:nvPr/>
          </p:nvSpPr>
          <p:spPr>
            <a:xfrm>
              <a:off x="4079400" y="2787525"/>
              <a:ext cx="478175" cy="155950"/>
            </a:xfrm>
            <a:custGeom>
              <a:avLst/>
              <a:gdLst/>
              <a:ahLst/>
              <a:cxnLst/>
              <a:rect l="l" t="t" r="r" b="b"/>
              <a:pathLst>
                <a:path w="19127" h="6238" extrusionOk="0">
                  <a:moveTo>
                    <a:pt x="17882" y="1"/>
                  </a:moveTo>
                  <a:lnTo>
                    <a:pt x="9557" y="1"/>
                  </a:lnTo>
                  <a:lnTo>
                    <a:pt x="1233" y="1"/>
                  </a:lnTo>
                  <a:cubicBezTo>
                    <a:pt x="1233" y="1"/>
                    <a:pt x="1" y="3522"/>
                    <a:pt x="1497" y="6238"/>
                  </a:cubicBezTo>
                  <a:lnTo>
                    <a:pt x="9557" y="6238"/>
                  </a:lnTo>
                  <a:lnTo>
                    <a:pt x="17631" y="6238"/>
                  </a:lnTo>
                  <a:cubicBezTo>
                    <a:pt x="19127" y="3522"/>
                    <a:pt x="17882" y="1"/>
                    <a:pt x="17882" y="1"/>
                  </a:cubicBezTo>
                  <a:close/>
                </a:path>
              </a:pathLst>
            </a:custGeom>
            <a:solidFill>
              <a:srgbClr val="B915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9"/>
            <p:cNvSpPr/>
            <p:nvPr/>
          </p:nvSpPr>
          <p:spPr>
            <a:xfrm>
              <a:off x="4079400" y="2780300"/>
              <a:ext cx="478175" cy="155950"/>
            </a:xfrm>
            <a:custGeom>
              <a:avLst/>
              <a:gdLst/>
              <a:ahLst/>
              <a:cxnLst/>
              <a:rect l="l" t="t" r="r" b="b"/>
              <a:pathLst>
                <a:path w="19127" h="6238" extrusionOk="0">
                  <a:moveTo>
                    <a:pt x="9557" y="0"/>
                  </a:moveTo>
                  <a:lnTo>
                    <a:pt x="1233" y="0"/>
                  </a:lnTo>
                  <a:cubicBezTo>
                    <a:pt x="1233" y="0"/>
                    <a:pt x="1" y="3521"/>
                    <a:pt x="1497" y="6237"/>
                  </a:cubicBezTo>
                  <a:lnTo>
                    <a:pt x="1497" y="6237"/>
                  </a:lnTo>
                  <a:lnTo>
                    <a:pt x="9557" y="6237"/>
                  </a:lnTo>
                  <a:lnTo>
                    <a:pt x="17631" y="6237"/>
                  </a:lnTo>
                  <a:cubicBezTo>
                    <a:pt x="19127" y="3521"/>
                    <a:pt x="17882" y="0"/>
                    <a:pt x="17882" y="0"/>
                  </a:cubicBezTo>
                  <a:lnTo>
                    <a:pt x="1788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9"/>
            <p:cNvSpPr/>
            <p:nvPr/>
          </p:nvSpPr>
          <p:spPr>
            <a:xfrm>
              <a:off x="3882300" y="3001925"/>
              <a:ext cx="2155350" cy="446750"/>
            </a:xfrm>
            <a:custGeom>
              <a:avLst/>
              <a:gdLst/>
              <a:ahLst/>
              <a:cxnLst/>
              <a:rect l="l" t="t" r="r" b="b"/>
              <a:pathLst>
                <a:path w="86214" h="17870" extrusionOk="0">
                  <a:moveTo>
                    <a:pt x="0" y="1"/>
                  </a:moveTo>
                  <a:lnTo>
                    <a:pt x="654" y="17869"/>
                  </a:lnTo>
                  <a:lnTo>
                    <a:pt x="85660" y="17869"/>
                  </a:lnTo>
                  <a:lnTo>
                    <a:pt x="86213" y="1"/>
                  </a:lnTo>
                  <a:close/>
                </a:path>
              </a:pathLst>
            </a:custGeom>
            <a:solidFill>
              <a:srgbClr val="561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9"/>
            <p:cNvSpPr/>
            <p:nvPr/>
          </p:nvSpPr>
          <p:spPr>
            <a:xfrm>
              <a:off x="4059275" y="3001925"/>
              <a:ext cx="17650" cy="446750"/>
            </a:xfrm>
            <a:custGeom>
              <a:avLst/>
              <a:gdLst/>
              <a:ahLst/>
              <a:cxnLst/>
              <a:rect l="l" t="t" r="r" b="b"/>
              <a:pathLst>
                <a:path w="706" h="17870" extrusionOk="0">
                  <a:moveTo>
                    <a:pt x="1" y="1"/>
                  </a:moveTo>
                  <a:lnTo>
                    <a:pt x="428" y="17869"/>
                  </a:lnTo>
                  <a:lnTo>
                    <a:pt x="705" y="17869"/>
                  </a:lnTo>
                  <a:lnTo>
                    <a:pt x="428" y="1"/>
                  </a:lnTo>
                  <a:close/>
                </a:path>
              </a:pathLst>
            </a:custGeom>
            <a:solidFill>
              <a:srgbClr val="FFD7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9"/>
            <p:cNvSpPr/>
            <p:nvPr/>
          </p:nvSpPr>
          <p:spPr>
            <a:xfrm>
              <a:off x="4552850" y="3001925"/>
              <a:ext cx="14800" cy="446750"/>
            </a:xfrm>
            <a:custGeom>
              <a:avLst/>
              <a:gdLst/>
              <a:ahLst/>
              <a:cxnLst/>
              <a:rect l="l" t="t" r="r" b="b"/>
              <a:pathLst>
                <a:path w="592" h="17870" extrusionOk="0">
                  <a:moveTo>
                    <a:pt x="252" y="1"/>
                  </a:moveTo>
                  <a:lnTo>
                    <a:pt x="0" y="17869"/>
                  </a:lnTo>
                  <a:lnTo>
                    <a:pt x="252" y="17869"/>
                  </a:lnTo>
                  <a:lnTo>
                    <a:pt x="591" y="1"/>
                  </a:lnTo>
                  <a:close/>
                </a:path>
              </a:pathLst>
            </a:custGeom>
            <a:solidFill>
              <a:srgbClr val="FFD7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9"/>
            <p:cNvSpPr/>
            <p:nvPr/>
          </p:nvSpPr>
          <p:spPr>
            <a:xfrm>
              <a:off x="3882925" y="3103775"/>
              <a:ext cx="2154725" cy="9150"/>
            </a:xfrm>
            <a:custGeom>
              <a:avLst/>
              <a:gdLst/>
              <a:ahLst/>
              <a:cxnLst/>
              <a:rect l="l" t="t" r="r" b="b"/>
              <a:pathLst>
                <a:path w="86189" h="366" extrusionOk="0">
                  <a:moveTo>
                    <a:pt x="0" y="177"/>
                  </a:moveTo>
                  <a:lnTo>
                    <a:pt x="86188" y="365"/>
                  </a:lnTo>
                  <a:lnTo>
                    <a:pt x="86188" y="17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D7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9"/>
            <p:cNvSpPr/>
            <p:nvPr/>
          </p:nvSpPr>
          <p:spPr>
            <a:xfrm>
              <a:off x="3892675" y="3283925"/>
              <a:ext cx="2136175" cy="1275"/>
            </a:xfrm>
            <a:custGeom>
              <a:avLst/>
              <a:gdLst/>
              <a:ahLst/>
              <a:cxnLst/>
              <a:rect l="l" t="t" r="r" b="b"/>
              <a:pathLst>
                <a:path w="85447" h="51" extrusionOk="0">
                  <a:moveTo>
                    <a:pt x="0" y="50"/>
                  </a:moveTo>
                  <a:lnTo>
                    <a:pt x="85446" y="50"/>
                  </a:lnTo>
                  <a:lnTo>
                    <a:pt x="8544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D7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9"/>
            <p:cNvSpPr/>
            <p:nvPr/>
          </p:nvSpPr>
          <p:spPr>
            <a:xfrm>
              <a:off x="3955850" y="3001925"/>
              <a:ext cx="22025" cy="446750"/>
            </a:xfrm>
            <a:custGeom>
              <a:avLst/>
              <a:gdLst/>
              <a:ahLst/>
              <a:cxnLst/>
              <a:rect l="l" t="t" r="r" b="b"/>
              <a:pathLst>
                <a:path w="881" h="17870" extrusionOk="0">
                  <a:moveTo>
                    <a:pt x="1" y="1"/>
                  </a:moveTo>
                  <a:lnTo>
                    <a:pt x="667" y="17869"/>
                  </a:lnTo>
                  <a:lnTo>
                    <a:pt x="881" y="17869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FD7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9"/>
            <p:cNvSpPr/>
            <p:nvPr/>
          </p:nvSpPr>
          <p:spPr>
            <a:xfrm>
              <a:off x="4656900" y="3001925"/>
              <a:ext cx="10725" cy="446750"/>
            </a:xfrm>
            <a:custGeom>
              <a:avLst/>
              <a:gdLst/>
              <a:ahLst/>
              <a:cxnLst/>
              <a:rect l="l" t="t" r="r" b="b"/>
              <a:pathLst>
                <a:path w="429" h="17870" extrusionOk="0">
                  <a:moveTo>
                    <a:pt x="1" y="17869"/>
                  </a:moveTo>
                  <a:lnTo>
                    <a:pt x="51" y="17869"/>
                  </a:lnTo>
                  <a:lnTo>
                    <a:pt x="428" y="1"/>
                  </a:lnTo>
                  <a:lnTo>
                    <a:pt x="365" y="1"/>
                  </a:lnTo>
                  <a:close/>
                </a:path>
              </a:pathLst>
            </a:custGeom>
            <a:solidFill>
              <a:srgbClr val="FFD7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9"/>
            <p:cNvSpPr/>
            <p:nvPr/>
          </p:nvSpPr>
          <p:spPr>
            <a:xfrm>
              <a:off x="5138825" y="3001925"/>
              <a:ext cx="10400" cy="446750"/>
            </a:xfrm>
            <a:custGeom>
              <a:avLst/>
              <a:gdLst/>
              <a:ahLst/>
              <a:cxnLst/>
              <a:rect l="l" t="t" r="r" b="b"/>
              <a:pathLst>
                <a:path w="416" h="17870" extrusionOk="0">
                  <a:moveTo>
                    <a:pt x="1" y="17869"/>
                  </a:moveTo>
                  <a:lnTo>
                    <a:pt x="51" y="17869"/>
                  </a:lnTo>
                  <a:lnTo>
                    <a:pt x="416" y="1"/>
                  </a:lnTo>
                  <a:lnTo>
                    <a:pt x="365" y="1"/>
                  </a:lnTo>
                  <a:close/>
                </a:path>
              </a:pathLst>
            </a:custGeom>
            <a:solidFill>
              <a:srgbClr val="FFD7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9"/>
            <p:cNvSpPr/>
            <p:nvPr/>
          </p:nvSpPr>
          <p:spPr>
            <a:xfrm>
              <a:off x="5727950" y="3001925"/>
              <a:ext cx="10400" cy="446750"/>
            </a:xfrm>
            <a:custGeom>
              <a:avLst/>
              <a:gdLst/>
              <a:ahLst/>
              <a:cxnLst/>
              <a:rect l="l" t="t" r="r" b="b"/>
              <a:pathLst>
                <a:path w="416" h="17870" extrusionOk="0">
                  <a:moveTo>
                    <a:pt x="1" y="17869"/>
                  </a:moveTo>
                  <a:lnTo>
                    <a:pt x="51" y="17869"/>
                  </a:lnTo>
                  <a:lnTo>
                    <a:pt x="416" y="1"/>
                  </a:lnTo>
                  <a:lnTo>
                    <a:pt x="366" y="1"/>
                  </a:lnTo>
                  <a:close/>
                </a:path>
              </a:pathLst>
            </a:custGeom>
            <a:solidFill>
              <a:srgbClr val="FFD7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9"/>
            <p:cNvSpPr/>
            <p:nvPr/>
          </p:nvSpPr>
          <p:spPr>
            <a:xfrm>
              <a:off x="5265200" y="3001925"/>
              <a:ext cx="10725" cy="446750"/>
            </a:xfrm>
            <a:custGeom>
              <a:avLst/>
              <a:gdLst/>
              <a:ahLst/>
              <a:cxnLst/>
              <a:rect l="l" t="t" r="r" b="b"/>
              <a:pathLst>
                <a:path w="429" h="17870" extrusionOk="0">
                  <a:moveTo>
                    <a:pt x="1" y="17869"/>
                  </a:moveTo>
                  <a:lnTo>
                    <a:pt x="51" y="17869"/>
                  </a:lnTo>
                  <a:lnTo>
                    <a:pt x="428" y="1"/>
                  </a:lnTo>
                  <a:lnTo>
                    <a:pt x="378" y="1"/>
                  </a:lnTo>
                  <a:close/>
                </a:path>
              </a:pathLst>
            </a:custGeom>
            <a:solidFill>
              <a:srgbClr val="FFD7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9"/>
            <p:cNvSpPr/>
            <p:nvPr/>
          </p:nvSpPr>
          <p:spPr>
            <a:xfrm>
              <a:off x="5859675" y="3001925"/>
              <a:ext cx="10725" cy="446750"/>
            </a:xfrm>
            <a:custGeom>
              <a:avLst/>
              <a:gdLst/>
              <a:ahLst/>
              <a:cxnLst/>
              <a:rect l="l" t="t" r="r" b="b"/>
              <a:pathLst>
                <a:path w="429" h="17870" extrusionOk="0">
                  <a:moveTo>
                    <a:pt x="1" y="17869"/>
                  </a:moveTo>
                  <a:lnTo>
                    <a:pt x="51" y="17869"/>
                  </a:lnTo>
                  <a:lnTo>
                    <a:pt x="428" y="1"/>
                  </a:lnTo>
                  <a:lnTo>
                    <a:pt x="378" y="1"/>
                  </a:lnTo>
                  <a:close/>
                </a:path>
              </a:pathLst>
            </a:custGeom>
            <a:solidFill>
              <a:srgbClr val="FFD7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9"/>
            <p:cNvSpPr/>
            <p:nvPr/>
          </p:nvSpPr>
          <p:spPr>
            <a:xfrm>
              <a:off x="4565425" y="3112900"/>
              <a:ext cx="1468750" cy="4100"/>
            </a:xfrm>
            <a:custGeom>
              <a:avLst/>
              <a:gdLst/>
              <a:ahLst/>
              <a:cxnLst/>
              <a:rect l="l" t="t" r="r" b="b"/>
              <a:pathLst>
                <a:path w="58750" h="164" extrusionOk="0">
                  <a:moveTo>
                    <a:pt x="151" y="164"/>
                  </a:moveTo>
                  <a:lnTo>
                    <a:pt x="58750" y="164"/>
                  </a:lnTo>
                  <a:lnTo>
                    <a:pt x="5875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9"/>
            <p:cNvSpPr/>
            <p:nvPr/>
          </p:nvSpPr>
          <p:spPr>
            <a:xfrm>
              <a:off x="3886075" y="3108175"/>
              <a:ext cx="155000" cy="4750"/>
            </a:xfrm>
            <a:custGeom>
              <a:avLst/>
              <a:gdLst/>
              <a:ahLst/>
              <a:cxnLst/>
              <a:rect l="l" t="t" r="r" b="b"/>
              <a:pathLst>
                <a:path w="6200" h="190" extrusionOk="0">
                  <a:moveTo>
                    <a:pt x="0" y="1"/>
                  </a:moveTo>
                  <a:lnTo>
                    <a:pt x="13" y="89"/>
                  </a:lnTo>
                  <a:lnTo>
                    <a:pt x="6049" y="189"/>
                  </a:lnTo>
                  <a:lnTo>
                    <a:pt x="6199" y="26"/>
                  </a:lnTo>
                  <a:close/>
                </a:path>
              </a:pathLst>
            </a:custGeom>
            <a:solidFill>
              <a:srgbClr val="BD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9"/>
            <p:cNvSpPr/>
            <p:nvPr/>
          </p:nvSpPr>
          <p:spPr>
            <a:xfrm>
              <a:off x="4050800" y="3109125"/>
              <a:ext cx="506775" cy="8825"/>
            </a:xfrm>
            <a:custGeom>
              <a:avLst/>
              <a:gdLst/>
              <a:ahLst/>
              <a:cxnLst/>
              <a:rect l="l" t="t" r="r" b="b"/>
              <a:pathLst>
                <a:path w="20271" h="353" extrusionOk="0">
                  <a:moveTo>
                    <a:pt x="20271" y="353"/>
                  </a:moveTo>
                  <a:lnTo>
                    <a:pt x="0" y="265"/>
                  </a:lnTo>
                  <a:lnTo>
                    <a:pt x="0" y="1"/>
                  </a:lnTo>
                  <a:lnTo>
                    <a:pt x="20271" y="114"/>
                  </a:lnTo>
                  <a:close/>
                </a:path>
              </a:pathLst>
            </a:custGeom>
            <a:solidFill>
              <a:srgbClr val="BD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9"/>
            <p:cNvSpPr/>
            <p:nvPr/>
          </p:nvSpPr>
          <p:spPr>
            <a:xfrm>
              <a:off x="4606925" y="3178600"/>
              <a:ext cx="185500" cy="164750"/>
            </a:xfrm>
            <a:custGeom>
              <a:avLst/>
              <a:gdLst/>
              <a:ahLst/>
              <a:cxnLst/>
              <a:rect l="l" t="t" r="r" b="b"/>
              <a:pathLst>
                <a:path w="7420" h="6590" extrusionOk="0">
                  <a:moveTo>
                    <a:pt x="7419" y="1"/>
                  </a:moveTo>
                  <a:lnTo>
                    <a:pt x="0" y="38"/>
                  </a:lnTo>
                  <a:lnTo>
                    <a:pt x="0" y="6590"/>
                  </a:lnTo>
                  <a:lnTo>
                    <a:pt x="792" y="6590"/>
                  </a:lnTo>
                  <a:lnTo>
                    <a:pt x="1069" y="2327"/>
                  </a:lnTo>
                  <a:lnTo>
                    <a:pt x="6288" y="1635"/>
                  </a:lnTo>
                  <a:lnTo>
                    <a:pt x="7369" y="1635"/>
                  </a:lnTo>
                  <a:close/>
                </a:path>
              </a:pathLst>
            </a:custGeom>
            <a:solidFill>
              <a:srgbClr val="BBE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9"/>
            <p:cNvSpPr/>
            <p:nvPr/>
          </p:nvSpPr>
          <p:spPr>
            <a:xfrm>
              <a:off x="3890150" y="3206900"/>
              <a:ext cx="139925" cy="201525"/>
            </a:xfrm>
            <a:custGeom>
              <a:avLst/>
              <a:gdLst/>
              <a:ahLst/>
              <a:cxnLst/>
              <a:rect l="l" t="t" r="r" b="b"/>
              <a:pathLst>
                <a:path w="5597" h="8061" extrusionOk="0">
                  <a:moveTo>
                    <a:pt x="1" y="277"/>
                  </a:moveTo>
                  <a:lnTo>
                    <a:pt x="5596" y="0"/>
                  </a:lnTo>
                  <a:lnTo>
                    <a:pt x="5471" y="1107"/>
                  </a:lnTo>
                  <a:lnTo>
                    <a:pt x="4942" y="1107"/>
                  </a:lnTo>
                  <a:lnTo>
                    <a:pt x="5005" y="7985"/>
                  </a:lnTo>
                  <a:lnTo>
                    <a:pt x="2138" y="8061"/>
                  </a:lnTo>
                  <a:lnTo>
                    <a:pt x="1899" y="2176"/>
                  </a:lnTo>
                  <a:lnTo>
                    <a:pt x="63" y="2151"/>
                  </a:lnTo>
                  <a:close/>
                </a:path>
              </a:pathLst>
            </a:custGeom>
            <a:solidFill>
              <a:srgbClr val="BBE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9"/>
            <p:cNvSpPr/>
            <p:nvPr/>
          </p:nvSpPr>
          <p:spPr>
            <a:xfrm>
              <a:off x="3998300" y="3448650"/>
              <a:ext cx="7250" cy="81125"/>
            </a:xfrm>
            <a:custGeom>
              <a:avLst/>
              <a:gdLst/>
              <a:ahLst/>
              <a:cxnLst/>
              <a:rect l="l" t="t" r="r" b="b"/>
              <a:pathLst>
                <a:path w="290" h="3245" extrusionOk="0">
                  <a:moveTo>
                    <a:pt x="0" y="0"/>
                  </a:moveTo>
                  <a:lnTo>
                    <a:pt x="189" y="3244"/>
                  </a:lnTo>
                  <a:lnTo>
                    <a:pt x="290" y="3244"/>
                  </a:lnTo>
                  <a:lnTo>
                    <a:pt x="113" y="0"/>
                  </a:lnTo>
                  <a:close/>
                </a:path>
              </a:pathLst>
            </a:custGeom>
            <a:solidFill>
              <a:srgbClr val="C570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9"/>
            <p:cNvSpPr/>
            <p:nvPr/>
          </p:nvSpPr>
          <p:spPr>
            <a:xfrm>
              <a:off x="4112725" y="3448650"/>
              <a:ext cx="6325" cy="81125"/>
            </a:xfrm>
            <a:custGeom>
              <a:avLst/>
              <a:gdLst/>
              <a:ahLst/>
              <a:cxnLst/>
              <a:rect l="l" t="t" r="r" b="b"/>
              <a:pathLst>
                <a:path w="253" h="3245" extrusionOk="0">
                  <a:moveTo>
                    <a:pt x="1" y="0"/>
                  </a:moveTo>
                  <a:lnTo>
                    <a:pt x="151" y="3244"/>
                  </a:lnTo>
                  <a:lnTo>
                    <a:pt x="252" y="3244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C570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9"/>
            <p:cNvSpPr/>
            <p:nvPr/>
          </p:nvSpPr>
          <p:spPr>
            <a:xfrm>
              <a:off x="4520475" y="3448650"/>
              <a:ext cx="6300" cy="81125"/>
            </a:xfrm>
            <a:custGeom>
              <a:avLst/>
              <a:gdLst/>
              <a:ahLst/>
              <a:cxnLst/>
              <a:rect l="l" t="t" r="r" b="b"/>
              <a:pathLst>
                <a:path w="252" h="3245" extrusionOk="0">
                  <a:moveTo>
                    <a:pt x="0" y="0"/>
                  </a:moveTo>
                  <a:lnTo>
                    <a:pt x="138" y="3244"/>
                  </a:lnTo>
                  <a:lnTo>
                    <a:pt x="252" y="3244"/>
                  </a:lnTo>
                  <a:lnTo>
                    <a:pt x="113" y="0"/>
                  </a:lnTo>
                  <a:close/>
                </a:path>
              </a:pathLst>
            </a:custGeom>
            <a:solidFill>
              <a:srgbClr val="C570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9"/>
            <p:cNvSpPr/>
            <p:nvPr/>
          </p:nvSpPr>
          <p:spPr>
            <a:xfrm>
              <a:off x="4632700" y="3448650"/>
              <a:ext cx="5375" cy="81125"/>
            </a:xfrm>
            <a:custGeom>
              <a:avLst/>
              <a:gdLst/>
              <a:ahLst/>
              <a:cxnLst/>
              <a:rect l="l" t="t" r="r" b="b"/>
              <a:pathLst>
                <a:path w="215" h="3245" extrusionOk="0">
                  <a:moveTo>
                    <a:pt x="113" y="0"/>
                  </a:moveTo>
                  <a:lnTo>
                    <a:pt x="0" y="3244"/>
                  </a:lnTo>
                  <a:lnTo>
                    <a:pt x="101" y="3244"/>
                  </a:lnTo>
                  <a:lnTo>
                    <a:pt x="214" y="0"/>
                  </a:lnTo>
                  <a:close/>
                </a:path>
              </a:pathLst>
            </a:custGeom>
            <a:solidFill>
              <a:srgbClr val="C570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9"/>
            <p:cNvSpPr/>
            <p:nvPr/>
          </p:nvSpPr>
          <p:spPr>
            <a:xfrm>
              <a:off x="3898325" y="3520000"/>
              <a:ext cx="294600" cy="9775"/>
            </a:xfrm>
            <a:custGeom>
              <a:avLst/>
              <a:gdLst/>
              <a:ahLst/>
              <a:cxnLst/>
              <a:rect l="l" t="t" r="r" b="b"/>
              <a:pathLst>
                <a:path w="11784" h="391" extrusionOk="0">
                  <a:moveTo>
                    <a:pt x="1" y="1"/>
                  </a:moveTo>
                  <a:lnTo>
                    <a:pt x="11783" y="265"/>
                  </a:lnTo>
                  <a:lnTo>
                    <a:pt x="11783" y="390"/>
                  </a:lnTo>
                  <a:lnTo>
                    <a:pt x="26" y="390"/>
                  </a:lnTo>
                  <a:close/>
                </a:path>
              </a:pathLst>
            </a:custGeom>
            <a:solidFill>
              <a:srgbClr val="561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9"/>
            <p:cNvSpPr/>
            <p:nvPr/>
          </p:nvSpPr>
          <p:spPr>
            <a:xfrm>
              <a:off x="4450050" y="3525025"/>
              <a:ext cx="1578150" cy="4750"/>
            </a:xfrm>
            <a:custGeom>
              <a:avLst/>
              <a:gdLst/>
              <a:ahLst/>
              <a:cxnLst/>
              <a:rect l="l" t="t" r="r" b="b"/>
              <a:pathLst>
                <a:path w="63126" h="190" extrusionOk="0">
                  <a:moveTo>
                    <a:pt x="0" y="1"/>
                  </a:moveTo>
                  <a:lnTo>
                    <a:pt x="63126" y="1"/>
                  </a:lnTo>
                  <a:lnTo>
                    <a:pt x="63126" y="189"/>
                  </a:lnTo>
                  <a:lnTo>
                    <a:pt x="0" y="189"/>
                  </a:lnTo>
                  <a:close/>
                </a:path>
              </a:pathLst>
            </a:custGeom>
            <a:solidFill>
              <a:srgbClr val="561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9"/>
            <p:cNvSpPr/>
            <p:nvPr/>
          </p:nvSpPr>
          <p:spPr>
            <a:xfrm>
              <a:off x="6044525" y="2941575"/>
              <a:ext cx="63525" cy="588200"/>
            </a:xfrm>
            <a:custGeom>
              <a:avLst/>
              <a:gdLst/>
              <a:ahLst/>
              <a:cxnLst/>
              <a:rect l="l" t="t" r="r" b="b"/>
              <a:pathLst>
                <a:path w="2541" h="23528" extrusionOk="0">
                  <a:moveTo>
                    <a:pt x="655" y="76"/>
                  </a:moveTo>
                  <a:lnTo>
                    <a:pt x="1" y="23527"/>
                  </a:lnTo>
                  <a:lnTo>
                    <a:pt x="1535" y="23527"/>
                  </a:lnTo>
                  <a:lnTo>
                    <a:pt x="2541" y="0"/>
                  </a:lnTo>
                  <a:close/>
                </a:path>
              </a:pathLst>
            </a:custGeom>
            <a:solidFill>
              <a:srgbClr val="F71C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9"/>
            <p:cNvSpPr/>
            <p:nvPr/>
          </p:nvSpPr>
          <p:spPr>
            <a:xfrm>
              <a:off x="6020325" y="2943450"/>
              <a:ext cx="40575" cy="586325"/>
            </a:xfrm>
            <a:custGeom>
              <a:avLst/>
              <a:gdLst/>
              <a:ahLst/>
              <a:cxnLst/>
              <a:rect l="l" t="t" r="r" b="b"/>
              <a:pathLst>
                <a:path w="1623" h="23453" extrusionOk="0">
                  <a:moveTo>
                    <a:pt x="1623" y="1"/>
                  </a:moveTo>
                  <a:lnTo>
                    <a:pt x="114" y="755"/>
                  </a:lnTo>
                  <a:lnTo>
                    <a:pt x="1" y="23452"/>
                  </a:lnTo>
                  <a:lnTo>
                    <a:pt x="969" y="23452"/>
                  </a:lnTo>
                  <a:close/>
                </a:path>
              </a:pathLst>
            </a:custGeom>
            <a:solidFill>
              <a:srgbClr val="FFA0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9"/>
            <p:cNvSpPr/>
            <p:nvPr/>
          </p:nvSpPr>
          <p:spPr>
            <a:xfrm>
              <a:off x="3833875" y="2952875"/>
              <a:ext cx="63525" cy="588225"/>
            </a:xfrm>
            <a:custGeom>
              <a:avLst/>
              <a:gdLst/>
              <a:ahLst/>
              <a:cxnLst/>
              <a:rect l="l" t="t" r="r" b="b"/>
              <a:pathLst>
                <a:path w="2541" h="23529" extrusionOk="0">
                  <a:moveTo>
                    <a:pt x="1007" y="23528"/>
                  </a:moveTo>
                  <a:lnTo>
                    <a:pt x="2541" y="23528"/>
                  </a:lnTo>
                  <a:lnTo>
                    <a:pt x="1887" y="7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71C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9"/>
            <p:cNvSpPr/>
            <p:nvPr/>
          </p:nvSpPr>
          <p:spPr>
            <a:xfrm>
              <a:off x="3881025" y="2954775"/>
              <a:ext cx="40600" cy="586325"/>
            </a:xfrm>
            <a:custGeom>
              <a:avLst/>
              <a:gdLst/>
              <a:ahLst/>
              <a:cxnLst/>
              <a:rect l="l" t="t" r="r" b="b"/>
              <a:pathLst>
                <a:path w="1624" h="23453" extrusionOk="0">
                  <a:moveTo>
                    <a:pt x="1" y="0"/>
                  </a:moveTo>
                  <a:lnTo>
                    <a:pt x="1183" y="403"/>
                  </a:lnTo>
                  <a:lnTo>
                    <a:pt x="1623" y="23452"/>
                  </a:lnTo>
                  <a:lnTo>
                    <a:pt x="655" y="23452"/>
                  </a:lnTo>
                  <a:close/>
                </a:path>
              </a:pathLst>
            </a:custGeom>
            <a:solidFill>
              <a:srgbClr val="FFA0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9"/>
            <p:cNvSpPr/>
            <p:nvPr/>
          </p:nvSpPr>
          <p:spPr>
            <a:xfrm>
              <a:off x="3746175" y="3529750"/>
              <a:ext cx="2449900" cy="23925"/>
            </a:xfrm>
            <a:custGeom>
              <a:avLst/>
              <a:gdLst/>
              <a:ahLst/>
              <a:cxnLst/>
              <a:rect l="l" t="t" r="r" b="b"/>
              <a:pathLst>
                <a:path w="97996" h="957" extrusionOk="0">
                  <a:moveTo>
                    <a:pt x="0" y="0"/>
                  </a:moveTo>
                  <a:lnTo>
                    <a:pt x="97996" y="0"/>
                  </a:lnTo>
                  <a:lnTo>
                    <a:pt x="97996" y="956"/>
                  </a:lnTo>
                  <a:lnTo>
                    <a:pt x="0" y="956"/>
                  </a:lnTo>
                  <a:close/>
                </a:path>
              </a:pathLst>
            </a:custGeom>
            <a:solidFill>
              <a:srgbClr val="AEA4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9"/>
            <p:cNvSpPr/>
            <p:nvPr/>
          </p:nvSpPr>
          <p:spPr>
            <a:xfrm>
              <a:off x="6020000" y="2943450"/>
              <a:ext cx="40900" cy="206575"/>
            </a:xfrm>
            <a:custGeom>
              <a:avLst/>
              <a:gdLst/>
              <a:ahLst/>
              <a:cxnLst/>
              <a:rect l="l" t="t" r="r" b="b"/>
              <a:pathLst>
                <a:path w="1636" h="8263" extrusionOk="0">
                  <a:moveTo>
                    <a:pt x="1" y="8262"/>
                  </a:moveTo>
                  <a:lnTo>
                    <a:pt x="1636" y="1"/>
                  </a:lnTo>
                  <a:lnTo>
                    <a:pt x="127" y="755"/>
                  </a:lnTo>
                  <a:close/>
                </a:path>
              </a:pathLst>
            </a:custGeom>
            <a:solidFill>
              <a:srgbClr val="BD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9"/>
            <p:cNvSpPr/>
            <p:nvPr/>
          </p:nvSpPr>
          <p:spPr>
            <a:xfrm>
              <a:off x="3881025" y="2954775"/>
              <a:ext cx="37125" cy="256850"/>
            </a:xfrm>
            <a:custGeom>
              <a:avLst/>
              <a:gdLst/>
              <a:ahLst/>
              <a:cxnLst/>
              <a:rect l="l" t="t" r="r" b="b"/>
              <a:pathLst>
                <a:path w="1485" h="10274" extrusionOk="0">
                  <a:moveTo>
                    <a:pt x="1" y="0"/>
                  </a:moveTo>
                  <a:lnTo>
                    <a:pt x="1485" y="10274"/>
                  </a:lnTo>
                  <a:lnTo>
                    <a:pt x="1183" y="403"/>
                  </a:lnTo>
                  <a:close/>
                </a:path>
              </a:pathLst>
            </a:custGeom>
            <a:solidFill>
              <a:srgbClr val="BD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9"/>
            <p:cNvSpPr/>
            <p:nvPr/>
          </p:nvSpPr>
          <p:spPr>
            <a:xfrm>
              <a:off x="3777300" y="2737225"/>
              <a:ext cx="2407775" cy="33350"/>
            </a:xfrm>
            <a:custGeom>
              <a:avLst/>
              <a:gdLst/>
              <a:ahLst/>
              <a:cxnLst/>
              <a:rect l="l" t="t" r="r" b="b"/>
              <a:pathLst>
                <a:path w="96311" h="1334" extrusionOk="0">
                  <a:moveTo>
                    <a:pt x="0" y="1"/>
                  </a:moveTo>
                  <a:lnTo>
                    <a:pt x="88" y="1334"/>
                  </a:lnTo>
                  <a:lnTo>
                    <a:pt x="96311" y="1334"/>
                  </a:lnTo>
                  <a:lnTo>
                    <a:pt x="96311" y="1"/>
                  </a:lnTo>
                  <a:close/>
                </a:path>
              </a:pathLst>
            </a:custGeom>
            <a:solidFill>
              <a:srgbClr val="F71C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9"/>
            <p:cNvSpPr/>
            <p:nvPr/>
          </p:nvSpPr>
          <p:spPr>
            <a:xfrm>
              <a:off x="3779500" y="2770550"/>
              <a:ext cx="2405575" cy="71400"/>
            </a:xfrm>
            <a:custGeom>
              <a:avLst/>
              <a:gdLst/>
              <a:ahLst/>
              <a:cxnLst/>
              <a:rect l="l" t="t" r="r" b="b"/>
              <a:pathLst>
                <a:path w="96223" h="2856" extrusionOk="0">
                  <a:moveTo>
                    <a:pt x="0" y="1"/>
                  </a:moveTo>
                  <a:lnTo>
                    <a:pt x="1472" y="642"/>
                  </a:lnTo>
                  <a:lnTo>
                    <a:pt x="1710" y="2855"/>
                  </a:lnTo>
                  <a:lnTo>
                    <a:pt x="12751" y="2855"/>
                  </a:lnTo>
                  <a:lnTo>
                    <a:pt x="12814" y="2339"/>
                  </a:lnTo>
                  <a:lnTo>
                    <a:pt x="30205" y="2025"/>
                  </a:lnTo>
                  <a:lnTo>
                    <a:pt x="30356" y="2679"/>
                  </a:lnTo>
                  <a:lnTo>
                    <a:pt x="93733" y="2553"/>
                  </a:lnTo>
                  <a:lnTo>
                    <a:pt x="93896" y="1057"/>
                  </a:lnTo>
                  <a:lnTo>
                    <a:pt x="96223" y="1"/>
                  </a:lnTo>
                  <a:close/>
                </a:path>
              </a:pathLst>
            </a:custGeom>
            <a:solidFill>
              <a:srgbClr val="BD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9"/>
            <p:cNvSpPr/>
            <p:nvPr/>
          </p:nvSpPr>
          <p:spPr>
            <a:xfrm>
              <a:off x="6052400" y="3090900"/>
              <a:ext cx="49375" cy="151225"/>
            </a:xfrm>
            <a:custGeom>
              <a:avLst/>
              <a:gdLst/>
              <a:ahLst/>
              <a:cxnLst/>
              <a:rect l="l" t="t" r="r" b="b"/>
              <a:pathLst>
                <a:path w="1975" h="6049" extrusionOk="0">
                  <a:moveTo>
                    <a:pt x="1974" y="0"/>
                  </a:moveTo>
                  <a:lnTo>
                    <a:pt x="151" y="692"/>
                  </a:lnTo>
                  <a:lnTo>
                    <a:pt x="0" y="6049"/>
                  </a:lnTo>
                  <a:lnTo>
                    <a:pt x="1761" y="482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9"/>
            <p:cNvSpPr/>
            <p:nvPr/>
          </p:nvSpPr>
          <p:spPr>
            <a:xfrm>
              <a:off x="3848025" y="3258125"/>
              <a:ext cx="38075" cy="85225"/>
            </a:xfrm>
            <a:custGeom>
              <a:avLst/>
              <a:gdLst/>
              <a:ahLst/>
              <a:cxnLst/>
              <a:rect l="l" t="t" r="r" b="b"/>
              <a:pathLst>
                <a:path w="1523" h="3409" extrusionOk="0">
                  <a:moveTo>
                    <a:pt x="1522" y="1"/>
                  </a:moveTo>
                  <a:lnTo>
                    <a:pt x="1" y="869"/>
                  </a:lnTo>
                  <a:lnTo>
                    <a:pt x="101" y="3409"/>
                  </a:lnTo>
                  <a:lnTo>
                    <a:pt x="1522" y="226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9"/>
            <p:cNvSpPr/>
            <p:nvPr/>
          </p:nvSpPr>
          <p:spPr>
            <a:xfrm>
              <a:off x="3851475" y="3529750"/>
              <a:ext cx="142750" cy="23925"/>
            </a:xfrm>
            <a:custGeom>
              <a:avLst/>
              <a:gdLst/>
              <a:ahLst/>
              <a:cxnLst/>
              <a:rect l="l" t="t" r="r" b="b"/>
              <a:pathLst>
                <a:path w="5710" h="957" extrusionOk="0">
                  <a:moveTo>
                    <a:pt x="1" y="956"/>
                  </a:moveTo>
                  <a:lnTo>
                    <a:pt x="1" y="0"/>
                  </a:lnTo>
                  <a:lnTo>
                    <a:pt x="4855" y="0"/>
                  </a:lnTo>
                  <a:lnTo>
                    <a:pt x="5069" y="956"/>
                  </a:lnTo>
                  <a:lnTo>
                    <a:pt x="5282" y="0"/>
                  </a:lnTo>
                  <a:lnTo>
                    <a:pt x="5710" y="0"/>
                  </a:lnTo>
                  <a:lnTo>
                    <a:pt x="5597" y="956"/>
                  </a:lnTo>
                  <a:close/>
                </a:path>
              </a:pathLst>
            </a:custGeom>
            <a:solidFill>
              <a:srgbClr val="C49A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9"/>
            <p:cNvSpPr/>
            <p:nvPr/>
          </p:nvSpPr>
          <p:spPr>
            <a:xfrm>
              <a:off x="4065250" y="3529750"/>
              <a:ext cx="37450" cy="23925"/>
            </a:xfrm>
            <a:custGeom>
              <a:avLst/>
              <a:gdLst/>
              <a:ahLst/>
              <a:cxnLst/>
              <a:rect l="l" t="t" r="r" b="b"/>
              <a:pathLst>
                <a:path w="1498" h="957" extrusionOk="0">
                  <a:moveTo>
                    <a:pt x="1" y="0"/>
                  </a:moveTo>
                  <a:lnTo>
                    <a:pt x="1497" y="0"/>
                  </a:lnTo>
                  <a:lnTo>
                    <a:pt x="1497" y="956"/>
                  </a:lnTo>
                  <a:lnTo>
                    <a:pt x="1" y="956"/>
                  </a:lnTo>
                  <a:close/>
                </a:path>
              </a:pathLst>
            </a:custGeom>
            <a:solidFill>
              <a:srgbClr val="C49A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9"/>
            <p:cNvSpPr/>
            <p:nvPr/>
          </p:nvSpPr>
          <p:spPr>
            <a:xfrm>
              <a:off x="4619175" y="3529750"/>
              <a:ext cx="21725" cy="23925"/>
            </a:xfrm>
            <a:custGeom>
              <a:avLst/>
              <a:gdLst/>
              <a:ahLst/>
              <a:cxnLst/>
              <a:rect l="l" t="t" r="r" b="b"/>
              <a:pathLst>
                <a:path w="869" h="957" extrusionOk="0">
                  <a:moveTo>
                    <a:pt x="1" y="956"/>
                  </a:moveTo>
                  <a:lnTo>
                    <a:pt x="1" y="0"/>
                  </a:lnTo>
                  <a:lnTo>
                    <a:pt x="868" y="0"/>
                  </a:lnTo>
                  <a:lnTo>
                    <a:pt x="717" y="956"/>
                  </a:lnTo>
                  <a:close/>
                </a:path>
              </a:pathLst>
            </a:custGeom>
            <a:solidFill>
              <a:srgbClr val="C49A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9"/>
            <p:cNvSpPr/>
            <p:nvPr/>
          </p:nvSpPr>
          <p:spPr>
            <a:xfrm>
              <a:off x="4671050" y="3529750"/>
              <a:ext cx="1363750" cy="23925"/>
            </a:xfrm>
            <a:custGeom>
              <a:avLst/>
              <a:gdLst/>
              <a:ahLst/>
              <a:cxnLst/>
              <a:rect l="l" t="t" r="r" b="b"/>
              <a:pathLst>
                <a:path w="54550" h="957" extrusionOk="0">
                  <a:moveTo>
                    <a:pt x="0" y="956"/>
                  </a:moveTo>
                  <a:lnTo>
                    <a:pt x="164" y="0"/>
                  </a:lnTo>
                  <a:lnTo>
                    <a:pt x="54550" y="0"/>
                  </a:lnTo>
                  <a:lnTo>
                    <a:pt x="54386" y="956"/>
                  </a:lnTo>
                  <a:close/>
                </a:path>
              </a:pathLst>
            </a:custGeom>
            <a:solidFill>
              <a:srgbClr val="C49A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9"/>
            <p:cNvSpPr/>
            <p:nvPr/>
          </p:nvSpPr>
          <p:spPr>
            <a:xfrm>
              <a:off x="4185650" y="3199025"/>
              <a:ext cx="268200" cy="330750"/>
            </a:xfrm>
            <a:custGeom>
              <a:avLst/>
              <a:gdLst/>
              <a:ahLst/>
              <a:cxnLst/>
              <a:rect l="l" t="t" r="r" b="b"/>
              <a:pathLst>
                <a:path w="10728" h="13230" extrusionOk="0">
                  <a:moveTo>
                    <a:pt x="1" y="1"/>
                  </a:moveTo>
                  <a:lnTo>
                    <a:pt x="290" y="13229"/>
                  </a:lnTo>
                  <a:lnTo>
                    <a:pt x="10727" y="13229"/>
                  </a:lnTo>
                  <a:lnTo>
                    <a:pt x="10727" y="1"/>
                  </a:lnTo>
                  <a:close/>
                </a:path>
              </a:pathLst>
            </a:custGeom>
            <a:solidFill>
              <a:srgbClr val="FFD7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9"/>
            <p:cNvSpPr/>
            <p:nvPr/>
          </p:nvSpPr>
          <p:spPr>
            <a:xfrm>
              <a:off x="4201075" y="3213800"/>
              <a:ext cx="242400" cy="315975"/>
            </a:xfrm>
            <a:custGeom>
              <a:avLst/>
              <a:gdLst/>
              <a:ahLst/>
              <a:cxnLst/>
              <a:rect l="l" t="t" r="r" b="b"/>
              <a:pathLst>
                <a:path w="9696" h="12639" extrusionOk="0">
                  <a:moveTo>
                    <a:pt x="264" y="12638"/>
                  </a:moveTo>
                  <a:lnTo>
                    <a:pt x="0" y="1"/>
                  </a:lnTo>
                  <a:lnTo>
                    <a:pt x="9695" y="1"/>
                  </a:lnTo>
                  <a:lnTo>
                    <a:pt x="9695" y="12638"/>
                  </a:lnTo>
                  <a:close/>
                </a:path>
              </a:pathLst>
            </a:custGeom>
            <a:solidFill>
              <a:srgbClr val="FFA0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9"/>
            <p:cNvSpPr/>
            <p:nvPr/>
          </p:nvSpPr>
          <p:spPr>
            <a:xfrm>
              <a:off x="4207675" y="3220400"/>
              <a:ext cx="227300" cy="309375"/>
            </a:xfrm>
            <a:custGeom>
              <a:avLst/>
              <a:gdLst/>
              <a:ahLst/>
              <a:cxnLst/>
              <a:rect l="l" t="t" r="r" b="b"/>
              <a:pathLst>
                <a:path w="9092" h="12375" extrusionOk="0">
                  <a:moveTo>
                    <a:pt x="0" y="1"/>
                  </a:moveTo>
                  <a:lnTo>
                    <a:pt x="252" y="12374"/>
                  </a:lnTo>
                  <a:lnTo>
                    <a:pt x="9092" y="12374"/>
                  </a:lnTo>
                  <a:lnTo>
                    <a:pt x="9092" y="1"/>
                  </a:lnTo>
                  <a:close/>
                </a:path>
              </a:pathLst>
            </a:custGeom>
            <a:solidFill>
              <a:srgbClr val="561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9"/>
            <p:cNvSpPr/>
            <p:nvPr/>
          </p:nvSpPr>
          <p:spPr>
            <a:xfrm>
              <a:off x="4318000" y="3220400"/>
              <a:ext cx="9150" cy="309375"/>
            </a:xfrm>
            <a:custGeom>
              <a:avLst/>
              <a:gdLst/>
              <a:ahLst/>
              <a:cxnLst/>
              <a:rect l="l" t="t" r="r" b="b"/>
              <a:pathLst>
                <a:path w="366" h="12375" extrusionOk="0">
                  <a:moveTo>
                    <a:pt x="1" y="1"/>
                  </a:moveTo>
                  <a:lnTo>
                    <a:pt x="139" y="12374"/>
                  </a:lnTo>
                  <a:lnTo>
                    <a:pt x="366" y="12374"/>
                  </a:lnTo>
                  <a:lnTo>
                    <a:pt x="177" y="1"/>
                  </a:lnTo>
                  <a:close/>
                </a:path>
              </a:pathLst>
            </a:custGeom>
            <a:solidFill>
              <a:srgbClr val="FFD7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9"/>
            <p:cNvSpPr/>
            <p:nvPr/>
          </p:nvSpPr>
          <p:spPr>
            <a:xfrm>
              <a:off x="4207675" y="3220400"/>
              <a:ext cx="227300" cy="40600"/>
            </a:xfrm>
            <a:custGeom>
              <a:avLst/>
              <a:gdLst/>
              <a:ahLst/>
              <a:cxnLst/>
              <a:rect l="l" t="t" r="r" b="b"/>
              <a:pathLst>
                <a:path w="9092" h="1624" extrusionOk="0">
                  <a:moveTo>
                    <a:pt x="0" y="1"/>
                  </a:moveTo>
                  <a:lnTo>
                    <a:pt x="50" y="1623"/>
                  </a:lnTo>
                  <a:lnTo>
                    <a:pt x="9092" y="1623"/>
                  </a:lnTo>
                  <a:lnTo>
                    <a:pt x="9092" y="1"/>
                  </a:lnTo>
                  <a:close/>
                </a:path>
              </a:pathLst>
            </a:custGeom>
            <a:solidFill>
              <a:srgbClr val="FFD7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9"/>
            <p:cNvSpPr/>
            <p:nvPr/>
          </p:nvSpPr>
          <p:spPr>
            <a:xfrm>
              <a:off x="4233750" y="3225125"/>
              <a:ext cx="175450" cy="31475"/>
            </a:xfrm>
            <a:custGeom>
              <a:avLst/>
              <a:gdLst/>
              <a:ahLst/>
              <a:cxnLst/>
              <a:rect l="l" t="t" r="r" b="b"/>
              <a:pathLst>
                <a:path w="7018" h="1259" extrusionOk="0">
                  <a:moveTo>
                    <a:pt x="642" y="1258"/>
                  </a:moveTo>
                  <a:lnTo>
                    <a:pt x="6389" y="1258"/>
                  </a:lnTo>
                  <a:cubicBezTo>
                    <a:pt x="6741" y="1258"/>
                    <a:pt x="7018" y="969"/>
                    <a:pt x="7018" y="629"/>
                  </a:cubicBezTo>
                  <a:cubicBezTo>
                    <a:pt x="7018" y="277"/>
                    <a:pt x="6741" y="1"/>
                    <a:pt x="6389" y="1"/>
                  </a:cubicBezTo>
                  <a:lnTo>
                    <a:pt x="642" y="1"/>
                  </a:lnTo>
                  <a:cubicBezTo>
                    <a:pt x="290" y="1"/>
                    <a:pt x="1" y="290"/>
                    <a:pt x="13" y="642"/>
                  </a:cubicBezTo>
                  <a:cubicBezTo>
                    <a:pt x="26" y="981"/>
                    <a:pt x="303" y="1258"/>
                    <a:pt x="642" y="1258"/>
                  </a:cubicBezTo>
                  <a:close/>
                </a:path>
              </a:pathLst>
            </a:custGeom>
            <a:solidFill>
              <a:srgbClr val="561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9"/>
            <p:cNvSpPr/>
            <p:nvPr/>
          </p:nvSpPr>
          <p:spPr>
            <a:xfrm>
              <a:off x="4201075" y="3213800"/>
              <a:ext cx="242400" cy="15450"/>
            </a:xfrm>
            <a:custGeom>
              <a:avLst/>
              <a:gdLst/>
              <a:ahLst/>
              <a:cxnLst/>
              <a:rect l="l" t="t" r="r" b="b"/>
              <a:pathLst>
                <a:path w="9696" h="618" extrusionOk="0">
                  <a:moveTo>
                    <a:pt x="0" y="1"/>
                  </a:moveTo>
                  <a:lnTo>
                    <a:pt x="277" y="617"/>
                  </a:lnTo>
                  <a:lnTo>
                    <a:pt x="9356" y="617"/>
                  </a:lnTo>
                  <a:lnTo>
                    <a:pt x="9695" y="1"/>
                  </a:lnTo>
                  <a:close/>
                </a:path>
              </a:pathLst>
            </a:custGeom>
            <a:solidFill>
              <a:srgbClr val="BD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9"/>
            <p:cNvSpPr/>
            <p:nvPr/>
          </p:nvSpPr>
          <p:spPr>
            <a:xfrm>
              <a:off x="4208925" y="3279825"/>
              <a:ext cx="112575" cy="150925"/>
            </a:xfrm>
            <a:custGeom>
              <a:avLst/>
              <a:gdLst/>
              <a:ahLst/>
              <a:cxnLst/>
              <a:rect l="l" t="t" r="r" b="b"/>
              <a:pathLst>
                <a:path w="4503" h="6037" extrusionOk="0">
                  <a:moveTo>
                    <a:pt x="13" y="931"/>
                  </a:moveTo>
                  <a:lnTo>
                    <a:pt x="1195" y="931"/>
                  </a:lnTo>
                  <a:lnTo>
                    <a:pt x="1497" y="6036"/>
                  </a:lnTo>
                  <a:lnTo>
                    <a:pt x="3697" y="6036"/>
                  </a:lnTo>
                  <a:lnTo>
                    <a:pt x="3811" y="2805"/>
                  </a:lnTo>
                  <a:lnTo>
                    <a:pt x="4427" y="2754"/>
                  </a:lnTo>
                  <a:lnTo>
                    <a:pt x="4502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BE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9"/>
            <p:cNvSpPr/>
            <p:nvPr/>
          </p:nvSpPr>
          <p:spPr>
            <a:xfrm>
              <a:off x="4323050" y="3279825"/>
              <a:ext cx="111925" cy="108175"/>
            </a:xfrm>
            <a:custGeom>
              <a:avLst/>
              <a:gdLst/>
              <a:ahLst/>
              <a:cxnLst/>
              <a:rect l="l" t="t" r="r" b="b"/>
              <a:pathLst>
                <a:path w="4477" h="4327" extrusionOk="0">
                  <a:moveTo>
                    <a:pt x="50" y="2742"/>
                  </a:moveTo>
                  <a:lnTo>
                    <a:pt x="2842" y="2767"/>
                  </a:lnTo>
                  <a:lnTo>
                    <a:pt x="2917" y="4326"/>
                  </a:lnTo>
                  <a:lnTo>
                    <a:pt x="4188" y="4326"/>
                  </a:lnTo>
                  <a:lnTo>
                    <a:pt x="4188" y="1120"/>
                  </a:lnTo>
                  <a:lnTo>
                    <a:pt x="4477" y="1120"/>
                  </a:lnTo>
                  <a:lnTo>
                    <a:pt x="4477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BE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9"/>
            <p:cNvSpPr/>
            <p:nvPr/>
          </p:nvSpPr>
          <p:spPr>
            <a:xfrm>
              <a:off x="4292550" y="3231425"/>
              <a:ext cx="16375" cy="16350"/>
            </a:xfrm>
            <a:custGeom>
              <a:avLst/>
              <a:gdLst/>
              <a:ahLst/>
              <a:cxnLst/>
              <a:rect l="l" t="t" r="r" b="b"/>
              <a:pathLst>
                <a:path w="655" h="654" extrusionOk="0">
                  <a:moveTo>
                    <a:pt x="327" y="126"/>
                  </a:moveTo>
                  <a:cubicBezTo>
                    <a:pt x="352" y="126"/>
                    <a:pt x="378" y="126"/>
                    <a:pt x="403" y="138"/>
                  </a:cubicBezTo>
                  <a:cubicBezTo>
                    <a:pt x="428" y="151"/>
                    <a:pt x="453" y="164"/>
                    <a:pt x="466" y="176"/>
                  </a:cubicBezTo>
                  <a:cubicBezTo>
                    <a:pt x="478" y="201"/>
                    <a:pt x="503" y="214"/>
                    <a:pt x="503" y="239"/>
                  </a:cubicBezTo>
                  <a:cubicBezTo>
                    <a:pt x="516" y="264"/>
                    <a:pt x="528" y="289"/>
                    <a:pt x="528" y="327"/>
                  </a:cubicBezTo>
                  <a:cubicBezTo>
                    <a:pt x="528" y="352"/>
                    <a:pt x="516" y="377"/>
                    <a:pt x="503" y="402"/>
                  </a:cubicBezTo>
                  <a:cubicBezTo>
                    <a:pt x="503" y="428"/>
                    <a:pt x="478" y="440"/>
                    <a:pt x="466" y="465"/>
                  </a:cubicBezTo>
                  <a:cubicBezTo>
                    <a:pt x="453" y="478"/>
                    <a:pt x="428" y="491"/>
                    <a:pt x="403" y="503"/>
                  </a:cubicBezTo>
                  <a:cubicBezTo>
                    <a:pt x="378" y="516"/>
                    <a:pt x="352" y="528"/>
                    <a:pt x="327" y="528"/>
                  </a:cubicBezTo>
                  <a:cubicBezTo>
                    <a:pt x="290" y="528"/>
                    <a:pt x="264" y="516"/>
                    <a:pt x="239" y="503"/>
                  </a:cubicBezTo>
                  <a:cubicBezTo>
                    <a:pt x="214" y="491"/>
                    <a:pt x="202" y="478"/>
                    <a:pt x="176" y="465"/>
                  </a:cubicBezTo>
                  <a:cubicBezTo>
                    <a:pt x="164" y="440"/>
                    <a:pt x="151" y="428"/>
                    <a:pt x="139" y="402"/>
                  </a:cubicBezTo>
                  <a:cubicBezTo>
                    <a:pt x="126" y="377"/>
                    <a:pt x="126" y="352"/>
                    <a:pt x="126" y="327"/>
                  </a:cubicBezTo>
                  <a:cubicBezTo>
                    <a:pt x="126" y="289"/>
                    <a:pt x="126" y="264"/>
                    <a:pt x="139" y="239"/>
                  </a:cubicBezTo>
                  <a:cubicBezTo>
                    <a:pt x="151" y="214"/>
                    <a:pt x="164" y="201"/>
                    <a:pt x="176" y="176"/>
                  </a:cubicBezTo>
                  <a:cubicBezTo>
                    <a:pt x="202" y="164"/>
                    <a:pt x="214" y="151"/>
                    <a:pt x="239" y="138"/>
                  </a:cubicBezTo>
                  <a:cubicBezTo>
                    <a:pt x="264" y="126"/>
                    <a:pt x="290" y="126"/>
                    <a:pt x="327" y="126"/>
                  </a:cubicBezTo>
                  <a:close/>
                  <a:moveTo>
                    <a:pt x="239" y="0"/>
                  </a:moveTo>
                  <a:cubicBezTo>
                    <a:pt x="214" y="13"/>
                    <a:pt x="176" y="25"/>
                    <a:pt x="164" y="38"/>
                  </a:cubicBezTo>
                  <a:cubicBezTo>
                    <a:pt x="139" y="50"/>
                    <a:pt x="114" y="76"/>
                    <a:pt x="88" y="88"/>
                  </a:cubicBezTo>
                  <a:cubicBezTo>
                    <a:pt x="76" y="113"/>
                    <a:pt x="51" y="126"/>
                    <a:pt x="38" y="151"/>
                  </a:cubicBezTo>
                  <a:cubicBezTo>
                    <a:pt x="25" y="176"/>
                    <a:pt x="13" y="201"/>
                    <a:pt x="13" y="239"/>
                  </a:cubicBezTo>
                  <a:cubicBezTo>
                    <a:pt x="0" y="264"/>
                    <a:pt x="0" y="289"/>
                    <a:pt x="0" y="327"/>
                  </a:cubicBezTo>
                  <a:cubicBezTo>
                    <a:pt x="0" y="352"/>
                    <a:pt x="0" y="377"/>
                    <a:pt x="13" y="402"/>
                  </a:cubicBezTo>
                  <a:cubicBezTo>
                    <a:pt x="13" y="440"/>
                    <a:pt x="25" y="465"/>
                    <a:pt x="38" y="491"/>
                  </a:cubicBezTo>
                  <a:cubicBezTo>
                    <a:pt x="51" y="516"/>
                    <a:pt x="76" y="528"/>
                    <a:pt x="88" y="553"/>
                  </a:cubicBezTo>
                  <a:cubicBezTo>
                    <a:pt x="114" y="579"/>
                    <a:pt x="139" y="591"/>
                    <a:pt x="164" y="604"/>
                  </a:cubicBezTo>
                  <a:cubicBezTo>
                    <a:pt x="176" y="616"/>
                    <a:pt x="214" y="629"/>
                    <a:pt x="239" y="641"/>
                  </a:cubicBezTo>
                  <a:cubicBezTo>
                    <a:pt x="264" y="641"/>
                    <a:pt x="290" y="654"/>
                    <a:pt x="327" y="654"/>
                  </a:cubicBezTo>
                  <a:cubicBezTo>
                    <a:pt x="352" y="654"/>
                    <a:pt x="378" y="641"/>
                    <a:pt x="415" y="641"/>
                  </a:cubicBezTo>
                  <a:cubicBezTo>
                    <a:pt x="440" y="629"/>
                    <a:pt x="466" y="616"/>
                    <a:pt x="491" y="604"/>
                  </a:cubicBezTo>
                  <a:cubicBezTo>
                    <a:pt x="516" y="591"/>
                    <a:pt x="528" y="579"/>
                    <a:pt x="554" y="553"/>
                  </a:cubicBezTo>
                  <a:cubicBezTo>
                    <a:pt x="579" y="528"/>
                    <a:pt x="591" y="516"/>
                    <a:pt x="604" y="491"/>
                  </a:cubicBezTo>
                  <a:cubicBezTo>
                    <a:pt x="617" y="465"/>
                    <a:pt x="629" y="440"/>
                    <a:pt x="642" y="402"/>
                  </a:cubicBezTo>
                  <a:cubicBezTo>
                    <a:pt x="642" y="377"/>
                    <a:pt x="654" y="352"/>
                    <a:pt x="654" y="327"/>
                  </a:cubicBezTo>
                  <a:cubicBezTo>
                    <a:pt x="654" y="289"/>
                    <a:pt x="642" y="264"/>
                    <a:pt x="642" y="239"/>
                  </a:cubicBezTo>
                  <a:cubicBezTo>
                    <a:pt x="629" y="201"/>
                    <a:pt x="617" y="176"/>
                    <a:pt x="604" y="151"/>
                  </a:cubicBezTo>
                  <a:cubicBezTo>
                    <a:pt x="591" y="126"/>
                    <a:pt x="579" y="113"/>
                    <a:pt x="554" y="88"/>
                  </a:cubicBezTo>
                  <a:cubicBezTo>
                    <a:pt x="528" y="76"/>
                    <a:pt x="516" y="50"/>
                    <a:pt x="491" y="38"/>
                  </a:cubicBezTo>
                  <a:cubicBezTo>
                    <a:pt x="466" y="25"/>
                    <a:pt x="440" y="13"/>
                    <a:pt x="415" y="0"/>
                  </a:cubicBezTo>
                  <a:close/>
                </a:path>
              </a:pathLst>
            </a:custGeom>
            <a:solidFill>
              <a:srgbClr val="FFB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9"/>
            <p:cNvSpPr/>
            <p:nvPr/>
          </p:nvSpPr>
          <p:spPr>
            <a:xfrm>
              <a:off x="4310475" y="3235175"/>
              <a:ext cx="12275" cy="16700"/>
            </a:xfrm>
            <a:custGeom>
              <a:avLst/>
              <a:gdLst/>
              <a:ahLst/>
              <a:cxnLst/>
              <a:rect l="l" t="t" r="r" b="b"/>
              <a:pathLst>
                <a:path w="491" h="668" extrusionOk="0">
                  <a:moveTo>
                    <a:pt x="252" y="114"/>
                  </a:moveTo>
                  <a:cubicBezTo>
                    <a:pt x="264" y="114"/>
                    <a:pt x="277" y="114"/>
                    <a:pt x="289" y="127"/>
                  </a:cubicBezTo>
                  <a:cubicBezTo>
                    <a:pt x="302" y="127"/>
                    <a:pt x="314" y="139"/>
                    <a:pt x="327" y="152"/>
                  </a:cubicBezTo>
                  <a:cubicBezTo>
                    <a:pt x="340" y="164"/>
                    <a:pt x="352" y="177"/>
                    <a:pt x="352" y="190"/>
                  </a:cubicBezTo>
                  <a:cubicBezTo>
                    <a:pt x="365" y="202"/>
                    <a:pt x="365" y="227"/>
                    <a:pt x="365" y="240"/>
                  </a:cubicBezTo>
                  <a:cubicBezTo>
                    <a:pt x="365" y="265"/>
                    <a:pt x="365" y="278"/>
                    <a:pt x="352" y="303"/>
                  </a:cubicBezTo>
                  <a:cubicBezTo>
                    <a:pt x="352" y="315"/>
                    <a:pt x="340" y="328"/>
                    <a:pt x="327" y="341"/>
                  </a:cubicBezTo>
                  <a:cubicBezTo>
                    <a:pt x="314" y="353"/>
                    <a:pt x="302" y="353"/>
                    <a:pt x="289" y="366"/>
                  </a:cubicBezTo>
                  <a:cubicBezTo>
                    <a:pt x="277" y="366"/>
                    <a:pt x="264" y="378"/>
                    <a:pt x="252" y="378"/>
                  </a:cubicBezTo>
                  <a:cubicBezTo>
                    <a:pt x="226" y="378"/>
                    <a:pt x="214" y="366"/>
                    <a:pt x="201" y="366"/>
                  </a:cubicBezTo>
                  <a:cubicBezTo>
                    <a:pt x="189" y="353"/>
                    <a:pt x="176" y="353"/>
                    <a:pt x="164" y="341"/>
                  </a:cubicBezTo>
                  <a:cubicBezTo>
                    <a:pt x="151" y="328"/>
                    <a:pt x="138" y="315"/>
                    <a:pt x="138" y="303"/>
                  </a:cubicBezTo>
                  <a:cubicBezTo>
                    <a:pt x="126" y="278"/>
                    <a:pt x="126" y="265"/>
                    <a:pt x="126" y="240"/>
                  </a:cubicBezTo>
                  <a:cubicBezTo>
                    <a:pt x="126" y="227"/>
                    <a:pt x="126" y="202"/>
                    <a:pt x="138" y="190"/>
                  </a:cubicBezTo>
                  <a:cubicBezTo>
                    <a:pt x="138" y="177"/>
                    <a:pt x="151" y="164"/>
                    <a:pt x="164" y="152"/>
                  </a:cubicBezTo>
                  <a:cubicBezTo>
                    <a:pt x="176" y="139"/>
                    <a:pt x="189" y="127"/>
                    <a:pt x="201" y="127"/>
                  </a:cubicBezTo>
                  <a:cubicBezTo>
                    <a:pt x="214" y="114"/>
                    <a:pt x="226" y="114"/>
                    <a:pt x="252" y="114"/>
                  </a:cubicBezTo>
                  <a:close/>
                  <a:moveTo>
                    <a:pt x="201" y="1"/>
                  </a:moveTo>
                  <a:cubicBezTo>
                    <a:pt x="189" y="1"/>
                    <a:pt x="176" y="14"/>
                    <a:pt x="151" y="14"/>
                  </a:cubicBezTo>
                  <a:cubicBezTo>
                    <a:pt x="138" y="26"/>
                    <a:pt x="126" y="26"/>
                    <a:pt x="113" y="39"/>
                  </a:cubicBezTo>
                  <a:cubicBezTo>
                    <a:pt x="101" y="51"/>
                    <a:pt x="88" y="64"/>
                    <a:pt x="76" y="64"/>
                  </a:cubicBezTo>
                  <a:lnTo>
                    <a:pt x="38" y="14"/>
                  </a:lnTo>
                  <a:lnTo>
                    <a:pt x="0" y="14"/>
                  </a:lnTo>
                  <a:lnTo>
                    <a:pt x="0" y="667"/>
                  </a:lnTo>
                  <a:lnTo>
                    <a:pt x="126" y="667"/>
                  </a:lnTo>
                  <a:lnTo>
                    <a:pt x="126" y="454"/>
                  </a:lnTo>
                  <a:cubicBezTo>
                    <a:pt x="138" y="454"/>
                    <a:pt x="138" y="466"/>
                    <a:pt x="151" y="466"/>
                  </a:cubicBezTo>
                  <a:cubicBezTo>
                    <a:pt x="164" y="479"/>
                    <a:pt x="176" y="479"/>
                    <a:pt x="189" y="479"/>
                  </a:cubicBezTo>
                  <a:cubicBezTo>
                    <a:pt x="189" y="491"/>
                    <a:pt x="201" y="491"/>
                    <a:pt x="214" y="491"/>
                  </a:cubicBezTo>
                  <a:lnTo>
                    <a:pt x="252" y="491"/>
                  </a:lnTo>
                  <a:cubicBezTo>
                    <a:pt x="277" y="491"/>
                    <a:pt x="314" y="491"/>
                    <a:pt x="340" y="479"/>
                  </a:cubicBezTo>
                  <a:cubicBezTo>
                    <a:pt x="365" y="466"/>
                    <a:pt x="390" y="454"/>
                    <a:pt x="415" y="429"/>
                  </a:cubicBezTo>
                  <a:cubicBezTo>
                    <a:pt x="440" y="403"/>
                    <a:pt x="453" y="378"/>
                    <a:pt x="465" y="353"/>
                  </a:cubicBezTo>
                  <a:cubicBezTo>
                    <a:pt x="478" y="315"/>
                    <a:pt x="491" y="278"/>
                    <a:pt x="491" y="240"/>
                  </a:cubicBezTo>
                  <a:cubicBezTo>
                    <a:pt x="491" y="202"/>
                    <a:pt x="478" y="177"/>
                    <a:pt x="465" y="139"/>
                  </a:cubicBezTo>
                  <a:cubicBezTo>
                    <a:pt x="453" y="114"/>
                    <a:pt x="440" y="89"/>
                    <a:pt x="415" y="64"/>
                  </a:cubicBezTo>
                  <a:cubicBezTo>
                    <a:pt x="390" y="39"/>
                    <a:pt x="365" y="26"/>
                    <a:pt x="340" y="14"/>
                  </a:cubicBezTo>
                  <a:cubicBezTo>
                    <a:pt x="314" y="1"/>
                    <a:pt x="277" y="1"/>
                    <a:pt x="252" y="1"/>
                  </a:cubicBezTo>
                  <a:close/>
                </a:path>
              </a:pathLst>
            </a:custGeom>
            <a:solidFill>
              <a:srgbClr val="FFB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9"/>
            <p:cNvSpPr/>
            <p:nvPr/>
          </p:nvSpPr>
          <p:spPr>
            <a:xfrm>
              <a:off x="4323675" y="3234875"/>
              <a:ext cx="11025" cy="12600"/>
            </a:xfrm>
            <a:custGeom>
              <a:avLst/>
              <a:gdLst/>
              <a:ahLst/>
              <a:cxnLst/>
              <a:rect l="l" t="t" r="r" b="b"/>
              <a:pathLst>
                <a:path w="441" h="504" extrusionOk="0">
                  <a:moveTo>
                    <a:pt x="264" y="126"/>
                  </a:moveTo>
                  <a:cubicBezTo>
                    <a:pt x="264" y="126"/>
                    <a:pt x="277" y="126"/>
                    <a:pt x="277" y="139"/>
                  </a:cubicBezTo>
                  <a:lnTo>
                    <a:pt x="139" y="315"/>
                  </a:lnTo>
                  <a:cubicBezTo>
                    <a:pt x="139" y="315"/>
                    <a:pt x="126" y="315"/>
                    <a:pt x="126" y="302"/>
                  </a:cubicBezTo>
                  <a:cubicBezTo>
                    <a:pt x="126" y="302"/>
                    <a:pt x="126" y="290"/>
                    <a:pt x="126" y="290"/>
                  </a:cubicBezTo>
                  <a:cubicBezTo>
                    <a:pt x="126" y="277"/>
                    <a:pt x="126" y="277"/>
                    <a:pt x="126" y="277"/>
                  </a:cubicBezTo>
                  <a:cubicBezTo>
                    <a:pt x="126" y="264"/>
                    <a:pt x="126" y="264"/>
                    <a:pt x="126" y="252"/>
                  </a:cubicBezTo>
                  <a:cubicBezTo>
                    <a:pt x="126" y="239"/>
                    <a:pt x="126" y="214"/>
                    <a:pt x="139" y="202"/>
                  </a:cubicBezTo>
                  <a:cubicBezTo>
                    <a:pt x="139" y="189"/>
                    <a:pt x="151" y="176"/>
                    <a:pt x="164" y="164"/>
                  </a:cubicBezTo>
                  <a:cubicBezTo>
                    <a:pt x="164" y="151"/>
                    <a:pt x="176" y="139"/>
                    <a:pt x="201" y="139"/>
                  </a:cubicBezTo>
                  <a:cubicBezTo>
                    <a:pt x="214" y="126"/>
                    <a:pt x="227" y="126"/>
                    <a:pt x="239" y="126"/>
                  </a:cubicBezTo>
                  <a:close/>
                  <a:moveTo>
                    <a:pt x="239" y="0"/>
                  </a:moveTo>
                  <a:cubicBezTo>
                    <a:pt x="214" y="0"/>
                    <a:pt x="176" y="13"/>
                    <a:pt x="151" y="26"/>
                  </a:cubicBezTo>
                  <a:cubicBezTo>
                    <a:pt x="113" y="38"/>
                    <a:pt x="88" y="51"/>
                    <a:pt x="76" y="76"/>
                  </a:cubicBezTo>
                  <a:cubicBezTo>
                    <a:pt x="51" y="101"/>
                    <a:pt x="38" y="126"/>
                    <a:pt x="25" y="151"/>
                  </a:cubicBezTo>
                  <a:cubicBezTo>
                    <a:pt x="13" y="189"/>
                    <a:pt x="0" y="214"/>
                    <a:pt x="0" y="252"/>
                  </a:cubicBezTo>
                  <a:cubicBezTo>
                    <a:pt x="0" y="290"/>
                    <a:pt x="13" y="327"/>
                    <a:pt x="25" y="353"/>
                  </a:cubicBezTo>
                  <a:cubicBezTo>
                    <a:pt x="38" y="390"/>
                    <a:pt x="51" y="415"/>
                    <a:pt x="76" y="441"/>
                  </a:cubicBezTo>
                  <a:cubicBezTo>
                    <a:pt x="88" y="453"/>
                    <a:pt x="113" y="478"/>
                    <a:pt x="151" y="491"/>
                  </a:cubicBezTo>
                  <a:cubicBezTo>
                    <a:pt x="176" y="503"/>
                    <a:pt x="214" y="503"/>
                    <a:pt x="239" y="503"/>
                  </a:cubicBezTo>
                  <a:lnTo>
                    <a:pt x="302" y="503"/>
                  </a:lnTo>
                  <a:cubicBezTo>
                    <a:pt x="315" y="491"/>
                    <a:pt x="340" y="491"/>
                    <a:pt x="352" y="478"/>
                  </a:cubicBezTo>
                  <a:cubicBezTo>
                    <a:pt x="365" y="466"/>
                    <a:pt x="390" y="466"/>
                    <a:pt x="403" y="453"/>
                  </a:cubicBezTo>
                  <a:cubicBezTo>
                    <a:pt x="415" y="428"/>
                    <a:pt x="428" y="415"/>
                    <a:pt x="440" y="403"/>
                  </a:cubicBezTo>
                  <a:lnTo>
                    <a:pt x="352" y="315"/>
                  </a:lnTo>
                  <a:cubicBezTo>
                    <a:pt x="352" y="327"/>
                    <a:pt x="340" y="340"/>
                    <a:pt x="327" y="340"/>
                  </a:cubicBezTo>
                  <a:cubicBezTo>
                    <a:pt x="327" y="353"/>
                    <a:pt x="315" y="365"/>
                    <a:pt x="302" y="365"/>
                  </a:cubicBezTo>
                  <a:cubicBezTo>
                    <a:pt x="302" y="378"/>
                    <a:pt x="289" y="378"/>
                    <a:pt x="277" y="378"/>
                  </a:cubicBezTo>
                  <a:cubicBezTo>
                    <a:pt x="264" y="378"/>
                    <a:pt x="252" y="390"/>
                    <a:pt x="239" y="390"/>
                  </a:cubicBezTo>
                  <a:lnTo>
                    <a:pt x="227" y="390"/>
                  </a:lnTo>
                  <a:cubicBezTo>
                    <a:pt x="227" y="390"/>
                    <a:pt x="214" y="378"/>
                    <a:pt x="214" y="378"/>
                  </a:cubicBezTo>
                  <a:lnTo>
                    <a:pt x="440" y="114"/>
                  </a:lnTo>
                  <a:cubicBezTo>
                    <a:pt x="428" y="88"/>
                    <a:pt x="415" y="76"/>
                    <a:pt x="403" y="63"/>
                  </a:cubicBezTo>
                  <a:cubicBezTo>
                    <a:pt x="390" y="51"/>
                    <a:pt x="365" y="38"/>
                    <a:pt x="352" y="38"/>
                  </a:cubicBezTo>
                  <a:cubicBezTo>
                    <a:pt x="340" y="26"/>
                    <a:pt x="315" y="13"/>
                    <a:pt x="302" y="13"/>
                  </a:cubicBezTo>
                  <a:cubicBezTo>
                    <a:pt x="277" y="13"/>
                    <a:pt x="264" y="0"/>
                    <a:pt x="239" y="0"/>
                  </a:cubicBezTo>
                  <a:close/>
                </a:path>
              </a:pathLst>
            </a:custGeom>
            <a:solidFill>
              <a:srgbClr val="FFB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9"/>
            <p:cNvSpPr/>
            <p:nvPr/>
          </p:nvSpPr>
          <p:spPr>
            <a:xfrm>
              <a:off x="4336250" y="3235175"/>
              <a:ext cx="10400" cy="12300"/>
            </a:xfrm>
            <a:custGeom>
              <a:avLst/>
              <a:gdLst/>
              <a:ahLst/>
              <a:cxnLst/>
              <a:rect l="l" t="t" r="r" b="b"/>
              <a:pathLst>
                <a:path w="416" h="492" extrusionOk="0">
                  <a:moveTo>
                    <a:pt x="214" y="1"/>
                  </a:moveTo>
                  <a:cubicBezTo>
                    <a:pt x="189" y="1"/>
                    <a:pt x="164" y="14"/>
                    <a:pt x="139" y="14"/>
                  </a:cubicBezTo>
                  <a:cubicBezTo>
                    <a:pt x="113" y="26"/>
                    <a:pt x="88" y="39"/>
                    <a:pt x="63" y="64"/>
                  </a:cubicBezTo>
                  <a:lnTo>
                    <a:pt x="25" y="14"/>
                  </a:lnTo>
                  <a:lnTo>
                    <a:pt x="0" y="14"/>
                  </a:lnTo>
                  <a:lnTo>
                    <a:pt x="0" y="491"/>
                  </a:lnTo>
                  <a:lnTo>
                    <a:pt x="113" y="491"/>
                  </a:lnTo>
                  <a:lnTo>
                    <a:pt x="113" y="215"/>
                  </a:lnTo>
                  <a:cubicBezTo>
                    <a:pt x="113" y="202"/>
                    <a:pt x="126" y="190"/>
                    <a:pt x="126" y="177"/>
                  </a:cubicBezTo>
                  <a:cubicBezTo>
                    <a:pt x="126" y="164"/>
                    <a:pt x="139" y="164"/>
                    <a:pt x="151" y="152"/>
                  </a:cubicBezTo>
                  <a:cubicBezTo>
                    <a:pt x="151" y="139"/>
                    <a:pt x="164" y="139"/>
                    <a:pt x="176" y="127"/>
                  </a:cubicBezTo>
                  <a:lnTo>
                    <a:pt x="239" y="127"/>
                  </a:lnTo>
                  <a:cubicBezTo>
                    <a:pt x="252" y="139"/>
                    <a:pt x="264" y="139"/>
                    <a:pt x="277" y="152"/>
                  </a:cubicBezTo>
                  <a:cubicBezTo>
                    <a:pt x="277" y="164"/>
                    <a:pt x="289" y="164"/>
                    <a:pt x="289" y="177"/>
                  </a:cubicBezTo>
                  <a:cubicBezTo>
                    <a:pt x="302" y="190"/>
                    <a:pt x="302" y="202"/>
                    <a:pt x="302" y="215"/>
                  </a:cubicBezTo>
                  <a:lnTo>
                    <a:pt x="302" y="491"/>
                  </a:lnTo>
                  <a:lnTo>
                    <a:pt x="415" y="491"/>
                  </a:lnTo>
                  <a:lnTo>
                    <a:pt x="415" y="215"/>
                  </a:lnTo>
                  <a:cubicBezTo>
                    <a:pt x="415" y="190"/>
                    <a:pt x="415" y="164"/>
                    <a:pt x="403" y="127"/>
                  </a:cubicBezTo>
                  <a:cubicBezTo>
                    <a:pt x="390" y="102"/>
                    <a:pt x="377" y="89"/>
                    <a:pt x="365" y="64"/>
                  </a:cubicBezTo>
                  <a:cubicBezTo>
                    <a:pt x="340" y="51"/>
                    <a:pt x="315" y="26"/>
                    <a:pt x="289" y="26"/>
                  </a:cubicBezTo>
                  <a:cubicBezTo>
                    <a:pt x="264" y="14"/>
                    <a:pt x="239" y="1"/>
                    <a:pt x="214" y="1"/>
                  </a:cubicBezTo>
                  <a:close/>
                </a:path>
              </a:pathLst>
            </a:custGeom>
            <a:solidFill>
              <a:srgbClr val="FFB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9"/>
            <p:cNvSpPr/>
            <p:nvPr/>
          </p:nvSpPr>
          <p:spPr>
            <a:xfrm>
              <a:off x="6108025" y="3341750"/>
              <a:ext cx="77675" cy="167275"/>
            </a:xfrm>
            <a:custGeom>
              <a:avLst/>
              <a:gdLst/>
              <a:ahLst/>
              <a:cxnLst/>
              <a:rect l="l" t="t" r="r" b="b"/>
              <a:pathLst>
                <a:path w="3107" h="6691" extrusionOk="0">
                  <a:moveTo>
                    <a:pt x="1" y="466"/>
                  </a:moveTo>
                  <a:lnTo>
                    <a:pt x="1" y="6691"/>
                  </a:lnTo>
                  <a:lnTo>
                    <a:pt x="2830" y="6691"/>
                  </a:lnTo>
                  <a:lnTo>
                    <a:pt x="3094" y="1560"/>
                  </a:lnTo>
                  <a:lnTo>
                    <a:pt x="2390" y="1560"/>
                  </a:lnTo>
                  <a:lnTo>
                    <a:pt x="2390" y="944"/>
                  </a:lnTo>
                  <a:lnTo>
                    <a:pt x="3069" y="944"/>
                  </a:lnTo>
                  <a:lnTo>
                    <a:pt x="3107" y="353"/>
                  </a:lnTo>
                  <a:cubicBezTo>
                    <a:pt x="3107" y="353"/>
                    <a:pt x="2516" y="1"/>
                    <a:pt x="1648" y="1"/>
                  </a:cubicBezTo>
                  <a:lnTo>
                    <a:pt x="1648" y="1"/>
                  </a:lnTo>
                  <a:cubicBezTo>
                    <a:pt x="1170" y="1"/>
                    <a:pt x="604" y="114"/>
                    <a:pt x="1" y="466"/>
                  </a:cubicBezTo>
                </a:path>
              </a:pathLst>
            </a:custGeom>
            <a:solidFill>
              <a:srgbClr val="5D14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9"/>
            <p:cNvSpPr/>
            <p:nvPr/>
          </p:nvSpPr>
          <p:spPr>
            <a:xfrm>
              <a:off x="6165875" y="3365325"/>
              <a:ext cx="12925" cy="15450"/>
            </a:xfrm>
            <a:custGeom>
              <a:avLst/>
              <a:gdLst/>
              <a:ahLst/>
              <a:cxnLst/>
              <a:rect l="l" t="t" r="r" b="b"/>
              <a:pathLst>
                <a:path w="517" h="618" extrusionOk="0">
                  <a:moveTo>
                    <a:pt x="1" y="1"/>
                  </a:moveTo>
                  <a:lnTo>
                    <a:pt x="1" y="617"/>
                  </a:lnTo>
                  <a:lnTo>
                    <a:pt x="466" y="617"/>
                  </a:lnTo>
                  <a:lnTo>
                    <a:pt x="516" y="1"/>
                  </a:lnTo>
                  <a:close/>
                </a:path>
              </a:pathLst>
            </a:custGeom>
            <a:solidFill>
              <a:srgbClr val="4200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9"/>
            <p:cNvSpPr/>
            <p:nvPr/>
          </p:nvSpPr>
          <p:spPr>
            <a:xfrm>
              <a:off x="6125950" y="3509000"/>
              <a:ext cx="6950" cy="20775"/>
            </a:xfrm>
            <a:custGeom>
              <a:avLst/>
              <a:gdLst/>
              <a:ahLst/>
              <a:cxnLst/>
              <a:rect l="l" t="t" r="r" b="b"/>
              <a:pathLst>
                <a:path w="278" h="831" extrusionOk="0">
                  <a:moveTo>
                    <a:pt x="1" y="1"/>
                  </a:moveTo>
                  <a:lnTo>
                    <a:pt x="1" y="830"/>
                  </a:lnTo>
                  <a:lnTo>
                    <a:pt x="252" y="830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rgbClr val="561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9"/>
            <p:cNvSpPr/>
            <p:nvPr/>
          </p:nvSpPr>
          <p:spPr>
            <a:xfrm>
              <a:off x="6155500" y="3509000"/>
              <a:ext cx="5700" cy="20775"/>
            </a:xfrm>
            <a:custGeom>
              <a:avLst/>
              <a:gdLst/>
              <a:ahLst/>
              <a:cxnLst/>
              <a:rect l="l" t="t" r="r" b="b"/>
              <a:pathLst>
                <a:path w="228" h="831" extrusionOk="0">
                  <a:moveTo>
                    <a:pt x="1" y="1"/>
                  </a:moveTo>
                  <a:lnTo>
                    <a:pt x="1" y="830"/>
                  </a:lnTo>
                  <a:lnTo>
                    <a:pt x="202" y="830"/>
                  </a:lnTo>
                  <a:lnTo>
                    <a:pt x="227" y="1"/>
                  </a:lnTo>
                  <a:close/>
                </a:path>
              </a:pathLst>
            </a:custGeom>
            <a:solidFill>
              <a:srgbClr val="561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9"/>
            <p:cNvSpPr/>
            <p:nvPr/>
          </p:nvSpPr>
          <p:spPr>
            <a:xfrm>
              <a:off x="6914075" y="3246825"/>
              <a:ext cx="254675" cy="250250"/>
            </a:xfrm>
            <a:custGeom>
              <a:avLst/>
              <a:gdLst/>
              <a:ahLst/>
              <a:cxnLst/>
              <a:rect l="l" t="t" r="r" b="b"/>
              <a:pathLst>
                <a:path w="10187" h="10010" extrusionOk="0">
                  <a:moveTo>
                    <a:pt x="1" y="0"/>
                  </a:moveTo>
                  <a:lnTo>
                    <a:pt x="252" y="10010"/>
                  </a:lnTo>
                  <a:lnTo>
                    <a:pt x="9809" y="9947"/>
                  </a:lnTo>
                  <a:lnTo>
                    <a:pt x="1018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9"/>
            <p:cNvSpPr/>
            <p:nvPr/>
          </p:nvSpPr>
          <p:spPr>
            <a:xfrm>
              <a:off x="6903700" y="3246825"/>
              <a:ext cx="16700" cy="250250"/>
            </a:xfrm>
            <a:custGeom>
              <a:avLst/>
              <a:gdLst/>
              <a:ahLst/>
              <a:cxnLst/>
              <a:rect l="l" t="t" r="r" b="b"/>
              <a:pathLst>
                <a:path w="668" h="10010" extrusionOk="0">
                  <a:moveTo>
                    <a:pt x="416" y="0"/>
                  </a:moveTo>
                  <a:lnTo>
                    <a:pt x="1" y="0"/>
                  </a:lnTo>
                  <a:lnTo>
                    <a:pt x="416" y="10010"/>
                  </a:lnTo>
                  <a:lnTo>
                    <a:pt x="667" y="10010"/>
                  </a:lnTo>
                  <a:close/>
                </a:path>
              </a:pathLst>
            </a:custGeom>
            <a:solidFill>
              <a:srgbClr val="FFA0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9"/>
            <p:cNvSpPr/>
            <p:nvPr/>
          </p:nvSpPr>
          <p:spPr>
            <a:xfrm>
              <a:off x="6976325" y="3277625"/>
              <a:ext cx="119475" cy="187075"/>
            </a:xfrm>
            <a:custGeom>
              <a:avLst/>
              <a:gdLst/>
              <a:ahLst/>
              <a:cxnLst/>
              <a:rect l="l" t="t" r="r" b="b"/>
              <a:pathLst>
                <a:path w="4779" h="7483" extrusionOk="0">
                  <a:moveTo>
                    <a:pt x="742" y="3232"/>
                  </a:moveTo>
                  <a:cubicBezTo>
                    <a:pt x="1" y="3823"/>
                    <a:pt x="101" y="4980"/>
                    <a:pt x="944" y="5433"/>
                  </a:cubicBezTo>
                  <a:lnTo>
                    <a:pt x="944" y="5433"/>
                  </a:lnTo>
                  <a:lnTo>
                    <a:pt x="4779" y="7483"/>
                  </a:lnTo>
                  <a:lnTo>
                    <a:pt x="4779" y="6301"/>
                  </a:lnTo>
                  <a:cubicBezTo>
                    <a:pt x="4779" y="5445"/>
                    <a:pt x="4326" y="4641"/>
                    <a:pt x="3584" y="4201"/>
                  </a:cubicBezTo>
                  <a:lnTo>
                    <a:pt x="3584" y="4201"/>
                  </a:lnTo>
                  <a:lnTo>
                    <a:pt x="3987" y="3823"/>
                  </a:lnTo>
                  <a:cubicBezTo>
                    <a:pt x="4490" y="3358"/>
                    <a:pt x="4779" y="2704"/>
                    <a:pt x="4779" y="2013"/>
                  </a:cubicBezTo>
                  <a:lnTo>
                    <a:pt x="4779" y="2013"/>
                  </a:lnTo>
                  <a:lnTo>
                    <a:pt x="4779" y="1"/>
                  </a:lnTo>
                  <a:close/>
                </a:path>
              </a:pathLst>
            </a:custGeom>
            <a:solidFill>
              <a:srgbClr val="FFD7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9"/>
            <p:cNvSpPr/>
            <p:nvPr/>
          </p:nvSpPr>
          <p:spPr>
            <a:xfrm>
              <a:off x="7082900" y="3496425"/>
              <a:ext cx="12900" cy="101575"/>
            </a:xfrm>
            <a:custGeom>
              <a:avLst/>
              <a:gdLst/>
              <a:ahLst/>
              <a:cxnLst/>
              <a:rect l="l" t="t" r="r" b="b"/>
              <a:pathLst>
                <a:path w="516" h="4063" extrusionOk="0">
                  <a:moveTo>
                    <a:pt x="214" y="1"/>
                  </a:moveTo>
                  <a:lnTo>
                    <a:pt x="0" y="4062"/>
                  </a:lnTo>
                  <a:lnTo>
                    <a:pt x="202" y="4062"/>
                  </a:lnTo>
                  <a:lnTo>
                    <a:pt x="516" y="1"/>
                  </a:lnTo>
                  <a:close/>
                </a:path>
              </a:pathLst>
            </a:custGeom>
            <a:solidFill>
              <a:srgbClr val="9943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9"/>
            <p:cNvSpPr/>
            <p:nvPr/>
          </p:nvSpPr>
          <p:spPr>
            <a:xfrm>
              <a:off x="7075675" y="3496425"/>
              <a:ext cx="12600" cy="101575"/>
            </a:xfrm>
            <a:custGeom>
              <a:avLst/>
              <a:gdLst/>
              <a:ahLst/>
              <a:cxnLst/>
              <a:rect l="l" t="t" r="r" b="b"/>
              <a:pathLst>
                <a:path w="504" h="4063" extrusionOk="0">
                  <a:moveTo>
                    <a:pt x="289" y="4062"/>
                  </a:moveTo>
                  <a:lnTo>
                    <a:pt x="0" y="4062"/>
                  </a:lnTo>
                  <a:lnTo>
                    <a:pt x="0" y="1"/>
                  </a:lnTo>
                  <a:lnTo>
                    <a:pt x="503" y="1"/>
                  </a:lnTo>
                  <a:close/>
                </a:path>
              </a:pathLst>
            </a:custGeom>
            <a:solidFill>
              <a:srgbClr val="7D0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9"/>
            <p:cNvSpPr/>
            <p:nvPr/>
          </p:nvSpPr>
          <p:spPr>
            <a:xfrm>
              <a:off x="7086350" y="3496425"/>
              <a:ext cx="9450" cy="30825"/>
            </a:xfrm>
            <a:custGeom>
              <a:avLst/>
              <a:gdLst/>
              <a:ahLst/>
              <a:cxnLst/>
              <a:rect l="l" t="t" r="r" b="b"/>
              <a:pathLst>
                <a:path w="378" h="1233" extrusionOk="0">
                  <a:moveTo>
                    <a:pt x="315" y="944"/>
                  </a:moveTo>
                  <a:lnTo>
                    <a:pt x="1" y="1233"/>
                  </a:lnTo>
                  <a:lnTo>
                    <a:pt x="76" y="1"/>
                  </a:lnTo>
                  <a:lnTo>
                    <a:pt x="378" y="1"/>
                  </a:lnTo>
                  <a:close/>
                </a:path>
              </a:pathLst>
            </a:custGeom>
            <a:solidFill>
              <a:srgbClr val="BD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9"/>
            <p:cNvSpPr/>
            <p:nvPr/>
          </p:nvSpPr>
          <p:spPr>
            <a:xfrm>
              <a:off x="7010275" y="3496425"/>
              <a:ext cx="8825" cy="101575"/>
            </a:xfrm>
            <a:custGeom>
              <a:avLst/>
              <a:gdLst/>
              <a:ahLst/>
              <a:cxnLst/>
              <a:rect l="l" t="t" r="r" b="b"/>
              <a:pathLst>
                <a:path w="353" h="4063" extrusionOk="0">
                  <a:moveTo>
                    <a:pt x="1" y="1"/>
                  </a:moveTo>
                  <a:lnTo>
                    <a:pt x="151" y="4062"/>
                  </a:lnTo>
                  <a:lnTo>
                    <a:pt x="353" y="4062"/>
                  </a:lnTo>
                  <a:lnTo>
                    <a:pt x="302" y="1"/>
                  </a:lnTo>
                  <a:close/>
                </a:path>
              </a:pathLst>
            </a:custGeom>
            <a:solidFill>
              <a:srgbClr val="9943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9"/>
            <p:cNvSpPr/>
            <p:nvPr/>
          </p:nvSpPr>
          <p:spPr>
            <a:xfrm>
              <a:off x="6997700" y="3496425"/>
              <a:ext cx="16375" cy="101575"/>
            </a:xfrm>
            <a:custGeom>
              <a:avLst/>
              <a:gdLst/>
              <a:ahLst/>
              <a:cxnLst/>
              <a:rect l="l" t="t" r="r" b="b"/>
              <a:pathLst>
                <a:path w="655" h="4063" extrusionOk="0">
                  <a:moveTo>
                    <a:pt x="654" y="4062"/>
                  </a:moveTo>
                  <a:lnTo>
                    <a:pt x="365" y="4062"/>
                  </a:lnTo>
                  <a:lnTo>
                    <a:pt x="1" y="1"/>
                  </a:lnTo>
                  <a:lnTo>
                    <a:pt x="504" y="1"/>
                  </a:lnTo>
                  <a:close/>
                </a:path>
              </a:pathLst>
            </a:custGeom>
            <a:solidFill>
              <a:srgbClr val="7D0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9"/>
            <p:cNvSpPr/>
            <p:nvPr/>
          </p:nvSpPr>
          <p:spPr>
            <a:xfrm>
              <a:off x="7010275" y="3496425"/>
              <a:ext cx="8200" cy="30825"/>
            </a:xfrm>
            <a:custGeom>
              <a:avLst/>
              <a:gdLst/>
              <a:ahLst/>
              <a:cxnLst/>
              <a:rect l="l" t="t" r="r" b="b"/>
              <a:pathLst>
                <a:path w="328" h="1233" extrusionOk="0">
                  <a:moveTo>
                    <a:pt x="328" y="944"/>
                  </a:moveTo>
                  <a:lnTo>
                    <a:pt x="38" y="1233"/>
                  </a:lnTo>
                  <a:lnTo>
                    <a:pt x="1" y="1"/>
                  </a:lnTo>
                  <a:lnTo>
                    <a:pt x="302" y="1"/>
                  </a:lnTo>
                  <a:close/>
                </a:path>
              </a:pathLst>
            </a:custGeom>
            <a:solidFill>
              <a:srgbClr val="BD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9"/>
            <p:cNvSpPr/>
            <p:nvPr/>
          </p:nvSpPr>
          <p:spPr>
            <a:xfrm>
              <a:off x="7003350" y="3597975"/>
              <a:ext cx="116975" cy="20450"/>
            </a:xfrm>
            <a:custGeom>
              <a:avLst/>
              <a:gdLst/>
              <a:ahLst/>
              <a:cxnLst/>
              <a:rect l="l" t="t" r="r" b="b"/>
              <a:pathLst>
                <a:path w="4679" h="818" extrusionOk="0">
                  <a:moveTo>
                    <a:pt x="1" y="0"/>
                  </a:moveTo>
                  <a:lnTo>
                    <a:pt x="4679" y="0"/>
                  </a:lnTo>
                  <a:lnTo>
                    <a:pt x="4591" y="818"/>
                  </a:lnTo>
                  <a:lnTo>
                    <a:pt x="51" y="818"/>
                  </a:lnTo>
                  <a:close/>
                </a:path>
              </a:pathLst>
            </a:custGeom>
            <a:solidFill>
              <a:srgbClr val="AEA4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9"/>
            <p:cNvSpPr/>
            <p:nvPr/>
          </p:nvSpPr>
          <p:spPr>
            <a:xfrm>
              <a:off x="6968150" y="3597975"/>
              <a:ext cx="36500" cy="20450"/>
            </a:xfrm>
            <a:custGeom>
              <a:avLst/>
              <a:gdLst/>
              <a:ahLst/>
              <a:cxnLst/>
              <a:rect l="l" t="t" r="r" b="b"/>
              <a:pathLst>
                <a:path w="1460" h="818" extrusionOk="0">
                  <a:moveTo>
                    <a:pt x="1409" y="0"/>
                  </a:moveTo>
                  <a:lnTo>
                    <a:pt x="1" y="101"/>
                  </a:lnTo>
                  <a:lnTo>
                    <a:pt x="151" y="818"/>
                  </a:lnTo>
                  <a:lnTo>
                    <a:pt x="1459" y="818"/>
                  </a:lnTo>
                  <a:close/>
                </a:path>
              </a:pathLst>
            </a:custGeom>
            <a:solidFill>
              <a:srgbClr val="927A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9"/>
            <p:cNvSpPr/>
            <p:nvPr/>
          </p:nvSpPr>
          <p:spPr>
            <a:xfrm>
              <a:off x="7018450" y="3515300"/>
              <a:ext cx="63525" cy="51575"/>
            </a:xfrm>
            <a:custGeom>
              <a:avLst/>
              <a:gdLst/>
              <a:ahLst/>
              <a:cxnLst/>
              <a:rect l="l" t="t" r="r" b="b"/>
              <a:pathLst>
                <a:path w="2541" h="2063" extrusionOk="0">
                  <a:moveTo>
                    <a:pt x="1" y="1987"/>
                  </a:moveTo>
                  <a:lnTo>
                    <a:pt x="2541" y="0"/>
                  </a:lnTo>
                  <a:lnTo>
                    <a:pt x="2541" y="164"/>
                  </a:lnTo>
                  <a:lnTo>
                    <a:pt x="1" y="2062"/>
                  </a:lnTo>
                  <a:close/>
                </a:path>
              </a:pathLst>
            </a:custGeom>
            <a:solidFill>
              <a:srgbClr val="7D0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9"/>
            <p:cNvSpPr/>
            <p:nvPr/>
          </p:nvSpPr>
          <p:spPr>
            <a:xfrm>
              <a:off x="7017825" y="3515300"/>
              <a:ext cx="63200" cy="51575"/>
            </a:xfrm>
            <a:custGeom>
              <a:avLst/>
              <a:gdLst/>
              <a:ahLst/>
              <a:cxnLst/>
              <a:rect l="l" t="t" r="r" b="b"/>
              <a:pathLst>
                <a:path w="2528" h="2063" extrusionOk="0">
                  <a:moveTo>
                    <a:pt x="2528" y="1987"/>
                  </a:moveTo>
                  <a:lnTo>
                    <a:pt x="0" y="0"/>
                  </a:lnTo>
                  <a:lnTo>
                    <a:pt x="0" y="164"/>
                  </a:lnTo>
                  <a:lnTo>
                    <a:pt x="2528" y="2062"/>
                  </a:lnTo>
                  <a:close/>
                </a:path>
              </a:pathLst>
            </a:custGeom>
            <a:solidFill>
              <a:srgbClr val="7D0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9"/>
            <p:cNvSpPr/>
            <p:nvPr/>
          </p:nvSpPr>
          <p:spPr>
            <a:xfrm>
              <a:off x="2748675" y="2563075"/>
              <a:ext cx="4114825" cy="246475"/>
            </a:xfrm>
            <a:custGeom>
              <a:avLst/>
              <a:gdLst/>
              <a:ahLst/>
              <a:cxnLst/>
              <a:rect l="l" t="t" r="r" b="b"/>
              <a:pathLst>
                <a:path w="164593" h="9859" extrusionOk="0">
                  <a:moveTo>
                    <a:pt x="0" y="0"/>
                  </a:moveTo>
                  <a:lnTo>
                    <a:pt x="24245" y="9859"/>
                  </a:lnTo>
                  <a:lnTo>
                    <a:pt x="143039" y="985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FA1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9"/>
            <p:cNvSpPr/>
            <p:nvPr/>
          </p:nvSpPr>
          <p:spPr>
            <a:xfrm>
              <a:off x="3273975" y="2686300"/>
              <a:ext cx="194625" cy="861400"/>
            </a:xfrm>
            <a:custGeom>
              <a:avLst/>
              <a:gdLst/>
              <a:ahLst/>
              <a:cxnLst/>
              <a:rect l="l" t="t" r="r" b="b"/>
              <a:pathLst>
                <a:path w="7785" h="34456" extrusionOk="0">
                  <a:moveTo>
                    <a:pt x="1" y="1"/>
                  </a:moveTo>
                  <a:lnTo>
                    <a:pt x="2126" y="34455"/>
                  </a:lnTo>
                  <a:lnTo>
                    <a:pt x="7785" y="34455"/>
                  </a:lnTo>
                  <a:lnTo>
                    <a:pt x="7785" y="1"/>
                  </a:lnTo>
                  <a:close/>
                </a:path>
              </a:pathLst>
            </a:custGeom>
            <a:solidFill>
              <a:srgbClr val="F71C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9"/>
            <p:cNvSpPr/>
            <p:nvPr/>
          </p:nvSpPr>
          <p:spPr>
            <a:xfrm>
              <a:off x="3468575" y="2686300"/>
              <a:ext cx="217900" cy="861400"/>
            </a:xfrm>
            <a:custGeom>
              <a:avLst/>
              <a:gdLst/>
              <a:ahLst/>
              <a:cxnLst/>
              <a:rect l="l" t="t" r="r" b="b"/>
              <a:pathLst>
                <a:path w="8716" h="34456" extrusionOk="0">
                  <a:moveTo>
                    <a:pt x="1" y="34455"/>
                  </a:moveTo>
                  <a:lnTo>
                    <a:pt x="8438" y="34455"/>
                  </a:lnTo>
                  <a:lnTo>
                    <a:pt x="8715" y="343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A0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9"/>
            <p:cNvSpPr/>
            <p:nvPr/>
          </p:nvSpPr>
          <p:spPr>
            <a:xfrm>
              <a:off x="3485250" y="3058825"/>
              <a:ext cx="119800" cy="488875"/>
            </a:xfrm>
            <a:custGeom>
              <a:avLst/>
              <a:gdLst/>
              <a:ahLst/>
              <a:cxnLst/>
              <a:rect l="l" t="t" r="r" b="b"/>
              <a:pathLst>
                <a:path w="4792" h="19555" extrusionOk="0">
                  <a:moveTo>
                    <a:pt x="0" y="1"/>
                  </a:moveTo>
                  <a:lnTo>
                    <a:pt x="315" y="19554"/>
                  </a:lnTo>
                  <a:lnTo>
                    <a:pt x="4251" y="19554"/>
                  </a:lnTo>
                  <a:lnTo>
                    <a:pt x="4791" y="1"/>
                  </a:lnTo>
                  <a:close/>
                </a:path>
              </a:pathLst>
            </a:custGeom>
            <a:solidFill>
              <a:srgbClr val="F71C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9"/>
            <p:cNvSpPr/>
            <p:nvPr/>
          </p:nvSpPr>
          <p:spPr>
            <a:xfrm>
              <a:off x="3591500" y="3058825"/>
              <a:ext cx="143700" cy="488875"/>
            </a:xfrm>
            <a:custGeom>
              <a:avLst/>
              <a:gdLst/>
              <a:ahLst/>
              <a:cxnLst/>
              <a:rect l="l" t="t" r="r" b="b"/>
              <a:pathLst>
                <a:path w="5748" h="19555" extrusionOk="0">
                  <a:moveTo>
                    <a:pt x="1" y="19554"/>
                  </a:moveTo>
                  <a:lnTo>
                    <a:pt x="5206" y="19554"/>
                  </a:lnTo>
                  <a:lnTo>
                    <a:pt x="5747" y="62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915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9"/>
            <p:cNvSpPr/>
            <p:nvPr/>
          </p:nvSpPr>
          <p:spPr>
            <a:xfrm>
              <a:off x="3599050" y="3279200"/>
              <a:ext cx="61000" cy="117900"/>
            </a:xfrm>
            <a:custGeom>
              <a:avLst/>
              <a:gdLst/>
              <a:ahLst/>
              <a:cxnLst/>
              <a:rect l="l" t="t" r="r" b="b"/>
              <a:pathLst>
                <a:path w="2440" h="4716" extrusionOk="0">
                  <a:moveTo>
                    <a:pt x="0" y="4716"/>
                  </a:moveTo>
                  <a:lnTo>
                    <a:pt x="0" y="0"/>
                  </a:lnTo>
                  <a:lnTo>
                    <a:pt x="2440" y="151"/>
                  </a:lnTo>
                  <a:lnTo>
                    <a:pt x="2352" y="4716"/>
                  </a:lnTo>
                  <a:close/>
                </a:path>
              </a:pathLst>
            </a:custGeom>
            <a:solidFill>
              <a:srgbClr val="7D0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9"/>
            <p:cNvSpPr/>
            <p:nvPr/>
          </p:nvSpPr>
          <p:spPr>
            <a:xfrm>
              <a:off x="3663175" y="3079575"/>
              <a:ext cx="62900" cy="440450"/>
            </a:xfrm>
            <a:custGeom>
              <a:avLst/>
              <a:gdLst/>
              <a:ahLst/>
              <a:cxnLst/>
              <a:rect l="l" t="t" r="r" b="b"/>
              <a:pathLst>
                <a:path w="2516" h="17618" extrusionOk="0">
                  <a:moveTo>
                    <a:pt x="1" y="17618"/>
                  </a:moveTo>
                  <a:lnTo>
                    <a:pt x="365" y="1"/>
                  </a:lnTo>
                  <a:lnTo>
                    <a:pt x="2516" y="202"/>
                  </a:lnTo>
                  <a:lnTo>
                    <a:pt x="2050" y="17618"/>
                  </a:lnTo>
                  <a:close/>
                </a:path>
              </a:pathLst>
            </a:custGeom>
            <a:solidFill>
              <a:srgbClr val="7D0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9"/>
            <p:cNvSpPr/>
            <p:nvPr/>
          </p:nvSpPr>
          <p:spPr>
            <a:xfrm>
              <a:off x="3675125" y="3208775"/>
              <a:ext cx="89925" cy="310000"/>
            </a:xfrm>
            <a:custGeom>
              <a:avLst/>
              <a:gdLst/>
              <a:ahLst/>
              <a:cxnLst/>
              <a:rect l="l" t="t" r="r" b="b"/>
              <a:pathLst>
                <a:path w="3597" h="12400" extrusionOk="0">
                  <a:moveTo>
                    <a:pt x="176" y="1"/>
                  </a:moveTo>
                  <a:lnTo>
                    <a:pt x="0" y="114"/>
                  </a:lnTo>
                  <a:cubicBezTo>
                    <a:pt x="38" y="164"/>
                    <a:pt x="3370" y="5609"/>
                    <a:pt x="2339" y="9419"/>
                  </a:cubicBezTo>
                  <a:cubicBezTo>
                    <a:pt x="2000" y="10651"/>
                    <a:pt x="1220" y="11595"/>
                    <a:pt x="38" y="12223"/>
                  </a:cubicBezTo>
                  <a:lnTo>
                    <a:pt x="139" y="12399"/>
                  </a:lnTo>
                  <a:cubicBezTo>
                    <a:pt x="1371" y="11758"/>
                    <a:pt x="2188" y="10765"/>
                    <a:pt x="2541" y="9469"/>
                  </a:cubicBezTo>
                  <a:cubicBezTo>
                    <a:pt x="3597" y="5584"/>
                    <a:pt x="214" y="51"/>
                    <a:pt x="176" y="1"/>
                  </a:cubicBezTo>
                  <a:close/>
                </a:path>
              </a:pathLst>
            </a:custGeom>
            <a:solidFill>
              <a:srgbClr val="8822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9"/>
            <p:cNvSpPr/>
            <p:nvPr/>
          </p:nvSpPr>
          <p:spPr>
            <a:xfrm>
              <a:off x="3692425" y="3208775"/>
              <a:ext cx="94325" cy="310000"/>
            </a:xfrm>
            <a:custGeom>
              <a:avLst/>
              <a:gdLst/>
              <a:ahLst/>
              <a:cxnLst/>
              <a:rect l="l" t="t" r="r" b="b"/>
              <a:pathLst>
                <a:path w="3773" h="12400" extrusionOk="0">
                  <a:moveTo>
                    <a:pt x="176" y="1"/>
                  </a:moveTo>
                  <a:lnTo>
                    <a:pt x="0" y="114"/>
                  </a:lnTo>
                  <a:cubicBezTo>
                    <a:pt x="38" y="164"/>
                    <a:pt x="3546" y="5747"/>
                    <a:pt x="2502" y="9532"/>
                  </a:cubicBezTo>
                  <a:cubicBezTo>
                    <a:pt x="2175" y="10727"/>
                    <a:pt x="1421" y="11632"/>
                    <a:pt x="252" y="12223"/>
                  </a:cubicBezTo>
                  <a:lnTo>
                    <a:pt x="352" y="12399"/>
                  </a:lnTo>
                  <a:cubicBezTo>
                    <a:pt x="1572" y="11796"/>
                    <a:pt x="2364" y="10840"/>
                    <a:pt x="2704" y="9583"/>
                  </a:cubicBezTo>
                  <a:cubicBezTo>
                    <a:pt x="3772" y="5710"/>
                    <a:pt x="327" y="227"/>
                    <a:pt x="176" y="1"/>
                  </a:cubicBezTo>
                  <a:close/>
                </a:path>
              </a:pathLst>
            </a:custGeom>
            <a:solidFill>
              <a:srgbClr val="8822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9"/>
            <p:cNvSpPr/>
            <p:nvPr/>
          </p:nvSpPr>
          <p:spPr>
            <a:xfrm>
              <a:off x="3707200" y="3213500"/>
              <a:ext cx="93075" cy="308725"/>
            </a:xfrm>
            <a:custGeom>
              <a:avLst/>
              <a:gdLst/>
              <a:ahLst/>
              <a:cxnLst/>
              <a:rect l="l" t="t" r="r" b="b"/>
              <a:pathLst>
                <a:path w="3723" h="12349" extrusionOk="0">
                  <a:moveTo>
                    <a:pt x="176" y="0"/>
                  </a:moveTo>
                  <a:lnTo>
                    <a:pt x="0" y="114"/>
                  </a:lnTo>
                  <a:cubicBezTo>
                    <a:pt x="25" y="164"/>
                    <a:pt x="3496" y="5785"/>
                    <a:pt x="2389" y="9532"/>
                  </a:cubicBezTo>
                  <a:cubicBezTo>
                    <a:pt x="2025" y="10714"/>
                    <a:pt x="1245" y="11607"/>
                    <a:pt x="38" y="12160"/>
                  </a:cubicBezTo>
                  <a:lnTo>
                    <a:pt x="126" y="12349"/>
                  </a:lnTo>
                  <a:cubicBezTo>
                    <a:pt x="1383" y="11770"/>
                    <a:pt x="2213" y="10840"/>
                    <a:pt x="2590" y="9582"/>
                  </a:cubicBezTo>
                  <a:cubicBezTo>
                    <a:pt x="3722" y="5747"/>
                    <a:pt x="314" y="227"/>
                    <a:pt x="176" y="0"/>
                  </a:cubicBezTo>
                  <a:close/>
                </a:path>
              </a:pathLst>
            </a:custGeom>
            <a:solidFill>
              <a:srgbClr val="8822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9"/>
            <p:cNvSpPr/>
            <p:nvPr/>
          </p:nvSpPr>
          <p:spPr>
            <a:xfrm>
              <a:off x="3228725" y="3536025"/>
              <a:ext cx="411525" cy="31800"/>
            </a:xfrm>
            <a:custGeom>
              <a:avLst/>
              <a:gdLst/>
              <a:ahLst/>
              <a:cxnLst/>
              <a:rect l="l" t="t" r="r" b="b"/>
              <a:pathLst>
                <a:path w="16461" h="1272" extrusionOk="0">
                  <a:moveTo>
                    <a:pt x="0" y="1"/>
                  </a:moveTo>
                  <a:lnTo>
                    <a:pt x="16461" y="1"/>
                  </a:lnTo>
                  <a:lnTo>
                    <a:pt x="16461" y="1271"/>
                  </a:lnTo>
                  <a:lnTo>
                    <a:pt x="0" y="1271"/>
                  </a:lnTo>
                  <a:close/>
                </a:path>
              </a:pathLst>
            </a:custGeom>
            <a:solidFill>
              <a:srgbClr val="D3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9"/>
            <p:cNvSpPr/>
            <p:nvPr/>
          </p:nvSpPr>
          <p:spPr>
            <a:xfrm>
              <a:off x="3640225" y="3536025"/>
              <a:ext cx="217575" cy="31800"/>
            </a:xfrm>
            <a:custGeom>
              <a:avLst/>
              <a:gdLst/>
              <a:ahLst/>
              <a:cxnLst/>
              <a:rect l="l" t="t" r="r" b="b"/>
              <a:pathLst>
                <a:path w="8703" h="1272" extrusionOk="0">
                  <a:moveTo>
                    <a:pt x="8702" y="1271"/>
                  </a:moveTo>
                  <a:lnTo>
                    <a:pt x="1" y="1271"/>
                  </a:lnTo>
                  <a:lnTo>
                    <a:pt x="1" y="1"/>
                  </a:lnTo>
                  <a:lnTo>
                    <a:pt x="8401" y="328"/>
                  </a:lnTo>
                  <a:close/>
                </a:path>
              </a:pathLst>
            </a:custGeom>
            <a:solidFill>
              <a:srgbClr val="927A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9"/>
            <p:cNvSpPr/>
            <p:nvPr/>
          </p:nvSpPr>
          <p:spPr>
            <a:xfrm>
              <a:off x="3352275" y="2903225"/>
              <a:ext cx="43700" cy="146500"/>
            </a:xfrm>
            <a:custGeom>
              <a:avLst/>
              <a:gdLst/>
              <a:ahLst/>
              <a:cxnLst/>
              <a:rect l="l" t="t" r="r" b="b"/>
              <a:pathLst>
                <a:path w="1748" h="5860" extrusionOk="0">
                  <a:moveTo>
                    <a:pt x="0" y="0"/>
                  </a:moveTo>
                  <a:lnTo>
                    <a:pt x="0" y="1170"/>
                  </a:lnTo>
                  <a:lnTo>
                    <a:pt x="579" y="1170"/>
                  </a:lnTo>
                  <a:lnTo>
                    <a:pt x="579" y="5860"/>
                  </a:lnTo>
                  <a:lnTo>
                    <a:pt x="1748" y="5860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9"/>
            <p:cNvSpPr/>
            <p:nvPr/>
          </p:nvSpPr>
          <p:spPr>
            <a:xfrm>
              <a:off x="6254850" y="2686300"/>
              <a:ext cx="194625" cy="861400"/>
            </a:xfrm>
            <a:custGeom>
              <a:avLst/>
              <a:gdLst/>
              <a:ahLst/>
              <a:cxnLst/>
              <a:rect l="l" t="t" r="r" b="b"/>
              <a:pathLst>
                <a:path w="7785" h="34456" extrusionOk="0">
                  <a:moveTo>
                    <a:pt x="0" y="1"/>
                  </a:moveTo>
                  <a:lnTo>
                    <a:pt x="0" y="34455"/>
                  </a:lnTo>
                  <a:lnTo>
                    <a:pt x="5646" y="34455"/>
                  </a:lnTo>
                  <a:lnTo>
                    <a:pt x="778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9"/>
            <p:cNvSpPr/>
            <p:nvPr/>
          </p:nvSpPr>
          <p:spPr>
            <a:xfrm>
              <a:off x="6036975" y="2686300"/>
              <a:ext cx="217900" cy="861400"/>
            </a:xfrm>
            <a:custGeom>
              <a:avLst/>
              <a:gdLst/>
              <a:ahLst/>
              <a:cxnLst/>
              <a:rect l="l" t="t" r="r" b="b"/>
              <a:pathLst>
                <a:path w="8716" h="34456" extrusionOk="0">
                  <a:moveTo>
                    <a:pt x="8715" y="34455"/>
                  </a:moveTo>
                  <a:lnTo>
                    <a:pt x="265" y="34455"/>
                  </a:lnTo>
                  <a:lnTo>
                    <a:pt x="1" y="3433"/>
                  </a:lnTo>
                  <a:lnTo>
                    <a:pt x="8715" y="1"/>
                  </a:lnTo>
                  <a:close/>
                </a:path>
              </a:pathLst>
            </a:custGeom>
            <a:solidFill>
              <a:srgbClr val="FFA0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9"/>
            <p:cNvSpPr/>
            <p:nvPr/>
          </p:nvSpPr>
          <p:spPr>
            <a:xfrm>
              <a:off x="6118100" y="3058825"/>
              <a:ext cx="119800" cy="488875"/>
            </a:xfrm>
            <a:custGeom>
              <a:avLst/>
              <a:gdLst/>
              <a:ahLst/>
              <a:cxnLst/>
              <a:rect l="l" t="t" r="r" b="b"/>
              <a:pathLst>
                <a:path w="4792" h="19555" extrusionOk="0">
                  <a:moveTo>
                    <a:pt x="0" y="1"/>
                  </a:moveTo>
                  <a:lnTo>
                    <a:pt x="541" y="19554"/>
                  </a:lnTo>
                  <a:lnTo>
                    <a:pt x="4477" y="19554"/>
                  </a:lnTo>
                  <a:lnTo>
                    <a:pt x="479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9"/>
            <p:cNvSpPr/>
            <p:nvPr/>
          </p:nvSpPr>
          <p:spPr>
            <a:xfrm>
              <a:off x="5988250" y="3058825"/>
              <a:ext cx="143375" cy="488875"/>
            </a:xfrm>
            <a:custGeom>
              <a:avLst/>
              <a:gdLst/>
              <a:ahLst/>
              <a:cxnLst/>
              <a:rect l="l" t="t" r="r" b="b"/>
              <a:pathLst>
                <a:path w="5735" h="19555" extrusionOk="0">
                  <a:moveTo>
                    <a:pt x="5735" y="19554"/>
                  </a:moveTo>
                  <a:lnTo>
                    <a:pt x="529" y="19554"/>
                  </a:lnTo>
                  <a:lnTo>
                    <a:pt x="1" y="629"/>
                  </a:lnTo>
                  <a:lnTo>
                    <a:pt x="5735" y="1"/>
                  </a:lnTo>
                  <a:close/>
                </a:path>
              </a:pathLst>
            </a:custGeom>
            <a:solidFill>
              <a:srgbClr val="B915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9"/>
            <p:cNvSpPr/>
            <p:nvPr/>
          </p:nvSpPr>
          <p:spPr>
            <a:xfrm>
              <a:off x="6063075" y="3279200"/>
              <a:ext cx="61325" cy="117900"/>
            </a:xfrm>
            <a:custGeom>
              <a:avLst/>
              <a:gdLst/>
              <a:ahLst/>
              <a:cxnLst/>
              <a:rect l="l" t="t" r="r" b="b"/>
              <a:pathLst>
                <a:path w="2453" h="4716" extrusionOk="0">
                  <a:moveTo>
                    <a:pt x="2453" y="4716"/>
                  </a:moveTo>
                  <a:lnTo>
                    <a:pt x="2453" y="0"/>
                  </a:lnTo>
                  <a:lnTo>
                    <a:pt x="1" y="151"/>
                  </a:lnTo>
                  <a:lnTo>
                    <a:pt x="101" y="4716"/>
                  </a:lnTo>
                  <a:close/>
                </a:path>
              </a:pathLst>
            </a:custGeom>
            <a:solidFill>
              <a:srgbClr val="7D0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9"/>
            <p:cNvSpPr/>
            <p:nvPr/>
          </p:nvSpPr>
          <p:spPr>
            <a:xfrm>
              <a:off x="5997050" y="3079575"/>
              <a:ext cx="62900" cy="440450"/>
            </a:xfrm>
            <a:custGeom>
              <a:avLst/>
              <a:gdLst/>
              <a:ahLst/>
              <a:cxnLst/>
              <a:rect l="l" t="t" r="r" b="b"/>
              <a:pathLst>
                <a:path w="2516" h="17618" extrusionOk="0">
                  <a:moveTo>
                    <a:pt x="2516" y="17618"/>
                  </a:moveTo>
                  <a:lnTo>
                    <a:pt x="2151" y="1"/>
                  </a:lnTo>
                  <a:lnTo>
                    <a:pt x="1" y="202"/>
                  </a:lnTo>
                  <a:lnTo>
                    <a:pt x="479" y="17618"/>
                  </a:lnTo>
                  <a:close/>
                </a:path>
              </a:pathLst>
            </a:custGeom>
            <a:solidFill>
              <a:srgbClr val="7D0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9"/>
            <p:cNvSpPr/>
            <p:nvPr/>
          </p:nvSpPr>
          <p:spPr>
            <a:xfrm>
              <a:off x="5958075" y="3208775"/>
              <a:ext cx="89950" cy="310000"/>
            </a:xfrm>
            <a:custGeom>
              <a:avLst/>
              <a:gdLst/>
              <a:ahLst/>
              <a:cxnLst/>
              <a:rect l="l" t="t" r="r" b="b"/>
              <a:pathLst>
                <a:path w="3598" h="12400" extrusionOk="0">
                  <a:moveTo>
                    <a:pt x="3421" y="1"/>
                  </a:moveTo>
                  <a:cubicBezTo>
                    <a:pt x="3383" y="51"/>
                    <a:pt x="1" y="5584"/>
                    <a:pt x="1057" y="9469"/>
                  </a:cubicBezTo>
                  <a:cubicBezTo>
                    <a:pt x="1422" y="10765"/>
                    <a:pt x="2226" y="11758"/>
                    <a:pt x="3459" y="12399"/>
                  </a:cubicBezTo>
                  <a:lnTo>
                    <a:pt x="3559" y="12223"/>
                  </a:lnTo>
                  <a:cubicBezTo>
                    <a:pt x="2377" y="11595"/>
                    <a:pt x="1598" y="10651"/>
                    <a:pt x="1258" y="9419"/>
                  </a:cubicBezTo>
                  <a:cubicBezTo>
                    <a:pt x="227" y="5609"/>
                    <a:pt x="3572" y="164"/>
                    <a:pt x="3597" y="114"/>
                  </a:cubicBezTo>
                  <a:lnTo>
                    <a:pt x="3421" y="1"/>
                  </a:lnTo>
                  <a:close/>
                </a:path>
              </a:pathLst>
            </a:custGeom>
            <a:solidFill>
              <a:srgbClr val="8822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9"/>
            <p:cNvSpPr/>
            <p:nvPr/>
          </p:nvSpPr>
          <p:spPr>
            <a:xfrm>
              <a:off x="5936400" y="3208775"/>
              <a:ext cx="94325" cy="310000"/>
            </a:xfrm>
            <a:custGeom>
              <a:avLst/>
              <a:gdLst/>
              <a:ahLst/>
              <a:cxnLst/>
              <a:rect l="l" t="t" r="r" b="b"/>
              <a:pathLst>
                <a:path w="3773" h="12400" extrusionOk="0">
                  <a:moveTo>
                    <a:pt x="3596" y="1"/>
                  </a:moveTo>
                  <a:cubicBezTo>
                    <a:pt x="3446" y="227"/>
                    <a:pt x="0" y="5710"/>
                    <a:pt x="1069" y="9583"/>
                  </a:cubicBezTo>
                  <a:cubicBezTo>
                    <a:pt x="1408" y="10840"/>
                    <a:pt x="2201" y="11796"/>
                    <a:pt x="3420" y="12399"/>
                  </a:cubicBezTo>
                  <a:lnTo>
                    <a:pt x="3521" y="12223"/>
                  </a:lnTo>
                  <a:cubicBezTo>
                    <a:pt x="2352" y="11632"/>
                    <a:pt x="1597" y="10727"/>
                    <a:pt x="1270" y="9532"/>
                  </a:cubicBezTo>
                  <a:cubicBezTo>
                    <a:pt x="226" y="5747"/>
                    <a:pt x="3735" y="164"/>
                    <a:pt x="3772" y="114"/>
                  </a:cubicBezTo>
                  <a:lnTo>
                    <a:pt x="3596" y="1"/>
                  </a:lnTo>
                  <a:close/>
                </a:path>
              </a:pathLst>
            </a:custGeom>
            <a:solidFill>
              <a:srgbClr val="8822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9"/>
            <p:cNvSpPr/>
            <p:nvPr/>
          </p:nvSpPr>
          <p:spPr>
            <a:xfrm>
              <a:off x="5922875" y="3213500"/>
              <a:ext cx="93400" cy="308725"/>
            </a:xfrm>
            <a:custGeom>
              <a:avLst/>
              <a:gdLst/>
              <a:ahLst/>
              <a:cxnLst/>
              <a:rect l="l" t="t" r="r" b="b"/>
              <a:pathLst>
                <a:path w="3736" h="12349" extrusionOk="0">
                  <a:moveTo>
                    <a:pt x="3559" y="0"/>
                  </a:moveTo>
                  <a:cubicBezTo>
                    <a:pt x="3408" y="227"/>
                    <a:pt x="0" y="5747"/>
                    <a:pt x="1145" y="9582"/>
                  </a:cubicBezTo>
                  <a:cubicBezTo>
                    <a:pt x="1509" y="10840"/>
                    <a:pt x="2339" y="11770"/>
                    <a:pt x="3597" y="12349"/>
                  </a:cubicBezTo>
                  <a:lnTo>
                    <a:pt x="3685" y="12160"/>
                  </a:lnTo>
                  <a:cubicBezTo>
                    <a:pt x="2490" y="11607"/>
                    <a:pt x="1698" y="10714"/>
                    <a:pt x="1346" y="9532"/>
                  </a:cubicBezTo>
                  <a:cubicBezTo>
                    <a:pt x="227" y="5785"/>
                    <a:pt x="3697" y="164"/>
                    <a:pt x="3735" y="114"/>
                  </a:cubicBezTo>
                  <a:lnTo>
                    <a:pt x="3559" y="0"/>
                  </a:lnTo>
                  <a:close/>
                </a:path>
              </a:pathLst>
            </a:custGeom>
            <a:solidFill>
              <a:srgbClr val="8822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9"/>
            <p:cNvSpPr/>
            <p:nvPr/>
          </p:nvSpPr>
          <p:spPr>
            <a:xfrm>
              <a:off x="6082875" y="3536025"/>
              <a:ext cx="411550" cy="31800"/>
            </a:xfrm>
            <a:custGeom>
              <a:avLst/>
              <a:gdLst/>
              <a:ahLst/>
              <a:cxnLst/>
              <a:rect l="l" t="t" r="r" b="b"/>
              <a:pathLst>
                <a:path w="16462" h="1272" extrusionOk="0">
                  <a:moveTo>
                    <a:pt x="16461" y="1"/>
                  </a:moveTo>
                  <a:lnTo>
                    <a:pt x="1" y="1"/>
                  </a:lnTo>
                  <a:lnTo>
                    <a:pt x="1" y="1271"/>
                  </a:lnTo>
                  <a:lnTo>
                    <a:pt x="16461" y="1271"/>
                  </a:lnTo>
                  <a:close/>
                </a:path>
              </a:pathLst>
            </a:custGeom>
            <a:solidFill>
              <a:srgbClr val="D3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9"/>
            <p:cNvSpPr/>
            <p:nvPr/>
          </p:nvSpPr>
          <p:spPr>
            <a:xfrm>
              <a:off x="5872875" y="3536025"/>
              <a:ext cx="210025" cy="31800"/>
            </a:xfrm>
            <a:custGeom>
              <a:avLst/>
              <a:gdLst/>
              <a:ahLst/>
              <a:cxnLst/>
              <a:rect l="l" t="t" r="r" b="b"/>
              <a:pathLst>
                <a:path w="8401" h="1272" extrusionOk="0">
                  <a:moveTo>
                    <a:pt x="202" y="1271"/>
                  </a:moveTo>
                  <a:lnTo>
                    <a:pt x="8401" y="1271"/>
                  </a:lnTo>
                  <a:lnTo>
                    <a:pt x="8401" y="1"/>
                  </a:lnTo>
                  <a:lnTo>
                    <a:pt x="1" y="328"/>
                  </a:lnTo>
                  <a:close/>
                </a:path>
              </a:pathLst>
            </a:custGeom>
            <a:solidFill>
              <a:srgbClr val="927A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9"/>
            <p:cNvSpPr/>
            <p:nvPr/>
          </p:nvSpPr>
          <p:spPr>
            <a:xfrm>
              <a:off x="6294450" y="2903225"/>
              <a:ext cx="102825" cy="146500"/>
            </a:xfrm>
            <a:custGeom>
              <a:avLst/>
              <a:gdLst/>
              <a:ahLst/>
              <a:cxnLst/>
              <a:rect l="l" t="t" r="r" b="b"/>
              <a:pathLst>
                <a:path w="4113" h="5860" extrusionOk="0">
                  <a:moveTo>
                    <a:pt x="1" y="0"/>
                  </a:moveTo>
                  <a:lnTo>
                    <a:pt x="1" y="1170"/>
                  </a:lnTo>
                  <a:lnTo>
                    <a:pt x="2352" y="1170"/>
                  </a:lnTo>
                  <a:cubicBezTo>
                    <a:pt x="2428" y="1170"/>
                    <a:pt x="2503" y="1182"/>
                    <a:pt x="2579" y="1220"/>
                  </a:cubicBezTo>
                  <a:cubicBezTo>
                    <a:pt x="2654" y="1245"/>
                    <a:pt x="2717" y="1283"/>
                    <a:pt x="2767" y="1346"/>
                  </a:cubicBezTo>
                  <a:cubicBezTo>
                    <a:pt x="2817" y="1396"/>
                    <a:pt x="2855" y="1459"/>
                    <a:pt x="2893" y="1522"/>
                  </a:cubicBezTo>
                  <a:cubicBezTo>
                    <a:pt x="2918" y="1597"/>
                    <a:pt x="2931" y="1673"/>
                    <a:pt x="2931" y="1748"/>
                  </a:cubicBezTo>
                  <a:cubicBezTo>
                    <a:pt x="2931" y="1836"/>
                    <a:pt x="2918" y="1911"/>
                    <a:pt x="2893" y="1987"/>
                  </a:cubicBezTo>
                  <a:cubicBezTo>
                    <a:pt x="2855" y="2062"/>
                    <a:pt x="2817" y="2125"/>
                    <a:pt x="2767" y="2176"/>
                  </a:cubicBezTo>
                  <a:cubicBezTo>
                    <a:pt x="2717" y="2226"/>
                    <a:pt x="2654" y="2264"/>
                    <a:pt x="2579" y="2301"/>
                  </a:cubicBezTo>
                  <a:cubicBezTo>
                    <a:pt x="2503" y="2326"/>
                    <a:pt x="2428" y="2339"/>
                    <a:pt x="2352" y="2339"/>
                  </a:cubicBezTo>
                  <a:lnTo>
                    <a:pt x="755" y="2339"/>
                  </a:lnTo>
                  <a:lnTo>
                    <a:pt x="755" y="3508"/>
                  </a:lnTo>
                  <a:lnTo>
                    <a:pt x="2352" y="3508"/>
                  </a:lnTo>
                  <a:cubicBezTo>
                    <a:pt x="2428" y="3508"/>
                    <a:pt x="2503" y="3534"/>
                    <a:pt x="2579" y="3559"/>
                  </a:cubicBezTo>
                  <a:cubicBezTo>
                    <a:pt x="2654" y="3584"/>
                    <a:pt x="2717" y="3634"/>
                    <a:pt x="2767" y="3685"/>
                  </a:cubicBezTo>
                  <a:cubicBezTo>
                    <a:pt x="2817" y="3735"/>
                    <a:pt x="2855" y="3798"/>
                    <a:pt x="2893" y="3873"/>
                  </a:cubicBezTo>
                  <a:cubicBezTo>
                    <a:pt x="2918" y="3936"/>
                    <a:pt x="2931" y="4011"/>
                    <a:pt x="2931" y="4099"/>
                  </a:cubicBezTo>
                  <a:cubicBezTo>
                    <a:pt x="2931" y="4175"/>
                    <a:pt x="2918" y="4263"/>
                    <a:pt x="2893" y="4326"/>
                  </a:cubicBezTo>
                  <a:cubicBezTo>
                    <a:pt x="2855" y="4401"/>
                    <a:pt x="2817" y="4464"/>
                    <a:pt x="2767" y="4514"/>
                  </a:cubicBezTo>
                  <a:cubicBezTo>
                    <a:pt x="2717" y="4565"/>
                    <a:pt x="2654" y="4602"/>
                    <a:pt x="2579" y="4640"/>
                  </a:cubicBezTo>
                  <a:cubicBezTo>
                    <a:pt x="2503" y="4665"/>
                    <a:pt x="2428" y="4678"/>
                    <a:pt x="2352" y="4678"/>
                  </a:cubicBezTo>
                  <a:lnTo>
                    <a:pt x="1" y="4678"/>
                  </a:lnTo>
                  <a:lnTo>
                    <a:pt x="1" y="5860"/>
                  </a:lnTo>
                  <a:lnTo>
                    <a:pt x="2352" y="5860"/>
                  </a:lnTo>
                  <a:cubicBezTo>
                    <a:pt x="2591" y="5860"/>
                    <a:pt x="2817" y="5810"/>
                    <a:pt x="3031" y="5722"/>
                  </a:cubicBezTo>
                  <a:cubicBezTo>
                    <a:pt x="3245" y="5621"/>
                    <a:pt x="3434" y="5495"/>
                    <a:pt x="3585" y="5344"/>
                  </a:cubicBezTo>
                  <a:cubicBezTo>
                    <a:pt x="3748" y="5181"/>
                    <a:pt x="3874" y="4992"/>
                    <a:pt x="3962" y="4779"/>
                  </a:cubicBezTo>
                  <a:cubicBezTo>
                    <a:pt x="4062" y="4565"/>
                    <a:pt x="4113" y="4338"/>
                    <a:pt x="4113" y="4099"/>
                  </a:cubicBezTo>
                  <a:cubicBezTo>
                    <a:pt x="4113" y="3886"/>
                    <a:pt x="4062" y="3672"/>
                    <a:pt x="3987" y="3471"/>
                  </a:cubicBezTo>
                  <a:cubicBezTo>
                    <a:pt x="3912" y="3270"/>
                    <a:pt x="3798" y="3081"/>
                    <a:pt x="3647" y="2930"/>
                  </a:cubicBezTo>
                  <a:cubicBezTo>
                    <a:pt x="3798" y="2767"/>
                    <a:pt x="3912" y="2591"/>
                    <a:pt x="3987" y="2389"/>
                  </a:cubicBezTo>
                  <a:cubicBezTo>
                    <a:pt x="4062" y="2176"/>
                    <a:pt x="4113" y="1974"/>
                    <a:pt x="4113" y="1748"/>
                  </a:cubicBezTo>
                  <a:cubicBezTo>
                    <a:pt x="4113" y="1509"/>
                    <a:pt x="4062" y="1283"/>
                    <a:pt x="3962" y="1069"/>
                  </a:cubicBezTo>
                  <a:cubicBezTo>
                    <a:pt x="3874" y="855"/>
                    <a:pt x="3748" y="679"/>
                    <a:pt x="3585" y="516"/>
                  </a:cubicBezTo>
                  <a:cubicBezTo>
                    <a:pt x="3434" y="352"/>
                    <a:pt x="3245" y="226"/>
                    <a:pt x="3031" y="138"/>
                  </a:cubicBezTo>
                  <a:cubicBezTo>
                    <a:pt x="2817" y="38"/>
                    <a:pt x="2591" y="0"/>
                    <a:pt x="23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9"/>
            <p:cNvSpPr/>
            <p:nvPr/>
          </p:nvSpPr>
          <p:spPr>
            <a:xfrm>
              <a:off x="5402900" y="2246500"/>
              <a:ext cx="124525" cy="151550"/>
            </a:xfrm>
            <a:custGeom>
              <a:avLst/>
              <a:gdLst/>
              <a:ahLst/>
              <a:cxnLst/>
              <a:rect l="l" t="t" r="r" b="b"/>
              <a:pathLst>
                <a:path w="4981" h="6062" extrusionOk="0">
                  <a:moveTo>
                    <a:pt x="3019" y="1"/>
                  </a:moveTo>
                  <a:cubicBezTo>
                    <a:pt x="2742" y="1"/>
                    <a:pt x="2478" y="38"/>
                    <a:pt x="2214" y="114"/>
                  </a:cubicBezTo>
                  <a:cubicBezTo>
                    <a:pt x="1962" y="189"/>
                    <a:pt x="1723" y="290"/>
                    <a:pt x="1497" y="416"/>
                  </a:cubicBezTo>
                  <a:cubicBezTo>
                    <a:pt x="1283" y="554"/>
                    <a:pt x="1069" y="705"/>
                    <a:pt x="893" y="893"/>
                  </a:cubicBezTo>
                  <a:cubicBezTo>
                    <a:pt x="705" y="1069"/>
                    <a:pt x="541" y="1283"/>
                    <a:pt x="416" y="1510"/>
                  </a:cubicBezTo>
                  <a:cubicBezTo>
                    <a:pt x="277" y="1723"/>
                    <a:pt x="177" y="1975"/>
                    <a:pt x="114" y="2226"/>
                  </a:cubicBezTo>
                  <a:cubicBezTo>
                    <a:pt x="38" y="2478"/>
                    <a:pt x="1" y="2742"/>
                    <a:pt x="1" y="3031"/>
                  </a:cubicBezTo>
                  <a:cubicBezTo>
                    <a:pt x="1" y="3308"/>
                    <a:pt x="38" y="3572"/>
                    <a:pt x="114" y="3836"/>
                  </a:cubicBezTo>
                  <a:cubicBezTo>
                    <a:pt x="177" y="4087"/>
                    <a:pt x="277" y="4326"/>
                    <a:pt x="416" y="4553"/>
                  </a:cubicBezTo>
                  <a:cubicBezTo>
                    <a:pt x="541" y="4779"/>
                    <a:pt x="705" y="4980"/>
                    <a:pt x="893" y="5169"/>
                  </a:cubicBezTo>
                  <a:cubicBezTo>
                    <a:pt x="1069" y="5357"/>
                    <a:pt x="1283" y="5508"/>
                    <a:pt x="1497" y="5647"/>
                  </a:cubicBezTo>
                  <a:cubicBezTo>
                    <a:pt x="1723" y="5772"/>
                    <a:pt x="1962" y="5873"/>
                    <a:pt x="2214" y="5948"/>
                  </a:cubicBezTo>
                  <a:cubicBezTo>
                    <a:pt x="2478" y="6024"/>
                    <a:pt x="2742" y="6062"/>
                    <a:pt x="3019" y="6062"/>
                  </a:cubicBezTo>
                  <a:cubicBezTo>
                    <a:pt x="3383" y="6062"/>
                    <a:pt x="3735" y="5999"/>
                    <a:pt x="4075" y="5873"/>
                  </a:cubicBezTo>
                  <a:cubicBezTo>
                    <a:pt x="4402" y="5747"/>
                    <a:pt x="4704" y="5571"/>
                    <a:pt x="4980" y="5332"/>
                  </a:cubicBezTo>
                  <a:lnTo>
                    <a:pt x="4980" y="3031"/>
                  </a:lnTo>
                  <a:lnTo>
                    <a:pt x="3848" y="3031"/>
                  </a:lnTo>
                  <a:lnTo>
                    <a:pt x="3848" y="4691"/>
                  </a:lnTo>
                  <a:cubicBezTo>
                    <a:pt x="3723" y="4754"/>
                    <a:pt x="3597" y="4804"/>
                    <a:pt x="3459" y="4842"/>
                  </a:cubicBezTo>
                  <a:cubicBezTo>
                    <a:pt x="3320" y="4880"/>
                    <a:pt x="3169" y="4892"/>
                    <a:pt x="3019" y="4892"/>
                  </a:cubicBezTo>
                  <a:cubicBezTo>
                    <a:pt x="2767" y="4892"/>
                    <a:pt x="2528" y="4842"/>
                    <a:pt x="2302" y="4741"/>
                  </a:cubicBezTo>
                  <a:cubicBezTo>
                    <a:pt x="2075" y="4653"/>
                    <a:pt x="1887" y="4515"/>
                    <a:pt x="1711" y="4339"/>
                  </a:cubicBezTo>
                  <a:cubicBezTo>
                    <a:pt x="1547" y="4175"/>
                    <a:pt x="1409" y="3974"/>
                    <a:pt x="1308" y="3748"/>
                  </a:cubicBezTo>
                  <a:cubicBezTo>
                    <a:pt x="1220" y="3522"/>
                    <a:pt x="1170" y="3283"/>
                    <a:pt x="1170" y="3031"/>
                  </a:cubicBezTo>
                  <a:cubicBezTo>
                    <a:pt x="1170" y="2767"/>
                    <a:pt x="1220" y="2528"/>
                    <a:pt x="1308" y="2302"/>
                  </a:cubicBezTo>
                  <a:cubicBezTo>
                    <a:pt x="1409" y="2075"/>
                    <a:pt x="1547" y="1887"/>
                    <a:pt x="1711" y="1723"/>
                  </a:cubicBezTo>
                  <a:cubicBezTo>
                    <a:pt x="1887" y="1547"/>
                    <a:pt x="2075" y="1422"/>
                    <a:pt x="2302" y="1321"/>
                  </a:cubicBezTo>
                  <a:cubicBezTo>
                    <a:pt x="2528" y="1220"/>
                    <a:pt x="2767" y="1170"/>
                    <a:pt x="3019" y="1170"/>
                  </a:cubicBezTo>
                  <a:cubicBezTo>
                    <a:pt x="3283" y="1170"/>
                    <a:pt x="3522" y="1220"/>
                    <a:pt x="3760" y="1321"/>
                  </a:cubicBezTo>
                  <a:cubicBezTo>
                    <a:pt x="3987" y="1422"/>
                    <a:pt x="4188" y="1572"/>
                    <a:pt x="4364" y="1748"/>
                  </a:cubicBezTo>
                  <a:lnTo>
                    <a:pt x="4980" y="730"/>
                  </a:lnTo>
                  <a:cubicBezTo>
                    <a:pt x="4704" y="491"/>
                    <a:pt x="4402" y="315"/>
                    <a:pt x="4075" y="189"/>
                  </a:cubicBezTo>
                  <a:cubicBezTo>
                    <a:pt x="3735" y="63"/>
                    <a:pt x="3383" y="1"/>
                    <a:pt x="301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9"/>
            <p:cNvSpPr/>
            <p:nvPr/>
          </p:nvSpPr>
          <p:spPr>
            <a:xfrm>
              <a:off x="5541225" y="2281075"/>
              <a:ext cx="111625" cy="115725"/>
            </a:xfrm>
            <a:custGeom>
              <a:avLst/>
              <a:gdLst/>
              <a:ahLst/>
              <a:cxnLst/>
              <a:rect l="l" t="t" r="r" b="b"/>
              <a:pathLst>
                <a:path w="4465" h="4629" extrusionOk="0">
                  <a:moveTo>
                    <a:pt x="2239" y="1133"/>
                  </a:moveTo>
                  <a:cubicBezTo>
                    <a:pt x="2390" y="1133"/>
                    <a:pt x="2528" y="1170"/>
                    <a:pt x="2666" y="1233"/>
                  </a:cubicBezTo>
                  <a:cubicBezTo>
                    <a:pt x="2805" y="1296"/>
                    <a:pt x="2918" y="1384"/>
                    <a:pt x="3018" y="1497"/>
                  </a:cubicBezTo>
                  <a:cubicBezTo>
                    <a:pt x="3119" y="1610"/>
                    <a:pt x="3194" y="1736"/>
                    <a:pt x="3257" y="1874"/>
                  </a:cubicBezTo>
                  <a:cubicBezTo>
                    <a:pt x="3320" y="2025"/>
                    <a:pt x="3345" y="2164"/>
                    <a:pt x="3345" y="2315"/>
                  </a:cubicBezTo>
                  <a:cubicBezTo>
                    <a:pt x="3345" y="2478"/>
                    <a:pt x="3320" y="2616"/>
                    <a:pt x="3257" y="2767"/>
                  </a:cubicBezTo>
                  <a:cubicBezTo>
                    <a:pt x="3194" y="2906"/>
                    <a:pt x="3119" y="3031"/>
                    <a:pt x="3018" y="3144"/>
                  </a:cubicBezTo>
                  <a:cubicBezTo>
                    <a:pt x="2918" y="3258"/>
                    <a:pt x="2805" y="3346"/>
                    <a:pt x="2666" y="3409"/>
                  </a:cubicBezTo>
                  <a:cubicBezTo>
                    <a:pt x="2528" y="3471"/>
                    <a:pt x="2390" y="3509"/>
                    <a:pt x="2239" y="3509"/>
                  </a:cubicBezTo>
                  <a:cubicBezTo>
                    <a:pt x="2075" y="3509"/>
                    <a:pt x="1937" y="3484"/>
                    <a:pt x="1799" y="3434"/>
                  </a:cubicBezTo>
                  <a:cubicBezTo>
                    <a:pt x="1673" y="3383"/>
                    <a:pt x="1547" y="3308"/>
                    <a:pt x="1447" y="3207"/>
                  </a:cubicBezTo>
                  <a:cubicBezTo>
                    <a:pt x="1346" y="3107"/>
                    <a:pt x="1271" y="2981"/>
                    <a:pt x="1220" y="2830"/>
                  </a:cubicBezTo>
                  <a:cubicBezTo>
                    <a:pt x="1157" y="2679"/>
                    <a:pt x="1132" y="2516"/>
                    <a:pt x="1132" y="2315"/>
                  </a:cubicBezTo>
                  <a:cubicBezTo>
                    <a:pt x="1132" y="2126"/>
                    <a:pt x="1157" y="1962"/>
                    <a:pt x="1220" y="1812"/>
                  </a:cubicBezTo>
                  <a:cubicBezTo>
                    <a:pt x="1271" y="1661"/>
                    <a:pt x="1346" y="1535"/>
                    <a:pt x="1447" y="1434"/>
                  </a:cubicBezTo>
                  <a:cubicBezTo>
                    <a:pt x="1547" y="1334"/>
                    <a:pt x="1673" y="1258"/>
                    <a:pt x="1799" y="1208"/>
                  </a:cubicBezTo>
                  <a:cubicBezTo>
                    <a:pt x="1937" y="1158"/>
                    <a:pt x="2075" y="1133"/>
                    <a:pt x="2239" y="1133"/>
                  </a:cubicBezTo>
                  <a:close/>
                  <a:moveTo>
                    <a:pt x="2239" y="1"/>
                  </a:moveTo>
                  <a:cubicBezTo>
                    <a:pt x="1924" y="1"/>
                    <a:pt x="1635" y="64"/>
                    <a:pt x="1359" y="177"/>
                  </a:cubicBezTo>
                  <a:cubicBezTo>
                    <a:pt x="1094" y="290"/>
                    <a:pt x="856" y="441"/>
                    <a:pt x="654" y="655"/>
                  </a:cubicBezTo>
                  <a:cubicBezTo>
                    <a:pt x="453" y="856"/>
                    <a:pt x="290" y="1095"/>
                    <a:pt x="177" y="1384"/>
                  </a:cubicBezTo>
                  <a:cubicBezTo>
                    <a:pt x="63" y="1673"/>
                    <a:pt x="0" y="1975"/>
                    <a:pt x="0" y="2315"/>
                  </a:cubicBezTo>
                  <a:cubicBezTo>
                    <a:pt x="0" y="2692"/>
                    <a:pt x="63" y="3006"/>
                    <a:pt x="177" y="3295"/>
                  </a:cubicBezTo>
                  <a:cubicBezTo>
                    <a:pt x="290" y="3585"/>
                    <a:pt x="453" y="3824"/>
                    <a:pt x="654" y="4025"/>
                  </a:cubicBezTo>
                  <a:cubicBezTo>
                    <a:pt x="856" y="4226"/>
                    <a:pt x="1094" y="4364"/>
                    <a:pt x="1359" y="4477"/>
                  </a:cubicBezTo>
                  <a:cubicBezTo>
                    <a:pt x="1635" y="4578"/>
                    <a:pt x="1924" y="4628"/>
                    <a:pt x="2239" y="4628"/>
                  </a:cubicBezTo>
                  <a:cubicBezTo>
                    <a:pt x="2377" y="4628"/>
                    <a:pt x="2515" y="4616"/>
                    <a:pt x="2654" y="4578"/>
                  </a:cubicBezTo>
                  <a:cubicBezTo>
                    <a:pt x="2792" y="4540"/>
                    <a:pt x="2918" y="4490"/>
                    <a:pt x="3056" y="4427"/>
                  </a:cubicBezTo>
                  <a:cubicBezTo>
                    <a:pt x="3182" y="4364"/>
                    <a:pt x="3308" y="4301"/>
                    <a:pt x="3421" y="4213"/>
                  </a:cubicBezTo>
                  <a:cubicBezTo>
                    <a:pt x="3547" y="4138"/>
                    <a:pt x="3660" y="4037"/>
                    <a:pt x="3760" y="3949"/>
                  </a:cubicBezTo>
                  <a:lnTo>
                    <a:pt x="4200" y="4553"/>
                  </a:lnTo>
                  <a:lnTo>
                    <a:pt x="4465" y="4553"/>
                  </a:lnTo>
                  <a:lnTo>
                    <a:pt x="4465" y="177"/>
                  </a:lnTo>
                  <a:lnTo>
                    <a:pt x="4200" y="177"/>
                  </a:lnTo>
                  <a:lnTo>
                    <a:pt x="3760" y="705"/>
                  </a:lnTo>
                  <a:cubicBezTo>
                    <a:pt x="3660" y="604"/>
                    <a:pt x="3547" y="504"/>
                    <a:pt x="3433" y="428"/>
                  </a:cubicBezTo>
                  <a:cubicBezTo>
                    <a:pt x="3308" y="340"/>
                    <a:pt x="3194" y="265"/>
                    <a:pt x="3056" y="202"/>
                  </a:cubicBezTo>
                  <a:cubicBezTo>
                    <a:pt x="2930" y="139"/>
                    <a:pt x="2792" y="89"/>
                    <a:pt x="2654" y="64"/>
                  </a:cubicBezTo>
                  <a:cubicBezTo>
                    <a:pt x="2515" y="26"/>
                    <a:pt x="2377" y="1"/>
                    <a:pt x="22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9"/>
            <p:cNvSpPr/>
            <p:nvPr/>
          </p:nvSpPr>
          <p:spPr>
            <a:xfrm>
              <a:off x="5670425" y="2285475"/>
              <a:ext cx="98425" cy="109425"/>
            </a:xfrm>
            <a:custGeom>
              <a:avLst/>
              <a:gdLst/>
              <a:ahLst/>
              <a:cxnLst/>
              <a:rect l="l" t="t" r="r" b="b"/>
              <a:pathLst>
                <a:path w="3937" h="4377" extrusionOk="0">
                  <a:moveTo>
                    <a:pt x="1397" y="1"/>
                  </a:moveTo>
                  <a:cubicBezTo>
                    <a:pt x="1195" y="1"/>
                    <a:pt x="1019" y="39"/>
                    <a:pt x="843" y="114"/>
                  </a:cubicBezTo>
                  <a:cubicBezTo>
                    <a:pt x="680" y="189"/>
                    <a:pt x="529" y="277"/>
                    <a:pt x="403" y="403"/>
                  </a:cubicBezTo>
                  <a:cubicBezTo>
                    <a:pt x="277" y="529"/>
                    <a:pt x="189" y="680"/>
                    <a:pt x="114" y="856"/>
                  </a:cubicBezTo>
                  <a:cubicBezTo>
                    <a:pt x="38" y="1019"/>
                    <a:pt x="1" y="1195"/>
                    <a:pt x="1" y="1397"/>
                  </a:cubicBezTo>
                  <a:cubicBezTo>
                    <a:pt x="1" y="1585"/>
                    <a:pt x="38" y="1761"/>
                    <a:pt x="114" y="1937"/>
                  </a:cubicBezTo>
                  <a:cubicBezTo>
                    <a:pt x="189" y="2101"/>
                    <a:pt x="277" y="2252"/>
                    <a:pt x="403" y="2377"/>
                  </a:cubicBezTo>
                  <a:cubicBezTo>
                    <a:pt x="529" y="2503"/>
                    <a:pt x="680" y="2604"/>
                    <a:pt x="843" y="2679"/>
                  </a:cubicBezTo>
                  <a:cubicBezTo>
                    <a:pt x="1019" y="2755"/>
                    <a:pt x="1195" y="2792"/>
                    <a:pt x="1397" y="2792"/>
                  </a:cubicBezTo>
                  <a:lnTo>
                    <a:pt x="2553" y="2792"/>
                  </a:lnTo>
                  <a:cubicBezTo>
                    <a:pt x="2629" y="2792"/>
                    <a:pt x="2692" y="2805"/>
                    <a:pt x="2755" y="2830"/>
                  </a:cubicBezTo>
                  <a:cubicBezTo>
                    <a:pt x="2805" y="2855"/>
                    <a:pt x="2830" y="2906"/>
                    <a:pt x="2830" y="2981"/>
                  </a:cubicBezTo>
                  <a:cubicBezTo>
                    <a:pt x="2830" y="3057"/>
                    <a:pt x="2805" y="3119"/>
                    <a:pt x="2755" y="3182"/>
                  </a:cubicBezTo>
                  <a:cubicBezTo>
                    <a:pt x="2692" y="3233"/>
                    <a:pt x="2629" y="3258"/>
                    <a:pt x="2553" y="3258"/>
                  </a:cubicBezTo>
                  <a:lnTo>
                    <a:pt x="1" y="3258"/>
                  </a:lnTo>
                  <a:lnTo>
                    <a:pt x="1" y="4377"/>
                  </a:lnTo>
                  <a:lnTo>
                    <a:pt x="2553" y="4377"/>
                  </a:lnTo>
                  <a:cubicBezTo>
                    <a:pt x="2742" y="4377"/>
                    <a:pt x="2918" y="4339"/>
                    <a:pt x="3094" y="4264"/>
                  </a:cubicBezTo>
                  <a:cubicBezTo>
                    <a:pt x="3258" y="4188"/>
                    <a:pt x="3409" y="4088"/>
                    <a:pt x="3534" y="3962"/>
                  </a:cubicBezTo>
                  <a:cubicBezTo>
                    <a:pt x="3660" y="3836"/>
                    <a:pt x="3761" y="3698"/>
                    <a:pt x="3836" y="3522"/>
                  </a:cubicBezTo>
                  <a:cubicBezTo>
                    <a:pt x="3899" y="3358"/>
                    <a:pt x="3937" y="3170"/>
                    <a:pt x="3937" y="2981"/>
                  </a:cubicBezTo>
                  <a:cubicBezTo>
                    <a:pt x="3937" y="2792"/>
                    <a:pt x="3899" y="2616"/>
                    <a:pt x="3836" y="2453"/>
                  </a:cubicBezTo>
                  <a:cubicBezTo>
                    <a:pt x="3761" y="2289"/>
                    <a:pt x="3660" y="2151"/>
                    <a:pt x="3534" y="2038"/>
                  </a:cubicBezTo>
                  <a:cubicBezTo>
                    <a:pt x="3409" y="1925"/>
                    <a:pt x="3258" y="1837"/>
                    <a:pt x="3094" y="1774"/>
                  </a:cubicBezTo>
                  <a:cubicBezTo>
                    <a:pt x="2918" y="1711"/>
                    <a:pt x="2742" y="1673"/>
                    <a:pt x="2553" y="1673"/>
                  </a:cubicBezTo>
                  <a:lnTo>
                    <a:pt x="1397" y="1673"/>
                  </a:lnTo>
                  <a:cubicBezTo>
                    <a:pt x="1321" y="1673"/>
                    <a:pt x="1246" y="1648"/>
                    <a:pt x="1195" y="1598"/>
                  </a:cubicBezTo>
                  <a:cubicBezTo>
                    <a:pt x="1145" y="1535"/>
                    <a:pt x="1120" y="1472"/>
                    <a:pt x="1120" y="1397"/>
                  </a:cubicBezTo>
                  <a:cubicBezTo>
                    <a:pt x="1120" y="1321"/>
                    <a:pt x="1145" y="1246"/>
                    <a:pt x="1195" y="1195"/>
                  </a:cubicBezTo>
                  <a:cubicBezTo>
                    <a:pt x="1246" y="1145"/>
                    <a:pt x="1321" y="1120"/>
                    <a:pt x="1397" y="1120"/>
                  </a:cubicBezTo>
                  <a:lnTo>
                    <a:pt x="3647" y="1120"/>
                  </a:lnTo>
                  <a:lnTo>
                    <a:pt x="36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9"/>
            <p:cNvSpPr/>
            <p:nvPr/>
          </p:nvSpPr>
          <p:spPr>
            <a:xfrm>
              <a:off x="5838625" y="2285475"/>
              <a:ext cx="98425" cy="109425"/>
            </a:xfrm>
            <a:custGeom>
              <a:avLst/>
              <a:gdLst/>
              <a:ahLst/>
              <a:cxnLst/>
              <a:rect l="l" t="t" r="r" b="b"/>
              <a:pathLst>
                <a:path w="3937" h="4377" extrusionOk="0">
                  <a:moveTo>
                    <a:pt x="1396" y="1"/>
                  </a:moveTo>
                  <a:cubicBezTo>
                    <a:pt x="1195" y="1"/>
                    <a:pt x="1019" y="39"/>
                    <a:pt x="843" y="114"/>
                  </a:cubicBezTo>
                  <a:cubicBezTo>
                    <a:pt x="679" y="189"/>
                    <a:pt x="528" y="277"/>
                    <a:pt x="403" y="403"/>
                  </a:cubicBezTo>
                  <a:cubicBezTo>
                    <a:pt x="277" y="529"/>
                    <a:pt x="176" y="680"/>
                    <a:pt x="113" y="856"/>
                  </a:cubicBezTo>
                  <a:cubicBezTo>
                    <a:pt x="38" y="1019"/>
                    <a:pt x="0" y="1195"/>
                    <a:pt x="0" y="1397"/>
                  </a:cubicBezTo>
                  <a:cubicBezTo>
                    <a:pt x="0" y="1585"/>
                    <a:pt x="38" y="1761"/>
                    <a:pt x="113" y="1937"/>
                  </a:cubicBezTo>
                  <a:cubicBezTo>
                    <a:pt x="176" y="2101"/>
                    <a:pt x="277" y="2252"/>
                    <a:pt x="403" y="2377"/>
                  </a:cubicBezTo>
                  <a:cubicBezTo>
                    <a:pt x="528" y="2503"/>
                    <a:pt x="679" y="2604"/>
                    <a:pt x="843" y="2679"/>
                  </a:cubicBezTo>
                  <a:cubicBezTo>
                    <a:pt x="1019" y="2755"/>
                    <a:pt x="1195" y="2792"/>
                    <a:pt x="1396" y="2792"/>
                  </a:cubicBezTo>
                  <a:lnTo>
                    <a:pt x="2553" y="2792"/>
                  </a:lnTo>
                  <a:cubicBezTo>
                    <a:pt x="2628" y="2792"/>
                    <a:pt x="2691" y="2805"/>
                    <a:pt x="2742" y="2830"/>
                  </a:cubicBezTo>
                  <a:cubicBezTo>
                    <a:pt x="2804" y="2855"/>
                    <a:pt x="2830" y="2906"/>
                    <a:pt x="2830" y="2981"/>
                  </a:cubicBezTo>
                  <a:cubicBezTo>
                    <a:pt x="2830" y="3057"/>
                    <a:pt x="2804" y="3119"/>
                    <a:pt x="2742" y="3182"/>
                  </a:cubicBezTo>
                  <a:cubicBezTo>
                    <a:pt x="2691" y="3233"/>
                    <a:pt x="2628" y="3258"/>
                    <a:pt x="2553" y="3258"/>
                  </a:cubicBezTo>
                  <a:lnTo>
                    <a:pt x="0" y="3258"/>
                  </a:lnTo>
                  <a:lnTo>
                    <a:pt x="0" y="4377"/>
                  </a:lnTo>
                  <a:lnTo>
                    <a:pt x="2553" y="4377"/>
                  </a:lnTo>
                  <a:cubicBezTo>
                    <a:pt x="2742" y="4377"/>
                    <a:pt x="2918" y="4339"/>
                    <a:pt x="3094" y="4264"/>
                  </a:cubicBezTo>
                  <a:cubicBezTo>
                    <a:pt x="3257" y="4188"/>
                    <a:pt x="3408" y="4088"/>
                    <a:pt x="3534" y="3962"/>
                  </a:cubicBezTo>
                  <a:cubicBezTo>
                    <a:pt x="3660" y="3836"/>
                    <a:pt x="3760" y="3698"/>
                    <a:pt x="3836" y="3522"/>
                  </a:cubicBezTo>
                  <a:cubicBezTo>
                    <a:pt x="3898" y="3358"/>
                    <a:pt x="3936" y="3170"/>
                    <a:pt x="3936" y="2981"/>
                  </a:cubicBezTo>
                  <a:cubicBezTo>
                    <a:pt x="3936" y="2792"/>
                    <a:pt x="3898" y="2616"/>
                    <a:pt x="3836" y="2453"/>
                  </a:cubicBezTo>
                  <a:cubicBezTo>
                    <a:pt x="3760" y="2289"/>
                    <a:pt x="3660" y="2151"/>
                    <a:pt x="3534" y="2038"/>
                  </a:cubicBezTo>
                  <a:cubicBezTo>
                    <a:pt x="3408" y="1925"/>
                    <a:pt x="3257" y="1837"/>
                    <a:pt x="3094" y="1774"/>
                  </a:cubicBezTo>
                  <a:cubicBezTo>
                    <a:pt x="2918" y="1711"/>
                    <a:pt x="2742" y="1673"/>
                    <a:pt x="2553" y="1673"/>
                  </a:cubicBezTo>
                  <a:lnTo>
                    <a:pt x="1396" y="1673"/>
                  </a:lnTo>
                  <a:cubicBezTo>
                    <a:pt x="1321" y="1673"/>
                    <a:pt x="1245" y="1648"/>
                    <a:pt x="1195" y="1598"/>
                  </a:cubicBezTo>
                  <a:cubicBezTo>
                    <a:pt x="1145" y="1535"/>
                    <a:pt x="1107" y="1472"/>
                    <a:pt x="1107" y="1397"/>
                  </a:cubicBezTo>
                  <a:cubicBezTo>
                    <a:pt x="1107" y="1321"/>
                    <a:pt x="1145" y="1246"/>
                    <a:pt x="1195" y="1195"/>
                  </a:cubicBezTo>
                  <a:cubicBezTo>
                    <a:pt x="1245" y="1145"/>
                    <a:pt x="1321" y="1120"/>
                    <a:pt x="1396" y="1120"/>
                  </a:cubicBezTo>
                  <a:lnTo>
                    <a:pt x="3647" y="1120"/>
                  </a:lnTo>
                  <a:lnTo>
                    <a:pt x="36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9"/>
            <p:cNvSpPr/>
            <p:nvPr/>
          </p:nvSpPr>
          <p:spPr>
            <a:xfrm>
              <a:off x="5944250" y="2241775"/>
              <a:ext cx="83650" cy="153125"/>
            </a:xfrm>
            <a:custGeom>
              <a:avLst/>
              <a:gdLst/>
              <a:ahLst/>
              <a:cxnLst/>
              <a:rect l="l" t="t" r="r" b="b"/>
              <a:pathLst>
                <a:path w="3346" h="6125" extrusionOk="0">
                  <a:moveTo>
                    <a:pt x="541" y="1"/>
                  </a:moveTo>
                  <a:lnTo>
                    <a:pt x="541" y="1749"/>
                  </a:lnTo>
                  <a:lnTo>
                    <a:pt x="0" y="1749"/>
                  </a:lnTo>
                  <a:lnTo>
                    <a:pt x="0" y="2868"/>
                  </a:lnTo>
                  <a:lnTo>
                    <a:pt x="541" y="2868"/>
                  </a:lnTo>
                  <a:lnTo>
                    <a:pt x="541" y="4163"/>
                  </a:lnTo>
                  <a:cubicBezTo>
                    <a:pt x="541" y="4427"/>
                    <a:pt x="591" y="4691"/>
                    <a:pt x="692" y="4918"/>
                  </a:cubicBezTo>
                  <a:cubicBezTo>
                    <a:pt x="805" y="5157"/>
                    <a:pt x="944" y="5370"/>
                    <a:pt x="1120" y="5546"/>
                  </a:cubicBezTo>
                  <a:cubicBezTo>
                    <a:pt x="1296" y="5722"/>
                    <a:pt x="1509" y="5861"/>
                    <a:pt x="1736" y="5974"/>
                  </a:cubicBezTo>
                  <a:cubicBezTo>
                    <a:pt x="1975" y="6075"/>
                    <a:pt x="2226" y="6125"/>
                    <a:pt x="2503" y="6125"/>
                  </a:cubicBezTo>
                  <a:lnTo>
                    <a:pt x="3345" y="6125"/>
                  </a:lnTo>
                  <a:lnTo>
                    <a:pt x="3345" y="5006"/>
                  </a:lnTo>
                  <a:lnTo>
                    <a:pt x="2503" y="5006"/>
                  </a:lnTo>
                  <a:cubicBezTo>
                    <a:pt x="2390" y="5006"/>
                    <a:pt x="2276" y="4981"/>
                    <a:pt x="2176" y="4943"/>
                  </a:cubicBezTo>
                  <a:cubicBezTo>
                    <a:pt x="2063" y="4893"/>
                    <a:pt x="1975" y="4830"/>
                    <a:pt x="1899" y="4754"/>
                  </a:cubicBezTo>
                  <a:cubicBezTo>
                    <a:pt x="1824" y="4679"/>
                    <a:pt x="1761" y="4591"/>
                    <a:pt x="1723" y="4490"/>
                  </a:cubicBezTo>
                  <a:cubicBezTo>
                    <a:pt x="1673" y="4390"/>
                    <a:pt x="1660" y="4276"/>
                    <a:pt x="1660" y="4163"/>
                  </a:cubicBezTo>
                  <a:lnTo>
                    <a:pt x="1660" y="2868"/>
                  </a:lnTo>
                  <a:lnTo>
                    <a:pt x="3345" y="2868"/>
                  </a:lnTo>
                  <a:lnTo>
                    <a:pt x="3345" y="1749"/>
                  </a:lnTo>
                  <a:lnTo>
                    <a:pt x="1660" y="1749"/>
                  </a:lnTo>
                  <a:lnTo>
                    <a:pt x="166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9"/>
            <p:cNvSpPr/>
            <p:nvPr/>
          </p:nvSpPr>
          <p:spPr>
            <a:xfrm>
              <a:off x="6037625" y="2281075"/>
              <a:ext cx="111925" cy="115725"/>
            </a:xfrm>
            <a:custGeom>
              <a:avLst/>
              <a:gdLst/>
              <a:ahLst/>
              <a:cxnLst/>
              <a:rect l="l" t="t" r="r" b="b"/>
              <a:pathLst>
                <a:path w="4477" h="4629" extrusionOk="0">
                  <a:moveTo>
                    <a:pt x="2238" y="1133"/>
                  </a:moveTo>
                  <a:cubicBezTo>
                    <a:pt x="2389" y="1133"/>
                    <a:pt x="2540" y="1170"/>
                    <a:pt x="2666" y="1233"/>
                  </a:cubicBezTo>
                  <a:cubicBezTo>
                    <a:pt x="2804" y="1296"/>
                    <a:pt x="2917" y="1384"/>
                    <a:pt x="3018" y="1497"/>
                  </a:cubicBezTo>
                  <a:cubicBezTo>
                    <a:pt x="3119" y="1610"/>
                    <a:pt x="3207" y="1736"/>
                    <a:pt x="3257" y="1874"/>
                  </a:cubicBezTo>
                  <a:cubicBezTo>
                    <a:pt x="3320" y="2025"/>
                    <a:pt x="3345" y="2164"/>
                    <a:pt x="3345" y="2315"/>
                  </a:cubicBezTo>
                  <a:cubicBezTo>
                    <a:pt x="3345" y="2478"/>
                    <a:pt x="3320" y="2616"/>
                    <a:pt x="3257" y="2767"/>
                  </a:cubicBezTo>
                  <a:cubicBezTo>
                    <a:pt x="3207" y="2906"/>
                    <a:pt x="3119" y="3031"/>
                    <a:pt x="3018" y="3144"/>
                  </a:cubicBezTo>
                  <a:cubicBezTo>
                    <a:pt x="2917" y="3258"/>
                    <a:pt x="2804" y="3346"/>
                    <a:pt x="2666" y="3409"/>
                  </a:cubicBezTo>
                  <a:cubicBezTo>
                    <a:pt x="2540" y="3471"/>
                    <a:pt x="2389" y="3509"/>
                    <a:pt x="2238" y="3509"/>
                  </a:cubicBezTo>
                  <a:cubicBezTo>
                    <a:pt x="2088" y="3509"/>
                    <a:pt x="1937" y="3484"/>
                    <a:pt x="1811" y="3434"/>
                  </a:cubicBezTo>
                  <a:cubicBezTo>
                    <a:pt x="1673" y="3383"/>
                    <a:pt x="1559" y="3308"/>
                    <a:pt x="1459" y="3207"/>
                  </a:cubicBezTo>
                  <a:cubicBezTo>
                    <a:pt x="1358" y="3107"/>
                    <a:pt x="1283" y="2981"/>
                    <a:pt x="1220" y="2830"/>
                  </a:cubicBezTo>
                  <a:cubicBezTo>
                    <a:pt x="1170" y="2679"/>
                    <a:pt x="1132" y="2516"/>
                    <a:pt x="1132" y="2315"/>
                  </a:cubicBezTo>
                  <a:cubicBezTo>
                    <a:pt x="1132" y="2126"/>
                    <a:pt x="1170" y="1962"/>
                    <a:pt x="1220" y="1812"/>
                  </a:cubicBezTo>
                  <a:cubicBezTo>
                    <a:pt x="1283" y="1661"/>
                    <a:pt x="1358" y="1535"/>
                    <a:pt x="1459" y="1434"/>
                  </a:cubicBezTo>
                  <a:cubicBezTo>
                    <a:pt x="1559" y="1334"/>
                    <a:pt x="1673" y="1258"/>
                    <a:pt x="1811" y="1208"/>
                  </a:cubicBezTo>
                  <a:cubicBezTo>
                    <a:pt x="1937" y="1158"/>
                    <a:pt x="2088" y="1133"/>
                    <a:pt x="2238" y="1133"/>
                  </a:cubicBezTo>
                  <a:close/>
                  <a:moveTo>
                    <a:pt x="2238" y="1"/>
                  </a:moveTo>
                  <a:cubicBezTo>
                    <a:pt x="1937" y="1"/>
                    <a:pt x="1647" y="64"/>
                    <a:pt x="1371" y="177"/>
                  </a:cubicBezTo>
                  <a:cubicBezTo>
                    <a:pt x="1094" y="290"/>
                    <a:pt x="868" y="441"/>
                    <a:pt x="654" y="655"/>
                  </a:cubicBezTo>
                  <a:cubicBezTo>
                    <a:pt x="453" y="856"/>
                    <a:pt x="302" y="1095"/>
                    <a:pt x="176" y="1384"/>
                  </a:cubicBezTo>
                  <a:cubicBezTo>
                    <a:pt x="63" y="1673"/>
                    <a:pt x="0" y="1975"/>
                    <a:pt x="0" y="2315"/>
                  </a:cubicBezTo>
                  <a:cubicBezTo>
                    <a:pt x="0" y="2692"/>
                    <a:pt x="63" y="3006"/>
                    <a:pt x="176" y="3295"/>
                  </a:cubicBezTo>
                  <a:cubicBezTo>
                    <a:pt x="302" y="3585"/>
                    <a:pt x="453" y="3824"/>
                    <a:pt x="654" y="4025"/>
                  </a:cubicBezTo>
                  <a:cubicBezTo>
                    <a:pt x="868" y="4226"/>
                    <a:pt x="1094" y="4364"/>
                    <a:pt x="1371" y="4477"/>
                  </a:cubicBezTo>
                  <a:cubicBezTo>
                    <a:pt x="1647" y="4578"/>
                    <a:pt x="1937" y="4628"/>
                    <a:pt x="2238" y="4628"/>
                  </a:cubicBezTo>
                  <a:cubicBezTo>
                    <a:pt x="2377" y="4628"/>
                    <a:pt x="2515" y="4616"/>
                    <a:pt x="2653" y="4578"/>
                  </a:cubicBezTo>
                  <a:cubicBezTo>
                    <a:pt x="2792" y="4540"/>
                    <a:pt x="2930" y="4490"/>
                    <a:pt x="3056" y="4427"/>
                  </a:cubicBezTo>
                  <a:cubicBezTo>
                    <a:pt x="3194" y="4364"/>
                    <a:pt x="3320" y="4301"/>
                    <a:pt x="3433" y="4213"/>
                  </a:cubicBezTo>
                  <a:cubicBezTo>
                    <a:pt x="3546" y="4138"/>
                    <a:pt x="3659" y="4037"/>
                    <a:pt x="3773" y="3949"/>
                  </a:cubicBezTo>
                  <a:lnTo>
                    <a:pt x="4200" y="4553"/>
                  </a:lnTo>
                  <a:lnTo>
                    <a:pt x="4477" y="4553"/>
                  </a:lnTo>
                  <a:lnTo>
                    <a:pt x="4477" y="177"/>
                  </a:lnTo>
                  <a:lnTo>
                    <a:pt x="4200" y="177"/>
                  </a:lnTo>
                  <a:lnTo>
                    <a:pt x="3773" y="705"/>
                  </a:lnTo>
                  <a:cubicBezTo>
                    <a:pt x="3672" y="604"/>
                    <a:pt x="3559" y="504"/>
                    <a:pt x="3433" y="428"/>
                  </a:cubicBezTo>
                  <a:cubicBezTo>
                    <a:pt x="3320" y="340"/>
                    <a:pt x="3194" y="265"/>
                    <a:pt x="3068" y="202"/>
                  </a:cubicBezTo>
                  <a:cubicBezTo>
                    <a:pt x="2930" y="139"/>
                    <a:pt x="2804" y="89"/>
                    <a:pt x="2666" y="64"/>
                  </a:cubicBezTo>
                  <a:cubicBezTo>
                    <a:pt x="2515" y="26"/>
                    <a:pt x="2377" y="1"/>
                    <a:pt x="22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9"/>
            <p:cNvSpPr/>
            <p:nvPr/>
          </p:nvSpPr>
          <p:spPr>
            <a:xfrm>
              <a:off x="6163050" y="2241775"/>
              <a:ext cx="83650" cy="153125"/>
            </a:xfrm>
            <a:custGeom>
              <a:avLst/>
              <a:gdLst/>
              <a:ahLst/>
              <a:cxnLst/>
              <a:rect l="l" t="t" r="r" b="b"/>
              <a:pathLst>
                <a:path w="3346" h="6125" extrusionOk="0">
                  <a:moveTo>
                    <a:pt x="541" y="1"/>
                  </a:moveTo>
                  <a:lnTo>
                    <a:pt x="541" y="1749"/>
                  </a:lnTo>
                  <a:lnTo>
                    <a:pt x="0" y="1749"/>
                  </a:lnTo>
                  <a:lnTo>
                    <a:pt x="0" y="2868"/>
                  </a:lnTo>
                  <a:lnTo>
                    <a:pt x="541" y="2868"/>
                  </a:lnTo>
                  <a:lnTo>
                    <a:pt x="541" y="4163"/>
                  </a:lnTo>
                  <a:cubicBezTo>
                    <a:pt x="541" y="4427"/>
                    <a:pt x="591" y="4691"/>
                    <a:pt x="692" y="4918"/>
                  </a:cubicBezTo>
                  <a:cubicBezTo>
                    <a:pt x="793" y="5157"/>
                    <a:pt x="944" y="5370"/>
                    <a:pt x="1120" y="5546"/>
                  </a:cubicBezTo>
                  <a:cubicBezTo>
                    <a:pt x="1296" y="5722"/>
                    <a:pt x="1509" y="5861"/>
                    <a:pt x="1736" y="5974"/>
                  </a:cubicBezTo>
                  <a:cubicBezTo>
                    <a:pt x="1975" y="6075"/>
                    <a:pt x="2226" y="6125"/>
                    <a:pt x="2503" y="6125"/>
                  </a:cubicBezTo>
                  <a:lnTo>
                    <a:pt x="3345" y="6125"/>
                  </a:lnTo>
                  <a:lnTo>
                    <a:pt x="3345" y="5006"/>
                  </a:lnTo>
                  <a:lnTo>
                    <a:pt x="2503" y="5006"/>
                  </a:lnTo>
                  <a:cubicBezTo>
                    <a:pt x="2390" y="5006"/>
                    <a:pt x="2277" y="4981"/>
                    <a:pt x="2176" y="4943"/>
                  </a:cubicBezTo>
                  <a:cubicBezTo>
                    <a:pt x="2063" y="4893"/>
                    <a:pt x="1975" y="4830"/>
                    <a:pt x="1899" y="4754"/>
                  </a:cubicBezTo>
                  <a:cubicBezTo>
                    <a:pt x="1824" y="4679"/>
                    <a:pt x="1761" y="4591"/>
                    <a:pt x="1723" y="4490"/>
                  </a:cubicBezTo>
                  <a:cubicBezTo>
                    <a:pt x="1673" y="4390"/>
                    <a:pt x="1660" y="4276"/>
                    <a:pt x="1660" y="4163"/>
                  </a:cubicBezTo>
                  <a:lnTo>
                    <a:pt x="1660" y="2868"/>
                  </a:lnTo>
                  <a:lnTo>
                    <a:pt x="3345" y="2868"/>
                  </a:lnTo>
                  <a:lnTo>
                    <a:pt x="3345" y="1749"/>
                  </a:lnTo>
                  <a:lnTo>
                    <a:pt x="1660" y="1749"/>
                  </a:lnTo>
                  <a:lnTo>
                    <a:pt x="166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9"/>
            <p:cNvSpPr/>
            <p:nvPr/>
          </p:nvSpPr>
          <p:spPr>
            <a:xfrm>
              <a:off x="6257675" y="2237075"/>
              <a:ext cx="37425" cy="157825"/>
            </a:xfrm>
            <a:custGeom>
              <a:avLst/>
              <a:gdLst/>
              <a:ahLst/>
              <a:cxnLst/>
              <a:rect l="l" t="t" r="r" b="b"/>
              <a:pathLst>
                <a:path w="1497" h="6313" extrusionOk="0">
                  <a:moveTo>
                    <a:pt x="755" y="0"/>
                  </a:moveTo>
                  <a:cubicBezTo>
                    <a:pt x="642" y="0"/>
                    <a:pt x="554" y="25"/>
                    <a:pt x="453" y="63"/>
                  </a:cubicBezTo>
                  <a:cubicBezTo>
                    <a:pt x="365" y="101"/>
                    <a:pt x="290" y="151"/>
                    <a:pt x="214" y="214"/>
                  </a:cubicBezTo>
                  <a:cubicBezTo>
                    <a:pt x="151" y="290"/>
                    <a:pt x="101" y="365"/>
                    <a:pt x="63" y="453"/>
                  </a:cubicBezTo>
                  <a:cubicBezTo>
                    <a:pt x="26" y="541"/>
                    <a:pt x="0" y="642"/>
                    <a:pt x="0" y="742"/>
                  </a:cubicBezTo>
                  <a:cubicBezTo>
                    <a:pt x="0" y="843"/>
                    <a:pt x="26" y="943"/>
                    <a:pt x="63" y="1031"/>
                  </a:cubicBezTo>
                  <a:cubicBezTo>
                    <a:pt x="101" y="1119"/>
                    <a:pt x="151" y="1208"/>
                    <a:pt x="214" y="1270"/>
                  </a:cubicBezTo>
                  <a:cubicBezTo>
                    <a:pt x="290" y="1333"/>
                    <a:pt x="365" y="1384"/>
                    <a:pt x="453" y="1434"/>
                  </a:cubicBezTo>
                  <a:cubicBezTo>
                    <a:pt x="554" y="1472"/>
                    <a:pt x="642" y="1484"/>
                    <a:pt x="755" y="1484"/>
                  </a:cubicBezTo>
                  <a:cubicBezTo>
                    <a:pt x="856" y="1484"/>
                    <a:pt x="956" y="1472"/>
                    <a:pt x="1044" y="1434"/>
                  </a:cubicBezTo>
                  <a:cubicBezTo>
                    <a:pt x="1132" y="1384"/>
                    <a:pt x="1208" y="1333"/>
                    <a:pt x="1283" y="1270"/>
                  </a:cubicBezTo>
                  <a:cubicBezTo>
                    <a:pt x="1346" y="1208"/>
                    <a:pt x="1396" y="1119"/>
                    <a:pt x="1447" y="1031"/>
                  </a:cubicBezTo>
                  <a:cubicBezTo>
                    <a:pt x="1484" y="943"/>
                    <a:pt x="1497" y="843"/>
                    <a:pt x="1497" y="742"/>
                  </a:cubicBezTo>
                  <a:cubicBezTo>
                    <a:pt x="1497" y="642"/>
                    <a:pt x="1484" y="541"/>
                    <a:pt x="1447" y="453"/>
                  </a:cubicBezTo>
                  <a:cubicBezTo>
                    <a:pt x="1396" y="365"/>
                    <a:pt x="1346" y="290"/>
                    <a:pt x="1283" y="214"/>
                  </a:cubicBezTo>
                  <a:cubicBezTo>
                    <a:pt x="1208" y="151"/>
                    <a:pt x="1132" y="101"/>
                    <a:pt x="1044" y="63"/>
                  </a:cubicBezTo>
                  <a:cubicBezTo>
                    <a:pt x="956" y="25"/>
                    <a:pt x="856" y="0"/>
                    <a:pt x="755" y="0"/>
                  </a:cubicBezTo>
                  <a:close/>
                  <a:moveTo>
                    <a:pt x="189" y="1937"/>
                  </a:moveTo>
                  <a:lnTo>
                    <a:pt x="189" y="6313"/>
                  </a:lnTo>
                  <a:lnTo>
                    <a:pt x="1308" y="6313"/>
                  </a:lnTo>
                  <a:lnTo>
                    <a:pt x="1308" y="193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9"/>
            <p:cNvSpPr/>
            <p:nvPr/>
          </p:nvSpPr>
          <p:spPr>
            <a:xfrm>
              <a:off x="6305775" y="2281075"/>
              <a:ext cx="111625" cy="115725"/>
            </a:xfrm>
            <a:custGeom>
              <a:avLst/>
              <a:gdLst/>
              <a:ahLst/>
              <a:cxnLst/>
              <a:rect l="l" t="t" r="r" b="b"/>
              <a:pathLst>
                <a:path w="4465" h="4629" extrusionOk="0">
                  <a:moveTo>
                    <a:pt x="2226" y="1133"/>
                  </a:moveTo>
                  <a:cubicBezTo>
                    <a:pt x="2377" y="1133"/>
                    <a:pt x="2528" y="1158"/>
                    <a:pt x="2654" y="1221"/>
                  </a:cubicBezTo>
                  <a:cubicBezTo>
                    <a:pt x="2792" y="1271"/>
                    <a:pt x="2918" y="1346"/>
                    <a:pt x="3018" y="1459"/>
                  </a:cubicBezTo>
                  <a:cubicBezTo>
                    <a:pt x="3119" y="1560"/>
                    <a:pt x="3194" y="1686"/>
                    <a:pt x="3257" y="1837"/>
                  </a:cubicBezTo>
                  <a:cubicBezTo>
                    <a:pt x="3308" y="1975"/>
                    <a:pt x="3345" y="2139"/>
                    <a:pt x="3345" y="2315"/>
                  </a:cubicBezTo>
                  <a:cubicBezTo>
                    <a:pt x="3345" y="2503"/>
                    <a:pt x="3308" y="2654"/>
                    <a:pt x="3257" y="2805"/>
                  </a:cubicBezTo>
                  <a:cubicBezTo>
                    <a:pt x="3194" y="2956"/>
                    <a:pt x="3119" y="3082"/>
                    <a:pt x="3018" y="3182"/>
                  </a:cubicBezTo>
                  <a:cubicBezTo>
                    <a:pt x="2918" y="3283"/>
                    <a:pt x="2792" y="3371"/>
                    <a:pt x="2654" y="3421"/>
                  </a:cubicBezTo>
                  <a:cubicBezTo>
                    <a:pt x="2528" y="3484"/>
                    <a:pt x="2377" y="3509"/>
                    <a:pt x="2226" y="3509"/>
                  </a:cubicBezTo>
                  <a:cubicBezTo>
                    <a:pt x="2075" y="3509"/>
                    <a:pt x="1937" y="3484"/>
                    <a:pt x="1799" y="3421"/>
                  </a:cubicBezTo>
                  <a:cubicBezTo>
                    <a:pt x="1660" y="3358"/>
                    <a:pt x="1547" y="3270"/>
                    <a:pt x="1447" y="3170"/>
                  </a:cubicBezTo>
                  <a:cubicBezTo>
                    <a:pt x="1346" y="3056"/>
                    <a:pt x="1270" y="2931"/>
                    <a:pt x="1208" y="2792"/>
                  </a:cubicBezTo>
                  <a:cubicBezTo>
                    <a:pt x="1157" y="2641"/>
                    <a:pt x="1132" y="2491"/>
                    <a:pt x="1132" y="2315"/>
                  </a:cubicBezTo>
                  <a:cubicBezTo>
                    <a:pt x="1132" y="2139"/>
                    <a:pt x="1157" y="1975"/>
                    <a:pt x="1208" y="1837"/>
                  </a:cubicBezTo>
                  <a:cubicBezTo>
                    <a:pt x="1270" y="1686"/>
                    <a:pt x="1346" y="1560"/>
                    <a:pt x="1447" y="1459"/>
                  </a:cubicBezTo>
                  <a:cubicBezTo>
                    <a:pt x="1547" y="1346"/>
                    <a:pt x="1660" y="1271"/>
                    <a:pt x="1799" y="1221"/>
                  </a:cubicBezTo>
                  <a:cubicBezTo>
                    <a:pt x="1937" y="1158"/>
                    <a:pt x="2075" y="1133"/>
                    <a:pt x="2226" y="1133"/>
                  </a:cubicBezTo>
                  <a:close/>
                  <a:moveTo>
                    <a:pt x="2226" y="1"/>
                  </a:moveTo>
                  <a:cubicBezTo>
                    <a:pt x="1924" y="1"/>
                    <a:pt x="1635" y="64"/>
                    <a:pt x="1359" y="177"/>
                  </a:cubicBezTo>
                  <a:cubicBezTo>
                    <a:pt x="1094" y="303"/>
                    <a:pt x="856" y="453"/>
                    <a:pt x="654" y="667"/>
                  </a:cubicBezTo>
                  <a:cubicBezTo>
                    <a:pt x="453" y="868"/>
                    <a:pt x="290" y="1120"/>
                    <a:pt x="176" y="1397"/>
                  </a:cubicBezTo>
                  <a:cubicBezTo>
                    <a:pt x="51" y="1686"/>
                    <a:pt x="0" y="1988"/>
                    <a:pt x="0" y="2315"/>
                  </a:cubicBezTo>
                  <a:cubicBezTo>
                    <a:pt x="0" y="2641"/>
                    <a:pt x="51" y="2956"/>
                    <a:pt x="176" y="3233"/>
                  </a:cubicBezTo>
                  <a:cubicBezTo>
                    <a:pt x="290" y="3522"/>
                    <a:pt x="453" y="3761"/>
                    <a:pt x="654" y="3962"/>
                  </a:cubicBezTo>
                  <a:cubicBezTo>
                    <a:pt x="856" y="4176"/>
                    <a:pt x="1094" y="4339"/>
                    <a:pt x="1359" y="4452"/>
                  </a:cubicBezTo>
                  <a:cubicBezTo>
                    <a:pt x="1635" y="4565"/>
                    <a:pt x="1924" y="4628"/>
                    <a:pt x="2226" y="4628"/>
                  </a:cubicBezTo>
                  <a:cubicBezTo>
                    <a:pt x="2541" y="4628"/>
                    <a:pt x="2830" y="4565"/>
                    <a:pt x="3106" y="4452"/>
                  </a:cubicBezTo>
                  <a:cubicBezTo>
                    <a:pt x="3370" y="4339"/>
                    <a:pt x="3609" y="4176"/>
                    <a:pt x="3811" y="3962"/>
                  </a:cubicBezTo>
                  <a:cubicBezTo>
                    <a:pt x="4012" y="3761"/>
                    <a:pt x="4175" y="3522"/>
                    <a:pt x="4288" y="3233"/>
                  </a:cubicBezTo>
                  <a:cubicBezTo>
                    <a:pt x="4402" y="2956"/>
                    <a:pt x="4464" y="2641"/>
                    <a:pt x="4464" y="2315"/>
                  </a:cubicBezTo>
                  <a:cubicBezTo>
                    <a:pt x="4464" y="1975"/>
                    <a:pt x="4402" y="1661"/>
                    <a:pt x="4288" y="1371"/>
                  </a:cubicBezTo>
                  <a:cubicBezTo>
                    <a:pt x="4175" y="1082"/>
                    <a:pt x="4012" y="843"/>
                    <a:pt x="3811" y="642"/>
                  </a:cubicBezTo>
                  <a:cubicBezTo>
                    <a:pt x="3609" y="441"/>
                    <a:pt x="3370" y="277"/>
                    <a:pt x="3106" y="177"/>
                  </a:cubicBezTo>
                  <a:cubicBezTo>
                    <a:pt x="2830" y="64"/>
                    <a:pt x="2541" y="1"/>
                    <a:pt x="222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9"/>
            <p:cNvSpPr/>
            <p:nvPr/>
          </p:nvSpPr>
          <p:spPr>
            <a:xfrm>
              <a:off x="6432775" y="2283275"/>
              <a:ext cx="97800" cy="111625"/>
            </a:xfrm>
            <a:custGeom>
              <a:avLst/>
              <a:gdLst/>
              <a:ahLst/>
              <a:cxnLst/>
              <a:rect l="l" t="t" r="r" b="b"/>
              <a:pathLst>
                <a:path w="3912" h="4465" extrusionOk="0">
                  <a:moveTo>
                    <a:pt x="1962" y="1"/>
                  </a:moveTo>
                  <a:cubicBezTo>
                    <a:pt x="1711" y="1"/>
                    <a:pt x="1472" y="39"/>
                    <a:pt x="1246" y="139"/>
                  </a:cubicBezTo>
                  <a:cubicBezTo>
                    <a:pt x="1019" y="215"/>
                    <a:pt x="818" y="340"/>
                    <a:pt x="642" y="504"/>
                  </a:cubicBezTo>
                  <a:lnTo>
                    <a:pt x="265" y="89"/>
                  </a:lnTo>
                  <a:lnTo>
                    <a:pt x="1" y="89"/>
                  </a:lnTo>
                  <a:lnTo>
                    <a:pt x="1" y="4465"/>
                  </a:lnTo>
                  <a:lnTo>
                    <a:pt x="1120" y="4465"/>
                  </a:lnTo>
                  <a:lnTo>
                    <a:pt x="1120" y="1962"/>
                  </a:lnTo>
                  <a:cubicBezTo>
                    <a:pt x="1120" y="1849"/>
                    <a:pt x="1132" y="1736"/>
                    <a:pt x="1183" y="1636"/>
                  </a:cubicBezTo>
                  <a:cubicBezTo>
                    <a:pt x="1220" y="1535"/>
                    <a:pt x="1283" y="1447"/>
                    <a:pt x="1359" y="1371"/>
                  </a:cubicBezTo>
                  <a:cubicBezTo>
                    <a:pt x="1434" y="1296"/>
                    <a:pt x="1522" y="1233"/>
                    <a:pt x="1635" y="1183"/>
                  </a:cubicBezTo>
                  <a:cubicBezTo>
                    <a:pt x="1736" y="1145"/>
                    <a:pt x="1849" y="1120"/>
                    <a:pt x="1962" y="1120"/>
                  </a:cubicBezTo>
                  <a:cubicBezTo>
                    <a:pt x="2075" y="1120"/>
                    <a:pt x="2189" y="1145"/>
                    <a:pt x="2289" y="1183"/>
                  </a:cubicBezTo>
                  <a:cubicBezTo>
                    <a:pt x="2390" y="1233"/>
                    <a:pt x="2478" y="1296"/>
                    <a:pt x="2553" y="1371"/>
                  </a:cubicBezTo>
                  <a:cubicBezTo>
                    <a:pt x="2629" y="1447"/>
                    <a:pt x="2692" y="1535"/>
                    <a:pt x="2729" y="1636"/>
                  </a:cubicBezTo>
                  <a:cubicBezTo>
                    <a:pt x="2767" y="1736"/>
                    <a:pt x="2792" y="1849"/>
                    <a:pt x="2792" y="1962"/>
                  </a:cubicBezTo>
                  <a:lnTo>
                    <a:pt x="2792" y="4465"/>
                  </a:lnTo>
                  <a:lnTo>
                    <a:pt x="3911" y="4465"/>
                  </a:lnTo>
                  <a:lnTo>
                    <a:pt x="3911" y="1962"/>
                  </a:lnTo>
                  <a:cubicBezTo>
                    <a:pt x="3911" y="1686"/>
                    <a:pt x="3861" y="1434"/>
                    <a:pt x="3761" y="1195"/>
                  </a:cubicBezTo>
                  <a:cubicBezTo>
                    <a:pt x="3660" y="957"/>
                    <a:pt x="3509" y="755"/>
                    <a:pt x="3333" y="579"/>
                  </a:cubicBezTo>
                  <a:cubicBezTo>
                    <a:pt x="3157" y="391"/>
                    <a:pt x="2956" y="252"/>
                    <a:pt x="2717" y="152"/>
                  </a:cubicBezTo>
                  <a:cubicBezTo>
                    <a:pt x="2478" y="51"/>
                    <a:pt x="2226" y="1"/>
                    <a:pt x="196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9"/>
            <p:cNvSpPr/>
            <p:nvPr/>
          </p:nvSpPr>
          <p:spPr>
            <a:xfrm>
              <a:off x="4737700" y="2686300"/>
              <a:ext cx="234550" cy="881525"/>
            </a:xfrm>
            <a:custGeom>
              <a:avLst/>
              <a:gdLst/>
              <a:ahLst/>
              <a:cxnLst/>
              <a:rect l="l" t="t" r="r" b="b"/>
              <a:pathLst>
                <a:path w="9382" h="35261" extrusionOk="0">
                  <a:moveTo>
                    <a:pt x="0" y="1"/>
                  </a:moveTo>
                  <a:lnTo>
                    <a:pt x="1472" y="35260"/>
                  </a:lnTo>
                  <a:lnTo>
                    <a:pt x="7910" y="35260"/>
                  </a:lnTo>
                  <a:lnTo>
                    <a:pt x="938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9"/>
            <p:cNvSpPr/>
            <p:nvPr/>
          </p:nvSpPr>
          <p:spPr>
            <a:xfrm>
              <a:off x="4935425" y="3094975"/>
              <a:ext cx="151250" cy="472850"/>
            </a:xfrm>
            <a:custGeom>
              <a:avLst/>
              <a:gdLst/>
              <a:ahLst/>
              <a:cxnLst/>
              <a:rect l="l" t="t" r="r" b="b"/>
              <a:pathLst>
                <a:path w="6050" h="18914" extrusionOk="0">
                  <a:moveTo>
                    <a:pt x="818" y="1"/>
                  </a:moveTo>
                  <a:lnTo>
                    <a:pt x="1" y="18913"/>
                  </a:lnTo>
                  <a:lnTo>
                    <a:pt x="4968" y="18913"/>
                  </a:lnTo>
                  <a:lnTo>
                    <a:pt x="604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9"/>
            <p:cNvSpPr/>
            <p:nvPr/>
          </p:nvSpPr>
          <p:spPr>
            <a:xfrm>
              <a:off x="4704050" y="3536025"/>
              <a:ext cx="411550" cy="31800"/>
            </a:xfrm>
            <a:custGeom>
              <a:avLst/>
              <a:gdLst/>
              <a:ahLst/>
              <a:cxnLst/>
              <a:rect l="l" t="t" r="r" b="b"/>
              <a:pathLst>
                <a:path w="16462" h="1272" extrusionOk="0">
                  <a:moveTo>
                    <a:pt x="1" y="1"/>
                  </a:moveTo>
                  <a:lnTo>
                    <a:pt x="16461" y="1"/>
                  </a:lnTo>
                  <a:lnTo>
                    <a:pt x="16461" y="1271"/>
                  </a:lnTo>
                  <a:lnTo>
                    <a:pt x="1" y="1271"/>
                  </a:lnTo>
                  <a:close/>
                </a:path>
              </a:pathLst>
            </a:custGeom>
            <a:solidFill>
              <a:srgbClr val="D3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9"/>
            <p:cNvSpPr/>
            <p:nvPr/>
          </p:nvSpPr>
          <p:spPr>
            <a:xfrm>
              <a:off x="4810950" y="2903225"/>
              <a:ext cx="102500" cy="146500"/>
            </a:xfrm>
            <a:custGeom>
              <a:avLst/>
              <a:gdLst/>
              <a:ahLst/>
              <a:cxnLst/>
              <a:rect l="l" t="t" r="r" b="b"/>
              <a:pathLst>
                <a:path w="4100" h="5860" extrusionOk="0">
                  <a:moveTo>
                    <a:pt x="252" y="0"/>
                  </a:moveTo>
                  <a:lnTo>
                    <a:pt x="252" y="1170"/>
                  </a:lnTo>
                  <a:lnTo>
                    <a:pt x="2352" y="1170"/>
                  </a:lnTo>
                  <a:cubicBezTo>
                    <a:pt x="2427" y="1170"/>
                    <a:pt x="2503" y="1182"/>
                    <a:pt x="2578" y="1220"/>
                  </a:cubicBezTo>
                  <a:cubicBezTo>
                    <a:pt x="2641" y="1245"/>
                    <a:pt x="2704" y="1283"/>
                    <a:pt x="2754" y="1346"/>
                  </a:cubicBezTo>
                  <a:cubicBezTo>
                    <a:pt x="2817" y="1396"/>
                    <a:pt x="2855" y="1459"/>
                    <a:pt x="2892" y="1522"/>
                  </a:cubicBezTo>
                  <a:cubicBezTo>
                    <a:pt x="2918" y="1597"/>
                    <a:pt x="2930" y="1673"/>
                    <a:pt x="2930" y="1748"/>
                  </a:cubicBezTo>
                  <a:cubicBezTo>
                    <a:pt x="2930" y="1836"/>
                    <a:pt x="2918" y="1911"/>
                    <a:pt x="2892" y="1987"/>
                  </a:cubicBezTo>
                  <a:cubicBezTo>
                    <a:pt x="2855" y="2062"/>
                    <a:pt x="2817" y="2125"/>
                    <a:pt x="2754" y="2176"/>
                  </a:cubicBezTo>
                  <a:cubicBezTo>
                    <a:pt x="2704" y="2226"/>
                    <a:pt x="2641" y="2264"/>
                    <a:pt x="2578" y="2301"/>
                  </a:cubicBezTo>
                  <a:cubicBezTo>
                    <a:pt x="2503" y="2326"/>
                    <a:pt x="2427" y="2339"/>
                    <a:pt x="2352" y="2339"/>
                  </a:cubicBezTo>
                  <a:lnTo>
                    <a:pt x="1761" y="2339"/>
                  </a:lnTo>
                  <a:cubicBezTo>
                    <a:pt x="1522" y="2339"/>
                    <a:pt x="1283" y="2389"/>
                    <a:pt x="1082" y="2477"/>
                  </a:cubicBezTo>
                  <a:cubicBezTo>
                    <a:pt x="868" y="2565"/>
                    <a:pt x="679" y="2691"/>
                    <a:pt x="516" y="2855"/>
                  </a:cubicBezTo>
                  <a:cubicBezTo>
                    <a:pt x="365" y="3018"/>
                    <a:pt x="239" y="3207"/>
                    <a:pt x="139" y="3420"/>
                  </a:cubicBezTo>
                  <a:cubicBezTo>
                    <a:pt x="51" y="3634"/>
                    <a:pt x="0" y="3861"/>
                    <a:pt x="0" y="4099"/>
                  </a:cubicBezTo>
                  <a:lnTo>
                    <a:pt x="0" y="5860"/>
                  </a:lnTo>
                  <a:lnTo>
                    <a:pt x="3949" y="5860"/>
                  </a:lnTo>
                  <a:lnTo>
                    <a:pt x="3949" y="4678"/>
                  </a:lnTo>
                  <a:lnTo>
                    <a:pt x="1170" y="4678"/>
                  </a:lnTo>
                  <a:lnTo>
                    <a:pt x="1170" y="4099"/>
                  </a:lnTo>
                  <a:cubicBezTo>
                    <a:pt x="1170" y="4011"/>
                    <a:pt x="1195" y="3936"/>
                    <a:pt x="1220" y="3873"/>
                  </a:cubicBezTo>
                  <a:cubicBezTo>
                    <a:pt x="1245" y="3798"/>
                    <a:pt x="1295" y="3735"/>
                    <a:pt x="1346" y="3685"/>
                  </a:cubicBezTo>
                  <a:cubicBezTo>
                    <a:pt x="1396" y="3634"/>
                    <a:pt x="1459" y="3584"/>
                    <a:pt x="1534" y="3559"/>
                  </a:cubicBezTo>
                  <a:cubicBezTo>
                    <a:pt x="1597" y="3534"/>
                    <a:pt x="1673" y="3508"/>
                    <a:pt x="1761" y="3508"/>
                  </a:cubicBezTo>
                  <a:lnTo>
                    <a:pt x="2352" y="3508"/>
                  </a:lnTo>
                  <a:cubicBezTo>
                    <a:pt x="2591" y="3508"/>
                    <a:pt x="2817" y="3471"/>
                    <a:pt x="3031" y="3370"/>
                  </a:cubicBezTo>
                  <a:cubicBezTo>
                    <a:pt x="3245" y="3282"/>
                    <a:pt x="3421" y="3156"/>
                    <a:pt x="3584" y="3005"/>
                  </a:cubicBezTo>
                  <a:cubicBezTo>
                    <a:pt x="3747" y="2842"/>
                    <a:pt x="3873" y="2653"/>
                    <a:pt x="3961" y="2440"/>
                  </a:cubicBezTo>
                  <a:cubicBezTo>
                    <a:pt x="4062" y="2226"/>
                    <a:pt x="4100" y="1999"/>
                    <a:pt x="4100" y="1748"/>
                  </a:cubicBezTo>
                  <a:cubicBezTo>
                    <a:pt x="4100" y="1509"/>
                    <a:pt x="4062" y="1283"/>
                    <a:pt x="3961" y="1069"/>
                  </a:cubicBezTo>
                  <a:cubicBezTo>
                    <a:pt x="3873" y="855"/>
                    <a:pt x="3747" y="679"/>
                    <a:pt x="3584" y="516"/>
                  </a:cubicBezTo>
                  <a:cubicBezTo>
                    <a:pt x="3421" y="352"/>
                    <a:pt x="3245" y="226"/>
                    <a:pt x="3031" y="138"/>
                  </a:cubicBezTo>
                  <a:cubicBezTo>
                    <a:pt x="2817" y="38"/>
                    <a:pt x="2591" y="0"/>
                    <a:pt x="23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9"/>
            <p:cNvSpPr/>
            <p:nvPr/>
          </p:nvSpPr>
          <p:spPr>
            <a:xfrm>
              <a:off x="2748675" y="2563075"/>
              <a:ext cx="4114825" cy="467800"/>
            </a:xfrm>
            <a:custGeom>
              <a:avLst/>
              <a:gdLst/>
              <a:ahLst/>
              <a:cxnLst/>
              <a:rect l="l" t="t" r="r" b="b"/>
              <a:pathLst>
                <a:path w="164593" h="18712" extrusionOk="0">
                  <a:moveTo>
                    <a:pt x="147578" y="12198"/>
                  </a:moveTo>
                  <a:lnTo>
                    <a:pt x="140247" y="12877"/>
                  </a:lnTo>
                  <a:lnTo>
                    <a:pt x="131621" y="18711"/>
                  </a:lnTo>
                  <a:lnTo>
                    <a:pt x="131621" y="9859"/>
                  </a:lnTo>
                  <a:lnTo>
                    <a:pt x="88741" y="9859"/>
                  </a:lnTo>
                  <a:lnTo>
                    <a:pt x="88603" y="13418"/>
                  </a:lnTo>
                  <a:lnTo>
                    <a:pt x="79989" y="15492"/>
                  </a:lnTo>
                  <a:lnTo>
                    <a:pt x="79762" y="9859"/>
                  </a:lnTo>
                  <a:lnTo>
                    <a:pt x="37511" y="9859"/>
                  </a:lnTo>
                  <a:lnTo>
                    <a:pt x="37423" y="18447"/>
                  </a:lnTo>
                  <a:lnTo>
                    <a:pt x="28797" y="13279"/>
                  </a:lnTo>
                  <a:lnTo>
                    <a:pt x="21491" y="12738"/>
                  </a:lnTo>
                  <a:lnTo>
                    <a:pt x="21491" y="8740"/>
                  </a:lnTo>
                  <a:lnTo>
                    <a:pt x="0" y="0"/>
                  </a:lnTo>
                  <a:lnTo>
                    <a:pt x="164592" y="0"/>
                  </a:lnTo>
                  <a:lnTo>
                    <a:pt x="147855" y="7658"/>
                  </a:lnTo>
                  <a:close/>
                </a:path>
              </a:pathLst>
            </a:custGeom>
            <a:solidFill>
              <a:srgbClr val="512452">
                <a:alpha val="5195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9"/>
            <p:cNvSpPr/>
            <p:nvPr/>
          </p:nvSpPr>
          <p:spPr>
            <a:xfrm>
              <a:off x="5495000" y="2724650"/>
              <a:ext cx="220100" cy="23600"/>
            </a:xfrm>
            <a:custGeom>
              <a:avLst/>
              <a:gdLst/>
              <a:ahLst/>
              <a:cxnLst/>
              <a:rect l="l" t="t" r="r" b="b"/>
              <a:pathLst>
                <a:path w="8804" h="944" extrusionOk="0">
                  <a:moveTo>
                    <a:pt x="768" y="1"/>
                  </a:moveTo>
                  <a:lnTo>
                    <a:pt x="1" y="944"/>
                  </a:lnTo>
                  <a:lnTo>
                    <a:pt x="6993" y="944"/>
                  </a:lnTo>
                  <a:lnTo>
                    <a:pt x="88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9"/>
            <p:cNvSpPr/>
            <p:nvPr/>
          </p:nvSpPr>
          <p:spPr>
            <a:xfrm>
              <a:off x="5555050" y="2624375"/>
              <a:ext cx="320050" cy="34300"/>
            </a:xfrm>
            <a:custGeom>
              <a:avLst/>
              <a:gdLst/>
              <a:ahLst/>
              <a:cxnLst/>
              <a:rect l="l" t="t" r="r" b="b"/>
              <a:pathLst>
                <a:path w="12802" h="1372" extrusionOk="0">
                  <a:moveTo>
                    <a:pt x="1107" y="0"/>
                  </a:moveTo>
                  <a:lnTo>
                    <a:pt x="1" y="1371"/>
                  </a:lnTo>
                  <a:lnTo>
                    <a:pt x="10174" y="1371"/>
                  </a:lnTo>
                  <a:lnTo>
                    <a:pt x="1280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9"/>
            <p:cNvSpPr/>
            <p:nvPr/>
          </p:nvSpPr>
          <p:spPr>
            <a:xfrm>
              <a:off x="4119650" y="2724650"/>
              <a:ext cx="219750" cy="23600"/>
            </a:xfrm>
            <a:custGeom>
              <a:avLst/>
              <a:gdLst/>
              <a:ahLst/>
              <a:cxnLst/>
              <a:rect l="l" t="t" r="r" b="b"/>
              <a:pathLst>
                <a:path w="8790" h="944" extrusionOk="0">
                  <a:moveTo>
                    <a:pt x="0" y="1"/>
                  </a:moveTo>
                  <a:lnTo>
                    <a:pt x="1798" y="944"/>
                  </a:lnTo>
                  <a:lnTo>
                    <a:pt x="8790" y="944"/>
                  </a:lnTo>
                  <a:lnTo>
                    <a:pt x="80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9"/>
            <p:cNvSpPr/>
            <p:nvPr/>
          </p:nvSpPr>
          <p:spPr>
            <a:xfrm>
              <a:off x="3959625" y="2624375"/>
              <a:ext cx="320050" cy="34300"/>
            </a:xfrm>
            <a:custGeom>
              <a:avLst/>
              <a:gdLst/>
              <a:ahLst/>
              <a:cxnLst/>
              <a:rect l="l" t="t" r="r" b="b"/>
              <a:pathLst>
                <a:path w="12802" h="1372" extrusionOk="0">
                  <a:moveTo>
                    <a:pt x="1" y="0"/>
                  </a:moveTo>
                  <a:lnTo>
                    <a:pt x="2629" y="1371"/>
                  </a:lnTo>
                  <a:lnTo>
                    <a:pt x="12802" y="1371"/>
                  </a:lnTo>
                  <a:lnTo>
                    <a:pt x="1169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9"/>
            <p:cNvSpPr/>
            <p:nvPr/>
          </p:nvSpPr>
          <p:spPr>
            <a:xfrm>
              <a:off x="2704350" y="2432575"/>
              <a:ext cx="2222000" cy="130525"/>
            </a:xfrm>
            <a:custGeom>
              <a:avLst/>
              <a:gdLst/>
              <a:ahLst/>
              <a:cxnLst/>
              <a:rect l="l" t="t" r="r" b="b"/>
              <a:pathLst>
                <a:path w="88880" h="5221" extrusionOk="0">
                  <a:moveTo>
                    <a:pt x="55581" y="0"/>
                  </a:moveTo>
                  <a:cubicBezTo>
                    <a:pt x="32354" y="0"/>
                    <a:pt x="0" y="241"/>
                    <a:pt x="0" y="241"/>
                  </a:cubicBezTo>
                  <a:lnTo>
                    <a:pt x="1547" y="957"/>
                  </a:lnTo>
                  <a:cubicBezTo>
                    <a:pt x="1547" y="957"/>
                    <a:pt x="33152" y="756"/>
                    <a:pt x="55895" y="756"/>
                  </a:cubicBezTo>
                  <a:cubicBezTo>
                    <a:pt x="67266" y="756"/>
                    <a:pt x="76422" y="807"/>
                    <a:pt x="78304" y="957"/>
                  </a:cubicBezTo>
                  <a:cubicBezTo>
                    <a:pt x="83950" y="1398"/>
                    <a:pt x="87408" y="5220"/>
                    <a:pt x="87408" y="5220"/>
                  </a:cubicBezTo>
                  <a:lnTo>
                    <a:pt x="88879" y="5220"/>
                  </a:lnTo>
                  <a:cubicBezTo>
                    <a:pt x="88879" y="5220"/>
                    <a:pt x="84440" y="819"/>
                    <a:pt x="78392" y="241"/>
                  </a:cubicBezTo>
                  <a:cubicBezTo>
                    <a:pt x="76527" y="60"/>
                    <a:pt x="67195" y="0"/>
                    <a:pt x="55581" y="0"/>
                  </a:cubicBezTo>
                  <a:close/>
                </a:path>
              </a:pathLst>
            </a:custGeom>
            <a:solidFill>
              <a:srgbClr val="B915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9"/>
            <p:cNvSpPr/>
            <p:nvPr/>
          </p:nvSpPr>
          <p:spPr>
            <a:xfrm>
              <a:off x="2743025" y="2442500"/>
              <a:ext cx="2146525" cy="120600"/>
            </a:xfrm>
            <a:custGeom>
              <a:avLst/>
              <a:gdLst/>
              <a:ahLst/>
              <a:cxnLst/>
              <a:rect l="l" t="t" r="r" b="b"/>
              <a:pathLst>
                <a:path w="85861" h="4824" extrusionOk="0">
                  <a:moveTo>
                    <a:pt x="63617" y="1"/>
                  </a:moveTo>
                  <a:cubicBezTo>
                    <a:pt x="41791" y="1"/>
                    <a:pt x="0" y="560"/>
                    <a:pt x="0" y="560"/>
                  </a:cubicBezTo>
                  <a:lnTo>
                    <a:pt x="50" y="1365"/>
                  </a:lnTo>
                  <a:cubicBezTo>
                    <a:pt x="50" y="1365"/>
                    <a:pt x="32667" y="1013"/>
                    <a:pt x="55715" y="1013"/>
                  </a:cubicBezTo>
                  <a:cubicBezTo>
                    <a:pt x="67239" y="1013"/>
                    <a:pt x="76371" y="1101"/>
                    <a:pt x="77838" y="1365"/>
                  </a:cubicBezTo>
                  <a:cubicBezTo>
                    <a:pt x="82227" y="2157"/>
                    <a:pt x="84478" y="4823"/>
                    <a:pt x="84478" y="4823"/>
                  </a:cubicBezTo>
                  <a:lnTo>
                    <a:pt x="85861" y="4823"/>
                  </a:lnTo>
                  <a:cubicBezTo>
                    <a:pt x="85861" y="4823"/>
                    <a:pt x="83258" y="661"/>
                    <a:pt x="75914" y="158"/>
                  </a:cubicBezTo>
                  <a:cubicBezTo>
                    <a:pt x="74301" y="45"/>
                    <a:pt x="69746" y="1"/>
                    <a:pt x="63617" y="1"/>
                  </a:cubicBezTo>
                  <a:close/>
                </a:path>
              </a:pathLst>
            </a:custGeom>
            <a:solidFill>
              <a:srgbClr val="BD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9"/>
            <p:cNvSpPr/>
            <p:nvPr/>
          </p:nvSpPr>
          <p:spPr>
            <a:xfrm>
              <a:off x="5934200" y="2675300"/>
              <a:ext cx="552350" cy="134250"/>
            </a:xfrm>
            <a:custGeom>
              <a:avLst/>
              <a:gdLst/>
              <a:ahLst/>
              <a:cxnLst/>
              <a:rect l="l" t="t" r="r" b="b"/>
              <a:pathLst>
                <a:path w="22094" h="5370" extrusionOk="0">
                  <a:moveTo>
                    <a:pt x="22094" y="0"/>
                  </a:moveTo>
                  <a:lnTo>
                    <a:pt x="11745" y="202"/>
                  </a:lnTo>
                  <a:lnTo>
                    <a:pt x="0" y="5370"/>
                  </a:lnTo>
                  <a:lnTo>
                    <a:pt x="4200" y="5370"/>
                  </a:lnTo>
                  <a:lnTo>
                    <a:pt x="4112" y="3873"/>
                  </a:lnTo>
                  <a:lnTo>
                    <a:pt x="12826" y="441"/>
                  </a:lnTo>
                  <a:lnTo>
                    <a:pt x="20610" y="441"/>
                  </a:lnTo>
                  <a:lnTo>
                    <a:pt x="20434" y="3169"/>
                  </a:lnTo>
                  <a:cubicBezTo>
                    <a:pt x="20434" y="3169"/>
                    <a:pt x="20623" y="1321"/>
                    <a:pt x="20799" y="944"/>
                  </a:cubicBezTo>
                  <a:cubicBezTo>
                    <a:pt x="20975" y="566"/>
                    <a:pt x="22094" y="0"/>
                    <a:pt x="22094" y="0"/>
                  </a:cubicBezTo>
                  <a:close/>
                </a:path>
              </a:pathLst>
            </a:custGeom>
            <a:solidFill>
              <a:srgbClr val="BD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9"/>
            <p:cNvSpPr/>
            <p:nvPr/>
          </p:nvSpPr>
          <p:spPr>
            <a:xfrm>
              <a:off x="3236575" y="2675300"/>
              <a:ext cx="552375" cy="134250"/>
            </a:xfrm>
            <a:custGeom>
              <a:avLst/>
              <a:gdLst/>
              <a:ahLst/>
              <a:cxnLst/>
              <a:rect l="l" t="t" r="r" b="b"/>
              <a:pathLst>
                <a:path w="22095" h="5370" extrusionOk="0">
                  <a:moveTo>
                    <a:pt x="1" y="0"/>
                  </a:moveTo>
                  <a:cubicBezTo>
                    <a:pt x="1" y="0"/>
                    <a:pt x="1120" y="566"/>
                    <a:pt x="1296" y="944"/>
                  </a:cubicBezTo>
                  <a:cubicBezTo>
                    <a:pt x="1484" y="1321"/>
                    <a:pt x="1660" y="3169"/>
                    <a:pt x="1660" y="3169"/>
                  </a:cubicBezTo>
                  <a:lnTo>
                    <a:pt x="1497" y="441"/>
                  </a:lnTo>
                  <a:lnTo>
                    <a:pt x="9281" y="441"/>
                  </a:lnTo>
                  <a:lnTo>
                    <a:pt x="17995" y="3873"/>
                  </a:lnTo>
                  <a:lnTo>
                    <a:pt x="17895" y="5370"/>
                  </a:lnTo>
                  <a:lnTo>
                    <a:pt x="22094" y="5370"/>
                  </a:lnTo>
                  <a:lnTo>
                    <a:pt x="8916" y="17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BD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9"/>
            <p:cNvSpPr/>
            <p:nvPr/>
          </p:nvSpPr>
          <p:spPr>
            <a:xfrm>
              <a:off x="4889525" y="2542325"/>
              <a:ext cx="1991575" cy="20775"/>
            </a:xfrm>
            <a:custGeom>
              <a:avLst/>
              <a:gdLst/>
              <a:ahLst/>
              <a:cxnLst/>
              <a:rect l="l" t="t" r="r" b="b"/>
              <a:pathLst>
                <a:path w="79663" h="831" extrusionOk="0">
                  <a:moveTo>
                    <a:pt x="529" y="0"/>
                  </a:moveTo>
                  <a:lnTo>
                    <a:pt x="1" y="830"/>
                  </a:lnTo>
                  <a:lnTo>
                    <a:pt x="78958" y="830"/>
                  </a:lnTo>
                  <a:lnTo>
                    <a:pt x="79662" y="415"/>
                  </a:lnTo>
                  <a:lnTo>
                    <a:pt x="529" y="0"/>
                  </a:lnTo>
                  <a:close/>
                </a:path>
              </a:pathLst>
            </a:custGeom>
            <a:solidFill>
              <a:srgbClr val="B915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9"/>
            <p:cNvSpPr/>
            <p:nvPr/>
          </p:nvSpPr>
          <p:spPr>
            <a:xfrm>
              <a:off x="4309200" y="2201225"/>
              <a:ext cx="463100" cy="117475"/>
            </a:xfrm>
            <a:custGeom>
              <a:avLst/>
              <a:gdLst/>
              <a:ahLst/>
              <a:cxnLst/>
              <a:rect l="l" t="t" r="r" b="b"/>
              <a:pathLst>
                <a:path w="18524" h="4699" extrusionOk="0">
                  <a:moveTo>
                    <a:pt x="18524" y="1"/>
                  </a:moveTo>
                  <a:lnTo>
                    <a:pt x="177" y="64"/>
                  </a:lnTo>
                  <a:lnTo>
                    <a:pt x="1" y="4289"/>
                  </a:lnTo>
                  <a:lnTo>
                    <a:pt x="215" y="4691"/>
                  </a:lnTo>
                  <a:cubicBezTo>
                    <a:pt x="215" y="4691"/>
                    <a:pt x="671" y="4699"/>
                    <a:pt x="1419" y="4699"/>
                  </a:cubicBezTo>
                  <a:cubicBezTo>
                    <a:pt x="3864" y="4699"/>
                    <a:pt x="9423" y="4618"/>
                    <a:pt x="12274" y="3924"/>
                  </a:cubicBezTo>
                  <a:cubicBezTo>
                    <a:pt x="16009" y="3019"/>
                    <a:pt x="18523" y="1"/>
                    <a:pt x="18524" y="1"/>
                  </a:cubicBezTo>
                  <a:close/>
                </a:path>
              </a:pathLst>
            </a:custGeom>
            <a:solidFill>
              <a:srgbClr val="BD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9"/>
            <p:cNvSpPr/>
            <p:nvPr/>
          </p:nvSpPr>
          <p:spPr>
            <a:xfrm>
              <a:off x="4302925" y="2074850"/>
              <a:ext cx="576575" cy="233600"/>
            </a:xfrm>
            <a:custGeom>
              <a:avLst/>
              <a:gdLst/>
              <a:ahLst/>
              <a:cxnLst/>
              <a:rect l="l" t="t" r="r" b="b"/>
              <a:pathLst>
                <a:path w="23063" h="9344" extrusionOk="0">
                  <a:moveTo>
                    <a:pt x="22748" y="1"/>
                  </a:moveTo>
                  <a:lnTo>
                    <a:pt x="0" y="8426"/>
                  </a:lnTo>
                  <a:lnTo>
                    <a:pt x="252" y="9344"/>
                  </a:lnTo>
                  <a:lnTo>
                    <a:pt x="8690" y="9092"/>
                  </a:lnTo>
                  <a:cubicBezTo>
                    <a:pt x="11758" y="9092"/>
                    <a:pt x="14725" y="7986"/>
                    <a:pt x="17039" y="5974"/>
                  </a:cubicBezTo>
                  <a:lnTo>
                    <a:pt x="23063" y="680"/>
                  </a:lnTo>
                  <a:lnTo>
                    <a:pt x="22748" y="1"/>
                  </a:lnTo>
                  <a:close/>
                </a:path>
              </a:pathLst>
            </a:custGeom>
            <a:solidFill>
              <a:srgbClr val="B915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9"/>
            <p:cNvSpPr/>
            <p:nvPr/>
          </p:nvSpPr>
          <p:spPr>
            <a:xfrm>
              <a:off x="4302925" y="2074850"/>
              <a:ext cx="568725" cy="210650"/>
            </a:xfrm>
            <a:custGeom>
              <a:avLst/>
              <a:gdLst/>
              <a:ahLst/>
              <a:cxnLst/>
              <a:rect l="l" t="t" r="r" b="b"/>
              <a:pathLst>
                <a:path w="22749" h="8426" extrusionOk="0">
                  <a:moveTo>
                    <a:pt x="0" y="1"/>
                  </a:moveTo>
                  <a:lnTo>
                    <a:pt x="0" y="8426"/>
                  </a:lnTo>
                  <a:lnTo>
                    <a:pt x="8690" y="8426"/>
                  </a:lnTo>
                  <a:cubicBezTo>
                    <a:pt x="11758" y="8426"/>
                    <a:pt x="14725" y="7319"/>
                    <a:pt x="17039" y="5295"/>
                  </a:cubicBezTo>
                  <a:lnTo>
                    <a:pt x="2274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9"/>
            <p:cNvSpPr/>
            <p:nvPr/>
          </p:nvSpPr>
          <p:spPr>
            <a:xfrm>
              <a:off x="4936700" y="3094975"/>
              <a:ext cx="40575" cy="441125"/>
            </a:xfrm>
            <a:custGeom>
              <a:avLst/>
              <a:gdLst/>
              <a:ahLst/>
              <a:cxnLst/>
              <a:rect l="l" t="t" r="r" b="b"/>
              <a:pathLst>
                <a:path w="1623" h="17645" extrusionOk="0">
                  <a:moveTo>
                    <a:pt x="767" y="1"/>
                  </a:moveTo>
                  <a:lnTo>
                    <a:pt x="0" y="17643"/>
                  </a:lnTo>
                  <a:lnTo>
                    <a:pt x="1523" y="17643"/>
                  </a:lnTo>
                  <a:cubicBezTo>
                    <a:pt x="1277" y="17629"/>
                    <a:pt x="646" y="17502"/>
                    <a:pt x="415" y="16599"/>
                  </a:cubicBezTo>
                  <a:cubicBezTo>
                    <a:pt x="126" y="15456"/>
                    <a:pt x="767" y="15"/>
                    <a:pt x="767" y="1"/>
                  </a:cubicBezTo>
                  <a:close/>
                  <a:moveTo>
                    <a:pt x="1523" y="17643"/>
                  </a:moveTo>
                  <a:cubicBezTo>
                    <a:pt x="1543" y="17644"/>
                    <a:pt x="1561" y="17645"/>
                    <a:pt x="1576" y="17645"/>
                  </a:cubicBezTo>
                  <a:cubicBezTo>
                    <a:pt x="1606" y="17645"/>
                    <a:pt x="1622" y="17643"/>
                    <a:pt x="1622" y="17643"/>
                  </a:cubicBezTo>
                  <a:close/>
                </a:path>
              </a:pathLst>
            </a:custGeom>
            <a:solidFill>
              <a:srgbClr val="BD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9"/>
            <p:cNvSpPr/>
            <p:nvPr/>
          </p:nvSpPr>
          <p:spPr>
            <a:xfrm>
              <a:off x="3319250" y="3420675"/>
              <a:ext cx="149350" cy="53775"/>
            </a:xfrm>
            <a:custGeom>
              <a:avLst/>
              <a:gdLst/>
              <a:ahLst/>
              <a:cxnLst/>
              <a:rect l="l" t="t" r="r" b="b"/>
              <a:pathLst>
                <a:path w="5974" h="2151" extrusionOk="0">
                  <a:moveTo>
                    <a:pt x="1" y="0"/>
                  </a:moveTo>
                  <a:lnTo>
                    <a:pt x="139" y="2150"/>
                  </a:lnTo>
                  <a:lnTo>
                    <a:pt x="5974" y="2150"/>
                  </a:lnTo>
                  <a:lnTo>
                    <a:pt x="5974" y="0"/>
                  </a:lnTo>
                  <a:close/>
                </a:path>
              </a:pathLst>
            </a:custGeom>
            <a:solidFill>
              <a:srgbClr val="FFA2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9"/>
            <p:cNvSpPr/>
            <p:nvPr/>
          </p:nvSpPr>
          <p:spPr>
            <a:xfrm>
              <a:off x="4768825" y="3420675"/>
              <a:ext cx="172600" cy="53775"/>
            </a:xfrm>
            <a:custGeom>
              <a:avLst/>
              <a:gdLst/>
              <a:ahLst/>
              <a:cxnLst/>
              <a:rect l="l" t="t" r="r" b="b"/>
              <a:pathLst>
                <a:path w="6904" h="2151" extrusionOk="0">
                  <a:moveTo>
                    <a:pt x="0" y="0"/>
                  </a:moveTo>
                  <a:lnTo>
                    <a:pt x="76" y="2150"/>
                  </a:lnTo>
                  <a:lnTo>
                    <a:pt x="6816" y="2150"/>
                  </a:lnTo>
                  <a:lnTo>
                    <a:pt x="6904" y="0"/>
                  </a:lnTo>
                  <a:close/>
                </a:path>
              </a:pathLst>
            </a:custGeom>
            <a:solidFill>
              <a:srgbClr val="FFA2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9"/>
            <p:cNvSpPr/>
            <p:nvPr/>
          </p:nvSpPr>
          <p:spPr>
            <a:xfrm>
              <a:off x="6254850" y="3420675"/>
              <a:ext cx="149025" cy="53775"/>
            </a:xfrm>
            <a:custGeom>
              <a:avLst/>
              <a:gdLst/>
              <a:ahLst/>
              <a:cxnLst/>
              <a:rect l="l" t="t" r="r" b="b"/>
              <a:pathLst>
                <a:path w="5961" h="2151" extrusionOk="0">
                  <a:moveTo>
                    <a:pt x="0" y="0"/>
                  </a:moveTo>
                  <a:lnTo>
                    <a:pt x="0" y="2150"/>
                  </a:lnTo>
                  <a:lnTo>
                    <a:pt x="5822" y="2150"/>
                  </a:lnTo>
                  <a:lnTo>
                    <a:pt x="5961" y="0"/>
                  </a:lnTo>
                  <a:close/>
                </a:path>
              </a:pathLst>
            </a:custGeom>
            <a:solidFill>
              <a:srgbClr val="FFA2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9"/>
            <p:cNvSpPr/>
            <p:nvPr/>
          </p:nvSpPr>
          <p:spPr>
            <a:xfrm>
              <a:off x="3441850" y="3536025"/>
              <a:ext cx="84925" cy="31800"/>
            </a:xfrm>
            <a:custGeom>
              <a:avLst/>
              <a:gdLst/>
              <a:ahLst/>
              <a:cxnLst/>
              <a:rect l="l" t="t" r="r" b="b"/>
              <a:pathLst>
                <a:path w="3397" h="1272" extrusionOk="0">
                  <a:moveTo>
                    <a:pt x="353" y="1"/>
                  </a:moveTo>
                  <a:lnTo>
                    <a:pt x="1" y="1271"/>
                  </a:lnTo>
                  <a:lnTo>
                    <a:pt x="3132" y="1271"/>
                  </a:lnTo>
                  <a:lnTo>
                    <a:pt x="3396" y="1"/>
                  </a:lnTo>
                  <a:close/>
                </a:path>
              </a:pathLst>
            </a:custGeom>
            <a:solidFill>
              <a:srgbClr val="C49A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9"/>
            <p:cNvSpPr/>
            <p:nvPr/>
          </p:nvSpPr>
          <p:spPr>
            <a:xfrm>
              <a:off x="3375225" y="3536025"/>
              <a:ext cx="27375" cy="31800"/>
            </a:xfrm>
            <a:custGeom>
              <a:avLst/>
              <a:gdLst/>
              <a:ahLst/>
              <a:cxnLst/>
              <a:rect l="l" t="t" r="r" b="b"/>
              <a:pathLst>
                <a:path w="1095" h="1272" extrusionOk="0">
                  <a:moveTo>
                    <a:pt x="0" y="1"/>
                  </a:moveTo>
                  <a:lnTo>
                    <a:pt x="264" y="1271"/>
                  </a:lnTo>
                  <a:lnTo>
                    <a:pt x="1094" y="1271"/>
                  </a:lnTo>
                  <a:lnTo>
                    <a:pt x="893" y="1"/>
                  </a:lnTo>
                  <a:close/>
                </a:path>
              </a:pathLst>
            </a:custGeom>
            <a:solidFill>
              <a:srgbClr val="C49A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9"/>
            <p:cNvSpPr/>
            <p:nvPr/>
          </p:nvSpPr>
          <p:spPr>
            <a:xfrm>
              <a:off x="3599050" y="3536025"/>
              <a:ext cx="30525" cy="31800"/>
            </a:xfrm>
            <a:custGeom>
              <a:avLst/>
              <a:gdLst/>
              <a:ahLst/>
              <a:cxnLst/>
              <a:rect l="l" t="t" r="r" b="b"/>
              <a:pathLst>
                <a:path w="1221" h="1272" extrusionOk="0">
                  <a:moveTo>
                    <a:pt x="239" y="1"/>
                  </a:moveTo>
                  <a:lnTo>
                    <a:pt x="0" y="1271"/>
                  </a:lnTo>
                  <a:lnTo>
                    <a:pt x="1031" y="1271"/>
                  </a:lnTo>
                  <a:lnTo>
                    <a:pt x="1220" y="1"/>
                  </a:lnTo>
                  <a:close/>
                </a:path>
              </a:pathLst>
            </a:custGeom>
            <a:solidFill>
              <a:srgbClr val="C49A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9"/>
            <p:cNvSpPr/>
            <p:nvPr/>
          </p:nvSpPr>
          <p:spPr>
            <a:xfrm>
              <a:off x="4778250" y="3536025"/>
              <a:ext cx="94975" cy="31800"/>
            </a:xfrm>
            <a:custGeom>
              <a:avLst/>
              <a:gdLst/>
              <a:ahLst/>
              <a:cxnLst/>
              <a:rect l="l" t="t" r="r" b="b"/>
              <a:pathLst>
                <a:path w="3799" h="1272" extrusionOk="0">
                  <a:moveTo>
                    <a:pt x="365" y="1"/>
                  </a:moveTo>
                  <a:lnTo>
                    <a:pt x="0" y="1271"/>
                  </a:lnTo>
                  <a:lnTo>
                    <a:pt x="3660" y="1271"/>
                  </a:lnTo>
                  <a:lnTo>
                    <a:pt x="3798" y="1"/>
                  </a:lnTo>
                  <a:close/>
                </a:path>
              </a:pathLst>
            </a:custGeom>
            <a:solidFill>
              <a:srgbClr val="C49A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9"/>
            <p:cNvSpPr/>
            <p:nvPr/>
          </p:nvSpPr>
          <p:spPr>
            <a:xfrm>
              <a:off x="4890800" y="3536025"/>
              <a:ext cx="14175" cy="31800"/>
            </a:xfrm>
            <a:custGeom>
              <a:avLst/>
              <a:gdLst/>
              <a:ahLst/>
              <a:cxnLst/>
              <a:rect l="l" t="t" r="r" b="b"/>
              <a:pathLst>
                <a:path w="567" h="1272" extrusionOk="0">
                  <a:moveTo>
                    <a:pt x="264" y="1"/>
                  </a:moveTo>
                  <a:lnTo>
                    <a:pt x="0" y="1271"/>
                  </a:lnTo>
                  <a:lnTo>
                    <a:pt x="403" y="1271"/>
                  </a:lnTo>
                  <a:lnTo>
                    <a:pt x="566" y="1"/>
                  </a:lnTo>
                  <a:close/>
                </a:path>
              </a:pathLst>
            </a:custGeom>
            <a:solidFill>
              <a:srgbClr val="C49A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9"/>
            <p:cNvSpPr/>
            <p:nvPr/>
          </p:nvSpPr>
          <p:spPr>
            <a:xfrm>
              <a:off x="6100175" y="3536025"/>
              <a:ext cx="91825" cy="31800"/>
            </a:xfrm>
            <a:custGeom>
              <a:avLst/>
              <a:gdLst/>
              <a:ahLst/>
              <a:cxnLst/>
              <a:rect l="l" t="t" r="r" b="b"/>
              <a:pathLst>
                <a:path w="3673" h="1272" extrusionOk="0">
                  <a:moveTo>
                    <a:pt x="1" y="1"/>
                  </a:moveTo>
                  <a:lnTo>
                    <a:pt x="1" y="1271"/>
                  </a:lnTo>
                  <a:lnTo>
                    <a:pt x="3119" y="1271"/>
                  </a:lnTo>
                  <a:lnTo>
                    <a:pt x="3672" y="1"/>
                  </a:lnTo>
                  <a:lnTo>
                    <a:pt x="3119" y="1"/>
                  </a:lnTo>
                  <a:lnTo>
                    <a:pt x="2553" y="1271"/>
                  </a:lnTo>
                  <a:lnTo>
                    <a:pt x="2805" y="1"/>
                  </a:lnTo>
                  <a:close/>
                </a:path>
              </a:pathLst>
            </a:custGeom>
            <a:solidFill>
              <a:srgbClr val="C49A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9"/>
            <p:cNvSpPr/>
            <p:nvPr/>
          </p:nvSpPr>
          <p:spPr>
            <a:xfrm>
              <a:off x="6390975" y="3536025"/>
              <a:ext cx="32075" cy="31800"/>
            </a:xfrm>
            <a:custGeom>
              <a:avLst/>
              <a:gdLst/>
              <a:ahLst/>
              <a:cxnLst/>
              <a:rect l="l" t="t" r="r" b="b"/>
              <a:pathLst>
                <a:path w="1283" h="1272" extrusionOk="0">
                  <a:moveTo>
                    <a:pt x="0" y="1"/>
                  </a:moveTo>
                  <a:lnTo>
                    <a:pt x="0" y="1271"/>
                  </a:lnTo>
                  <a:lnTo>
                    <a:pt x="1119" y="1271"/>
                  </a:lnTo>
                  <a:lnTo>
                    <a:pt x="1283" y="1"/>
                  </a:lnTo>
                  <a:close/>
                </a:path>
              </a:pathLst>
            </a:custGeom>
            <a:solidFill>
              <a:srgbClr val="C49A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9"/>
            <p:cNvSpPr/>
            <p:nvPr/>
          </p:nvSpPr>
          <p:spPr>
            <a:xfrm>
              <a:off x="3485250" y="3058825"/>
              <a:ext cx="72325" cy="477225"/>
            </a:xfrm>
            <a:custGeom>
              <a:avLst/>
              <a:gdLst/>
              <a:ahLst/>
              <a:cxnLst/>
              <a:rect l="l" t="t" r="r" b="b"/>
              <a:pathLst>
                <a:path w="2893" h="19089" extrusionOk="0">
                  <a:moveTo>
                    <a:pt x="0" y="1"/>
                  </a:moveTo>
                  <a:lnTo>
                    <a:pt x="302" y="19089"/>
                  </a:lnTo>
                  <a:lnTo>
                    <a:pt x="2892" y="19089"/>
                  </a:lnTo>
                  <a:cubicBezTo>
                    <a:pt x="2892" y="19089"/>
                    <a:pt x="1082" y="18850"/>
                    <a:pt x="906" y="18309"/>
                  </a:cubicBezTo>
                  <a:cubicBezTo>
                    <a:pt x="730" y="17769"/>
                    <a:pt x="0" y="4"/>
                    <a:pt x="0" y="1"/>
                  </a:cubicBezTo>
                  <a:close/>
                </a:path>
              </a:pathLst>
            </a:custGeom>
            <a:solidFill>
              <a:srgbClr val="BD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9"/>
            <p:cNvSpPr/>
            <p:nvPr/>
          </p:nvSpPr>
          <p:spPr>
            <a:xfrm>
              <a:off x="4992325" y="3094975"/>
              <a:ext cx="94350" cy="437625"/>
            </a:xfrm>
            <a:custGeom>
              <a:avLst/>
              <a:gdLst/>
              <a:ahLst/>
              <a:cxnLst/>
              <a:rect l="l" t="t" r="r" b="b"/>
              <a:pathLst>
                <a:path w="3774" h="17505" extrusionOk="0">
                  <a:moveTo>
                    <a:pt x="1" y="1"/>
                  </a:moveTo>
                  <a:cubicBezTo>
                    <a:pt x="1" y="1"/>
                    <a:pt x="3220" y="227"/>
                    <a:pt x="3459" y="529"/>
                  </a:cubicBezTo>
                  <a:cubicBezTo>
                    <a:pt x="3685" y="831"/>
                    <a:pt x="2780" y="17505"/>
                    <a:pt x="2780" y="17505"/>
                  </a:cubicBezTo>
                  <a:lnTo>
                    <a:pt x="3773" y="1"/>
                  </a:lnTo>
                  <a:close/>
                </a:path>
              </a:pathLst>
            </a:custGeom>
            <a:solidFill>
              <a:srgbClr val="FF77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9"/>
            <p:cNvSpPr/>
            <p:nvPr/>
          </p:nvSpPr>
          <p:spPr>
            <a:xfrm>
              <a:off x="2748675" y="2563075"/>
              <a:ext cx="772750" cy="165375"/>
            </a:xfrm>
            <a:custGeom>
              <a:avLst/>
              <a:gdLst/>
              <a:ahLst/>
              <a:cxnLst/>
              <a:rect l="l" t="t" r="r" b="b"/>
              <a:pathLst>
                <a:path w="30910" h="6615" extrusionOk="0">
                  <a:moveTo>
                    <a:pt x="0" y="0"/>
                  </a:moveTo>
                  <a:lnTo>
                    <a:pt x="16247" y="6615"/>
                  </a:lnTo>
                  <a:cubicBezTo>
                    <a:pt x="16247" y="6615"/>
                    <a:pt x="6049" y="1786"/>
                    <a:pt x="6099" y="1119"/>
                  </a:cubicBezTo>
                  <a:cubicBezTo>
                    <a:pt x="6137" y="440"/>
                    <a:pt x="30909" y="0"/>
                    <a:pt x="30909" y="0"/>
                  </a:cubicBezTo>
                  <a:close/>
                </a:path>
              </a:pathLst>
            </a:custGeom>
            <a:solidFill>
              <a:srgbClr val="BD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9"/>
            <p:cNvSpPr/>
            <p:nvPr/>
          </p:nvSpPr>
          <p:spPr>
            <a:xfrm>
              <a:off x="6217750" y="3058825"/>
              <a:ext cx="20150" cy="477225"/>
            </a:xfrm>
            <a:custGeom>
              <a:avLst/>
              <a:gdLst/>
              <a:ahLst/>
              <a:cxnLst/>
              <a:rect l="l" t="t" r="r" b="b"/>
              <a:pathLst>
                <a:path w="806" h="19089" extrusionOk="0">
                  <a:moveTo>
                    <a:pt x="805" y="1"/>
                  </a:moveTo>
                  <a:lnTo>
                    <a:pt x="0" y="19089"/>
                  </a:lnTo>
                  <a:lnTo>
                    <a:pt x="503" y="19089"/>
                  </a:lnTo>
                  <a:lnTo>
                    <a:pt x="805" y="1"/>
                  </a:lnTo>
                  <a:close/>
                </a:path>
              </a:pathLst>
            </a:custGeom>
            <a:solidFill>
              <a:srgbClr val="BD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9"/>
            <p:cNvSpPr/>
            <p:nvPr/>
          </p:nvSpPr>
          <p:spPr>
            <a:xfrm>
              <a:off x="3614125" y="3110700"/>
              <a:ext cx="42475" cy="80500"/>
            </a:xfrm>
            <a:custGeom>
              <a:avLst/>
              <a:gdLst/>
              <a:ahLst/>
              <a:cxnLst/>
              <a:rect l="l" t="t" r="r" b="b"/>
              <a:pathLst>
                <a:path w="1699" h="3220" extrusionOk="0">
                  <a:moveTo>
                    <a:pt x="1" y="0"/>
                  </a:moveTo>
                  <a:lnTo>
                    <a:pt x="1" y="3094"/>
                  </a:lnTo>
                  <a:lnTo>
                    <a:pt x="1535" y="3220"/>
                  </a:lnTo>
                  <a:lnTo>
                    <a:pt x="1699" y="25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A0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9"/>
            <p:cNvSpPr/>
            <p:nvPr/>
          </p:nvSpPr>
          <p:spPr>
            <a:xfrm>
              <a:off x="6067800" y="3110700"/>
              <a:ext cx="42450" cy="80500"/>
            </a:xfrm>
            <a:custGeom>
              <a:avLst/>
              <a:gdLst/>
              <a:ahLst/>
              <a:cxnLst/>
              <a:rect l="l" t="t" r="r" b="b"/>
              <a:pathLst>
                <a:path w="1698" h="3220" extrusionOk="0">
                  <a:moveTo>
                    <a:pt x="1698" y="0"/>
                  </a:moveTo>
                  <a:lnTo>
                    <a:pt x="0" y="252"/>
                  </a:lnTo>
                  <a:lnTo>
                    <a:pt x="164" y="3220"/>
                  </a:lnTo>
                  <a:lnTo>
                    <a:pt x="1698" y="3094"/>
                  </a:lnTo>
                  <a:lnTo>
                    <a:pt x="1698" y="0"/>
                  </a:lnTo>
                  <a:close/>
                </a:path>
              </a:pathLst>
            </a:custGeom>
            <a:solidFill>
              <a:srgbClr val="FFA0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9"/>
            <p:cNvSpPr/>
            <p:nvPr/>
          </p:nvSpPr>
          <p:spPr>
            <a:xfrm>
              <a:off x="4158300" y="2835625"/>
              <a:ext cx="77050" cy="78000"/>
            </a:xfrm>
            <a:custGeom>
              <a:avLst/>
              <a:gdLst/>
              <a:ahLst/>
              <a:cxnLst/>
              <a:rect l="l" t="t" r="r" b="b"/>
              <a:pathLst>
                <a:path w="3082" h="3120" extrusionOk="0">
                  <a:moveTo>
                    <a:pt x="919" y="1"/>
                  </a:moveTo>
                  <a:cubicBezTo>
                    <a:pt x="793" y="1"/>
                    <a:pt x="667" y="26"/>
                    <a:pt x="554" y="76"/>
                  </a:cubicBezTo>
                  <a:cubicBezTo>
                    <a:pt x="454" y="114"/>
                    <a:pt x="353" y="189"/>
                    <a:pt x="265" y="265"/>
                  </a:cubicBezTo>
                  <a:cubicBezTo>
                    <a:pt x="177" y="353"/>
                    <a:pt x="114" y="453"/>
                    <a:pt x="64" y="566"/>
                  </a:cubicBezTo>
                  <a:cubicBezTo>
                    <a:pt x="13" y="680"/>
                    <a:pt x="1" y="793"/>
                    <a:pt x="1" y="919"/>
                  </a:cubicBezTo>
                  <a:lnTo>
                    <a:pt x="1" y="3119"/>
                  </a:lnTo>
                  <a:lnTo>
                    <a:pt x="617" y="3119"/>
                  </a:lnTo>
                  <a:lnTo>
                    <a:pt x="617" y="919"/>
                  </a:lnTo>
                  <a:cubicBezTo>
                    <a:pt x="617" y="881"/>
                    <a:pt x="617" y="843"/>
                    <a:pt x="642" y="805"/>
                  </a:cubicBezTo>
                  <a:cubicBezTo>
                    <a:pt x="655" y="768"/>
                    <a:pt x="680" y="730"/>
                    <a:pt x="705" y="705"/>
                  </a:cubicBezTo>
                  <a:cubicBezTo>
                    <a:pt x="730" y="680"/>
                    <a:pt x="768" y="654"/>
                    <a:pt x="806" y="642"/>
                  </a:cubicBezTo>
                  <a:cubicBezTo>
                    <a:pt x="831" y="617"/>
                    <a:pt x="881" y="617"/>
                    <a:pt x="919" y="617"/>
                  </a:cubicBezTo>
                  <a:cubicBezTo>
                    <a:pt x="969" y="617"/>
                    <a:pt x="1007" y="617"/>
                    <a:pt x="1045" y="642"/>
                  </a:cubicBezTo>
                  <a:cubicBezTo>
                    <a:pt x="1082" y="654"/>
                    <a:pt x="1107" y="680"/>
                    <a:pt x="1133" y="705"/>
                  </a:cubicBezTo>
                  <a:cubicBezTo>
                    <a:pt x="1170" y="730"/>
                    <a:pt x="1183" y="768"/>
                    <a:pt x="1208" y="805"/>
                  </a:cubicBezTo>
                  <a:cubicBezTo>
                    <a:pt x="1221" y="843"/>
                    <a:pt x="1233" y="881"/>
                    <a:pt x="1233" y="919"/>
                  </a:cubicBezTo>
                  <a:lnTo>
                    <a:pt x="1233" y="3119"/>
                  </a:lnTo>
                  <a:lnTo>
                    <a:pt x="1849" y="3119"/>
                  </a:lnTo>
                  <a:lnTo>
                    <a:pt x="1849" y="919"/>
                  </a:lnTo>
                  <a:cubicBezTo>
                    <a:pt x="1849" y="881"/>
                    <a:pt x="1849" y="843"/>
                    <a:pt x="1862" y="805"/>
                  </a:cubicBezTo>
                  <a:cubicBezTo>
                    <a:pt x="1887" y="768"/>
                    <a:pt x="1900" y="730"/>
                    <a:pt x="1937" y="705"/>
                  </a:cubicBezTo>
                  <a:cubicBezTo>
                    <a:pt x="1963" y="680"/>
                    <a:pt x="1988" y="654"/>
                    <a:pt x="2025" y="642"/>
                  </a:cubicBezTo>
                  <a:cubicBezTo>
                    <a:pt x="2063" y="617"/>
                    <a:pt x="2113" y="617"/>
                    <a:pt x="2151" y="617"/>
                  </a:cubicBezTo>
                  <a:cubicBezTo>
                    <a:pt x="2189" y="617"/>
                    <a:pt x="2239" y="617"/>
                    <a:pt x="2277" y="642"/>
                  </a:cubicBezTo>
                  <a:cubicBezTo>
                    <a:pt x="2315" y="654"/>
                    <a:pt x="2340" y="680"/>
                    <a:pt x="2365" y="705"/>
                  </a:cubicBezTo>
                  <a:cubicBezTo>
                    <a:pt x="2403" y="730"/>
                    <a:pt x="2415" y="768"/>
                    <a:pt x="2440" y="805"/>
                  </a:cubicBezTo>
                  <a:cubicBezTo>
                    <a:pt x="2453" y="843"/>
                    <a:pt x="2466" y="881"/>
                    <a:pt x="2466" y="919"/>
                  </a:cubicBezTo>
                  <a:lnTo>
                    <a:pt x="2466" y="3119"/>
                  </a:lnTo>
                  <a:lnTo>
                    <a:pt x="3082" y="3119"/>
                  </a:lnTo>
                  <a:lnTo>
                    <a:pt x="3082" y="919"/>
                  </a:lnTo>
                  <a:cubicBezTo>
                    <a:pt x="3082" y="793"/>
                    <a:pt x="3057" y="680"/>
                    <a:pt x="3006" y="566"/>
                  </a:cubicBezTo>
                  <a:cubicBezTo>
                    <a:pt x="2956" y="453"/>
                    <a:pt x="2893" y="353"/>
                    <a:pt x="2805" y="265"/>
                  </a:cubicBezTo>
                  <a:cubicBezTo>
                    <a:pt x="2717" y="189"/>
                    <a:pt x="2629" y="114"/>
                    <a:pt x="2516" y="76"/>
                  </a:cubicBezTo>
                  <a:cubicBezTo>
                    <a:pt x="2403" y="26"/>
                    <a:pt x="2277" y="1"/>
                    <a:pt x="2151" y="1"/>
                  </a:cubicBezTo>
                  <a:cubicBezTo>
                    <a:pt x="2038" y="1"/>
                    <a:pt x="1925" y="13"/>
                    <a:pt x="1824" y="63"/>
                  </a:cubicBezTo>
                  <a:cubicBezTo>
                    <a:pt x="1711" y="101"/>
                    <a:pt x="1623" y="164"/>
                    <a:pt x="1535" y="239"/>
                  </a:cubicBezTo>
                  <a:cubicBezTo>
                    <a:pt x="1447" y="164"/>
                    <a:pt x="1359" y="101"/>
                    <a:pt x="1246" y="63"/>
                  </a:cubicBezTo>
                  <a:cubicBezTo>
                    <a:pt x="1145" y="13"/>
                    <a:pt x="1032" y="1"/>
                    <a:pt x="91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9"/>
            <p:cNvSpPr/>
            <p:nvPr/>
          </p:nvSpPr>
          <p:spPr>
            <a:xfrm>
              <a:off x="4243825" y="2853850"/>
              <a:ext cx="58500" cy="61025"/>
            </a:xfrm>
            <a:custGeom>
              <a:avLst/>
              <a:gdLst/>
              <a:ahLst/>
              <a:cxnLst/>
              <a:rect l="l" t="t" r="r" b="b"/>
              <a:pathLst>
                <a:path w="2340" h="2441" extrusionOk="0">
                  <a:moveTo>
                    <a:pt x="1170" y="592"/>
                  </a:moveTo>
                  <a:cubicBezTo>
                    <a:pt x="1245" y="592"/>
                    <a:pt x="1321" y="617"/>
                    <a:pt x="1396" y="655"/>
                  </a:cubicBezTo>
                  <a:cubicBezTo>
                    <a:pt x="1471" y="680"/>
                    <a:pt x="1534" y="730"/>
                    <a:pt x="1585" y="793"/>
                  </a:cubicBezTo>
                  <a:cubicBezTo>
                    <a:pt x="1635" y="843"/>
                    <a:pt x="1673" y="919"/>
                    <a:pt x="1710" y="994"/>
                  </a:cubicBezTo>
                  <a:cubicBezTo>
                    <a:pt x="1736" y="1070"/>
                    <a:pt x="1748" y="1145"/>
                    <a:pt x="1748" y="1221"/>
                  </a:cubicBezTo>
                  <a:cubicBezTo>
                    <a:pt x="1748" y="1296"/>
                    <a:pt x="1736" y="1384"/>
                    <a:pt x="1710" y="1460"/>
                  </a:cubicBezTo>
                  <a:cubicBezTo>
                    <a:pt x="1673" y="1535"/>
                    <a:pt x="1635" y="1598"/>
                    <a:pt x="1585" y="1661"/>
                  </a:cubicBezTo>
                  <a:cubicBezTo>
                    <a:pt x="1534" y="1711"/>
                    <a:pt x="1471" y="1761"/>
                    <a:pt x="1396" y="1799"/>
                  </a:cubicBezTo>
                  <a:cubicBezTo>
                    <a:pt x="1321" y="1824"/>
                    <a:pt x="1245" y="1849"/>
                    <a:pt x="1170" y="1849"/>
                  </a:cubicBezTo>
                  <a:cubicBezTo>
                    <a:pt x="1094" y="1849"/>
                    <a:pt x="1019" y="1837"/>
                    <a:pt x="943" y="1812"/>
                  </a:cubicBezTo>
                  <a:cubicBezTo>
                    <a:pt x="868" y="1774"/>
                    <a:pt x="805" y="1736"/>
                    <a:pt x="755" y="1686"/>
                  </a:cubicBezTo>
                  <a:cubicBezTo>
                    <a:pt x="704" y="1636"/>
                    <a:pt x="667" y="1573"/>
                    <a:pt x="629" y="1485"/>
                  </a:cubicBezTo>
                  <a:cubicBezTo>
                    <a:pt x="604" y="1409"/>
                    <a:pt x="591" y="1321"/>
                    <a:pt x="591" y="1221"/>
                  </a:cubicBezTo>
                  <a:cubicBezTo>
                    <a:pt x="591" y="1120"/>
                    <a:pt x="604" y="1032"/>
                    <a:pt x="629" y="957"/>
                  </a:cubicBezTo>
                  <a:cubicBezTo>
                    <a:pt x="667" y="881"/>
                    <a:pt x="704" y="806"/>
                    <a:pt x="755" y="755"/>
                  </a:cubicBezTo>
                  <a:cubicBezTo>
                    <a:pt x="805" y="705"/>
                    <a:pt x="868" y="667"/>
                    <a:pt x="943" y="642"/>
                  </a:cubicBezTo>
                  <a:cubicBezTo>
                    <a:pt x="1019" y="604"/>
                    <a:pt x="1094" y="592"/>
                    <a:pt x="1170" y="592"/>
                  </a:cubicBezTo>
                  <a:close/>
                  <a:moveTo>
                    <a:pt x="1170" y="1"/>
                  </a:moveTo>
                  <a:cubicBezTo>
                    <a:pt x="1006" y="1"/>
                    <a:pt x="855" y="39"/>
                    <a:pt x="717" y="89"/>
                  </a:cubicBezTo>
                  <a:cubicBezTo>
                    <a:pt x="566" y="152"/>
                    <a:pt x="440" y="240"/>
                    <a:pt x="340" y="340"/>
                  </a:cubicBezTo>
                  <a:cubicBezTo>
                    <a:pt x="227" y="454"/>
                    <a:pt x="151" y="579"/>
                    <a:pt x="88" y="730"/>
                  </a:cubicBezTo>
                  <a:cubicBezTo>
                    <a:pt x="25" y="881"/>
                    <a:pt x="0" y="1045"/>
                    <a:pt x="0" y="1221"/>
                  </a:cubicBezTo>
                  <a:cubicBezTo>
                    <a:pt x="0" y="1409"/>
                    <a:pt x="25" y="1585"/>
                    <a:pt x="88" y="1736"/>
                  </a:cubicBezTo>
                  <a:cubicBezTo>
                    <a:pt x="151" y="1887"/>
                    <a:pt x="227" y="2013"/>
                    <a:pt x="340" y="2113"/>
                  </a:cubicBezTo>
                  <a:cubicBezTo>
                    <a:pt x="440" y="2227"/>
                    <a:pt x="566" y="2302"/>
                    <a:pt x="717" y="2352"/>
                  </a:cubicBezTo>
                  <a:cubicBezTo>
                    <a:pt x="855" y="2403"/>
                    <a:pt x="1006" y="2440"/>
                    <a:pt x="1170" y="2440"/>
                  </a:cubicBezTo>
                  <a:cubicBezTo>
                    <a:pt x="1245" y="2440"/>
                    <a:pt x="1321" y="2428"/>
                    <a:pt x="1383" y="2403"/>
                  </a:cubicBezTo>
                  <a:cubicBezTo>
                    <a:pt x="1459" y="2390"/>
                    <a:pt x="1534" y="2365"/>
                    <a:pt x="1597" y="2327"/>
                  </a:cubicBezTo>
                  <a:cubicBezTo>
                    <a:pt x="1673" y="2302"/>
                    <a:pt x="1736" y="2264"/>
                    <a:pt x="1798" y="2214"/>
                  </a:cubicBezTo>
                  <a:cubicBezTo>
                    <a:pt x="1861" y="2176"/>
                    <a:pt x="1924" y="2126"/>
                    <a:pt x="1974" y="2076"/>
                  </a:cubicBezTo>
                  <a:lnTo>
                    <a:pt x="2201" y="2390"/>
                  </a:lnTo>
                  <a:lnTo>
                    <a:pt x="2339" y="2390"/>
                  </a:lnTo>
                  <a:lnTo>
                    <a:pt x="2339" y="89"/>
                  </a:lnTo>
                  <a:lnTo>
                    <a:pt x="2201" y="89"/>
                  </a:lnTo>
                  <a:lnTo>
                    <a:pt x="1974" y="366"/>
                  </a:lnTo>
                  <a:cubicBezTo>
                    <a:pt x="1924" y="315"/>
                    <a:pt x="1861" y="265"/>
                    <a:pt x="1798" y="227"/>
                  </a:cubicBezTo>
                  <a:cubicBezTo>
                    <a:pt x="1736" y="177"/>
                    <a:pt x="1673" y="139"/>
                    <a:pt x="1610" y="114"/>
                  </a:cubicBezTo>
                  <a:cubicBezTo>
                    <a:pt x="1534" y="76"/>
                    <a:pt x="1459" y="51"/>
                    <a:pt x="1396" y="26"/>
                  </a:cubicBezTo>
                  <a:cubicBezTo>
                    <a:pt x="1321" y="13"/>
                    <a:pt x="1245" y="1"/>
                    <a:pt x="11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9"/>
            <p:cNvSpPr/>
            <p:nvPr/>
          </p:nvSpPr>
          <p:spPr>
            <a:xfrm>
              <a:off x="4313600" y="2856050"/>
              <a:ext cx="38700" cy="57575"/>
            </a:xfrm>
            <a:custGeom>
              <a:avLst/>
              <a:gdLst/>
              <a:ahLst/>
              <a:cxnLst/>
              <a:rect l="l" t="t" r="r" b="b"/>
              <a:pathLst>
                <a:path w="1548" h="2303" extrusionOk="0">
                  <a:moveTo>
                    <a:pt x="1" y="1"/>
                  </a:moveTo>
                  <a:lnTo>
                    <a:pt x="1" y="2302"/>
                  </a:lnTo>
                  <a:lnTo>
                    <a:pt x="592" y="2302"/>
                  </a:lnTo>
                  <a:lnTo>
                    <a:pt x="592" y="1032"/>
                  </a:lnTo>
                  <a:cubicBezTo>
                    <a:pt x="592" y="969"/>
                    <a:pt x="604" y="919"/>
                    <a:pt x="617" y="869"/>
                  </a:cubicBezTo>
                  <a:cubicBezTo>
                    <a:pt x="642" y="806"/>
                    <a:pt x="680" y="755"/>
                    <a:pt x="718" y="718"/>
                  </a:cubicBezTo>
                  <a:cubicBezTo>
                    <a:pt x="755" y="680"/>
                    <a:pt x="806" y="655"/>
                    <a:pt x="856" y="630"/>
                  </a:cubicBezTo>
                  <a:cubicBezTo>
                    <a:pt x="919" y="605"/>
                    <a:pt x="969" y="592"/>
                    <a:pt x="1032" y="592"/>
                  </a:cubicBezTo>
                  <a:lnTo>
                    <a:pt x="1548" y="592"/>
                  </a:lnTo>
                  <a:lnTo>
                    <a:pt x="1548" y="1"/>
                  </a:lnTo>
                  <a:lnTo>
                    <a:pt x="1032" y="1"/>
                  </a:lnTo>
                  <a:cubicBezTo>
                    <a:pt x="906" y="1"/>
                    <a:pt x="780" y="26"/>
                    <a:pt x="655" y="76"/>
                  </a:cubicBezTo>
                  <a:cubicBezTo>
                    <a:pt x="542" y="127"/>
                    <a:pt x="428" y="190"/>
                    <a:pt x="340" y="278"/>
                  </a:cubicBezTo>
                  <a:lnTo>
                    <a:pt x="13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9"/>
            <p:cNvSpPr/>
            <p:nvPr/>
          </p:nvSpPr>
          <p:spPr>
            <a:xfrm>
              <a:off x="4359200" y="2833100"/>
              <a:ext cx="53450" cy="80525"/>
            </a:xfrm>
            <a:custGeom>
              <a:avLst/>
              <a:gdLst/>
              <a:ahLst/>
              <a:cxnLst/>
              <a:rect l="l" t="t" r="r" b="b"/>
              <a:pathLst>
                <a:path w="2138" h="3221" extrusionOk="0">
                  <a:moveTo>
                    <a:pt x="0" y="1"/>
                  </a:moveTo>
                  <a:lnTo>
                    <a:pt x="0" y="3220"/>
                  </a:lnTo>
                  <a:lnTo>
                    <a:pt x="591" y="3220"/>
                  </a:lnTo>
                  <a:lnTo>
                    <a:pt x="591" y="2931"/>
                  </a:lnTo>
                  <a:lnTo>
                    <a:pt x="994" y="2390"/>
                  </a:lnTo>
                  <a:lnTo>
                    <a:pt x="1471" y="3220"/>
                  </a:lnTo>
                  <a:lnTo>
                    <a:pt x="2138" y="3220"/>
                  </a:lnTo>
                  <a:lnTo>
                    <a:pt x="1383" y="1887"/>
                  </a:lnTo>
                  <a:lnTo>
                    <a:pt x="2138" y="919"/>
                  </a:lnTo>
                  <a:lnTo>
                    <a:pt x="1471" y="919"/>
                  </a:lnTo>
                  <a:lnTo>
                    <a:pt x="591" y="2038"/>
                  </a:lnTo>
                  <a:lnTo>
                    <a:pt x="5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9"/>
            <p:cNvSpPr/>
            <p:nvPr/>
          </p:nvSpPr>
          <p:spPr>
            <a:xfrm>
              <a:off x="4413575" y="2853850"/>
              <a:ext cx="53475" cy="61025"/>
            </a:xfrm>
            <a:custGeom>
              <a:avLst/>
              <a:gdLst/>
              <a:ahLst/>
              <a:cxnLst/>
              <a:rect l="l" t="t" r="r" b="b"/>
              <a:pathLst>
                <a:path w="2139" h="2441" extrusionOk="0">
                  <a:moveTo>
                    <a:pt x="1183" y="592"/>
                  </a:moveTo>
                  <a:cubicBezTo>
                    <a:pt x="1208" y="592"/>
                    <a:pt x="1233" y="592"/>
                    <a:pt x="1258" y="604"/>
                  </a:cubicBezTo>
                  <a:cubicBezTo>
                    <a:pt x="1283" y="604"/>
                    <a:pt x="1321" y="604"/>
                    <a:pt x="1346" y="617"/>
                  </a:cubicBezTo>
                  <a:lnTo>
                    <a:pt x="655" y="1522"/>
                  </a:lnTo>
                  <a:cubicBezTo>
                    <a:pt x="642" y="1510"/>
                    <a:pt x="642" y="1485"/>
                    <a:pt x="629" y="1460"/>
                  </a:cubicBezTo>
                  <a:cubicBezTo>
                    <a:pt x="629" y="1434"/>
                    <a:pt x="617" y="1409"/>
                    <a:pt x="617" y="1384"/>
                  </a:cubicBezTo>
                  <a:cubicBezTo>
                    <a:pt x="604" y="1346"/>
                    <a:pt x="604" y="1321"/>
                    <a:pt x="604" y="1296"/>
                  </a:cubicBezTo>
                  <a:cubicBezTo>
                    <a:pt x="604" y="1271"/>
                    <a:pt x="604" y="1246"/>
                    <a:pt x="604" y="1221"/>
                  </a:cubicBezTo>
                  <a:cubicBezTo>
                    <a:pt x="604" y="1120"/>
                    <a:pt x="617" y="1045"/>
                    <a:pt x="642" y="969"/>
                  </a:cubicBezTo>
                  <a:cubicBezTo>
                    <a:pt x="680" y="881"/>
                    <a:pt x="717" y="818"/>
                    <a:pt x="768" y="768"/>
                  </a:cubicBezTo>
                  <a:cubicBezTo>
                    <a:pt x="818" y="705"/>
                    <a:pt x="881" y="667"/>
                    <a:pt x="956" y="642"/>
                  </a:cubicBezTo>
                  <a:cubicBezTo>
                    <a:pt x="1019" y="617"/>
                    <a:pt x="1095" y="592"/>
                    <a:pt x="1183" y="592"/>
                  </a:cubicBezTo>
                  <a:close/>
                  <a:moveTo>
                    <a:pt x="1183" y="1"/>
                  </a:moveTo>
                  <a:cubicBezTo>
                    <a:pt x="1019" y="1"/>
                    <a:pt x="868" y="26"/>
                    <a:pt x="717" y="89"/>
                  </a:cubicBezTo>
                  <a:cubicBezTo>
                    <a:pt x="579" y="152"/>
                    <a:pt x="453" y="227"/>
                    <a:pt x="353" y="340"/>
                  </a:cubicBezTo>
                  <a:cubicBezTo>
                    <a:pt x="240" y="441"/>
                    <a:pt x="152" y="567"/>
                    <a:pt x="101" y="718"/>
                  </a:cubicBezTo>
                  <a:cubicBezTo>
                    <a:pt x="38" y="869"/>
                    <a:pt x="1" y="1045"/>
                    <a:pt x="1" y="1221"/>
                  </a:cubicBezTo>
                  <a:cubicBezTo>
                    <a:pt x="1" y="1397"/>
                    <a:pt x="38" y="1560"/>
                    <a:pt x="101" y="1711"/>
                  </a:cubicBezTo>
                  <a:cubicBezTo>
                    <a:pt x="152" y="1862"/>
                    <a:pt x="240" y="1988"/>
                    <a:pt x="353" y="2088"/>
                  </a:cubicBezTo>
                  <a:cubicBezTo>
                    <a:pt x="453" y="2201"/>
                    <a:pt x="579" y="2289"/>
                    <a:pt x="717" y="2340"/>
                  </a:cubicBezTo>
                  <a:cubicBezTo>
                    <a:pt x="868" y="2403"/>
                    <a:pt x="1019" y="2440"/>
                    <a:pt x="1183" y="2440"/>
                  </a:cubicBezTo>
                  <a:cubicBezTo>
                    <a:pt x="1271" y="2440"/>
                    <a:pt x="1371" y="2428"/>
                    <a:pt x="1459" y="2403"/>
                  </a:cubicBezTo>
                  <a:cubicBezTo>
                    <a:pt x="1547" y="2378"/>
                    <a:pt x="1635" y="2352"/>
                    <a:pt x="1723" y="2302"/>
                  </a:cubicBezTo>
                  <a:cubicBezTo>
                    <a:pt x="1799" y="2264"/>
                    <a:pt x="1874" y="2214"/>
                    <a:pt x="1950" y="2151"/>
                  </a:cubicBezTo>
                  <a:cubicBezTo>
                    <a:pt x="2025" y="2088"/>
                    <a:pt x="2088" y="2013"/>
                    <a:pt x="2138" y="1937"/>
                  </a:cubicBezTo>
                  <a:lnTo>
                    <a:pt x="1711" y="1510"/>
                  </a:lnTo>
                  <a:cubicBezTo>
                    <a:pt x="1686" y="1560"/>
                    <a:pt x="1661" y="1610"/>
                    <a:pt x="1623" y="1648"/>
                  </a:cubicBezTo>
                  <a:cubicBezTo>
                    <a:pt x="1585" y="1686"/>
                    <a:pt x="1535" y="1724"/>
                    <a:pt x="1497" y="1761"/>
                  </a:cubicBezTo>
                  <a:cubicBezTo>
                    <a:pt x="1447" y="1787"/>
                    <a:pt x="1396" y="1812"/>
                    <a:pt x="1346" y="1824"/>
                  </a:cubicBezTo>
                  <a:cubicBezTo>
                    <a:pt x="1296" y="1837"/>
                    <a:pt x="1233" y="1849"/>
                    <a:pt x="1183" y="1849"/>
                  </a:cubicBezTo>
                  <a:lnTo>
                    <a:pt x="1107" y="1849"/>
                  </a:lnTo>
                  <a:cubicBezTo>
                    <a:pt x="1082" y="1837"/>
                    <a:pt x="1070" y="1837"/>
                    <a:pt x="1044" y="1824"/>
                  </a:cubicBezTo>
                  <a:lnTo>
                    <a:pt x="2138" y="504"/>
                  </a:lnTo>
                  <a:cubicBezTo>
                    <a:pt x="2088" y="428"/>
                    <a:pt x="2025" y="353"/>
                    <a:pt x="1950" y="290"/>
                  </a:cubicBezTo>
                  <a:cubicBezTo>
                    <a:pt x="1887" y="227"/>
                    <a:pt x="1799" y="177"/>
                    <a:pt x="1723" y="139"/>
                  </a:cubicBezTo>
                  <a:cubicBezTo>
                    <a:pt x="1635" y="89"/>
                    <a:pt x="1547" y="64"/>
                    <a:pt x="1459" y="39"/>
                  </a:cubicBezTo>
                  <a:cubicBezTo>
                    <a:pt x="1371" y="13"/>
                    <a:pt x="1271" y="1"/>
                    <a:pt x="118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9"/>
            <p:cNvSpPr/>
            <p:nvPr/>
          </p:nvSpPr>
          <p:spPr>
            <a:xfrm>
              <a:off x="4470475" y="2833100"/>
              <a:ext cx="44050" cy="80525"/>
            </a:xfrm>
            <a:custGeom>
              <a:avLst/>
              <a:gdLst/>
              <a:ahLst/>
              <a:cxnLst/>
              <a:rect l="l" t="t" r="r" b="b"/>
              <a:pathLst>
                <a:path w="1762" h="3221" extrusionOk="0">
                  <a:moveTo>
                    <a:pt x="290" y="1"/>
                  </a:moveTo>
                  <a:lnTo>
                    <a:pt x="290" y="919"/>
                  </a:lnTo>
                  <a:lnTo>
                    <a:pt x="1" y="919"/>
                  </a:lnTo>
                  <a:lnTo>
                    <a:pt x="1" y="1510"/>
                  </a:lnTo>
                  <a:lnTo>
                    <a:pt x="290" y="1510"/>
                  </a:lnTo>
                  <a:lnTo>
                    <a:pt x="290" y="2189"/>
                  </a:lnTo>
                  <a:cubicBezTo>
                    <a:pt x="290" y="2340"/>
                    <a:pt x="315" y="2466"/>
                    <a:pt x="365" y="2591"/>
                  </a:cubicBezTo>
                  <a:cubicBezTo>
                    <a:pt x="416" y="2717"/>
                    <a:pt x="491" y="2830"/>
                    <a:pt x="592" y="2918"/>
                  </a:cubicBezTo>
                  <a:cubicBezTo>
                    <a:pt x="680" y="3019"/>
                    <a:pt x="793" y="3094"/>
                    <a:pt x="919" y="3145"/>
                  </a:cubicBezTo>
                  <a:cubicBezTo>
                    <a:pt x="1044" y="3195"/>
                    <a:pt x="1170" y="3220"/>
                    <a:pt x="1321" y="3220"/>
                  </a:cubicBezTo>
                  <a:lnTo>
                    <a:pt x="1761" y="3220"/>
                  </a:lnTo>
                  <a:lnTo>
                    <a:pt x="1761" y="2642"/>
                  </a:lnTo>
                  <a:lnTo>
                    <a:pt x="1321" y="2642"/>
                  </a:lnTo>
                  <a:cubicBezTo>
                    <a:pt x="1258" y="2642"/>
                    <a:pt x="1195" y="2629"/>
                    <a:pt x="1145" y="2604"/>
                  </a:cubicBezTo>
                  <a:cubicBezTo>
                    <a:pt x="1082" y="2579"/>
                    <a:pt x="1044" y="2541"/>
                    <a:pt x="994" y="2503"/>
                  </a:cubicBezTo>
                  <a:cubicBezTo>
                    <a:pt x="956" y="2466"/>
                    <a:pt x="931" y="2415"/>
                    <a:pt x="906" y="2365"/>
                  </a:cubicBezTo>
                  <a:cubicBezTo>
                    <a:pt x="881" y="2315"/>
                    <a:pt x="868" y="2252"/>
                    <a:pt x="868" y="2189"/>
                  </a:cubicBezTo>
                  <a:lnTo>
                    <a:pt x="868" y="1510"/>
                  </a:lnTo>
                  <a:lnTo>
                    <a:pt x="1761" y="1510"/>
                  </a:lnTo>
                  <a:lnTo>
                    <a:pt x="1761" y="919"/>
                  </a:lnTo>
                  <a:lnTo>
                    <a:pt x="868" y="919"/>
                  </a:lnTo>
                  <a:lnTo>
                    <a:pt x="8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36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bg>
      <p:bgPr>
        <a:solidFill>
          <a:schemeClr val="accent6"/>
        </a:solidFill>
        <a:effectLst/>
      </p:bgPr>
    </p:bg>
    <p:spTree>
      <p:nvGrpSpPr>
        <p:cNvPr id="1" name="Shape 1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1" name="Google Shape;1371;p13"/>
          <p:cNvSpPr txBox="1">
            <a:spLocks noGrp="1"/>
          </p:cNvSpPr>
          <p:nvPr>
            <p:ph type="title"/>
          </p:nvPr>
        </p:nvSpPr>
        <p:spPr>
          <a:xfrm>
            <a:off x="720000" y="1624200"/>
            <a:ext cx="2390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 b="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72" name="Google Shape;1372;p13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1149600"/>
            <a:ext cx="23904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73" name="Google Shape;1373;p13"/>
          <p:cNvSpPr txBox="1">
            <a:spLocks noGrp="1"/>
          </p:cNvSpPr>
          <p:nvPr>
            <p:ph type="subTitle" idx="1"/>
          </p:nvPr>
        </p:nvSpPr>
        <p:spPr>
          <a:xfrm>
            <a:off x="720000" y="2210725"/>
            <a:ext cx="2390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4" name="Google Shape;1374;p13"/>
          <p:cNvSpPr txBox="1">
            <a:spLocks noGrp="1"/>
          </p:cNvSpPr>
          <p:nvPr>
            <p:ph type="title" idx="3"/>
          </p:nvPr>
        </p:nvSpPr>
        <p:spPr>
          <a:xfrm>
            <a:off x="3376800" y="1624200"/>
            <a:ext cx="2390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 b="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75" name="Google Shape;1375;p13"/>
          <p:cNvSpPr txBox="1">
            <a:spLocks noGrp="1"/>
          </p:cNvSpPr>
          <p:nvPr>
            <p:ph type="title" idx="4" hasCustomPrompt="1"/>
          </p:nvPr>
        </p:nvSpPr>
        <p:spPr>
          <a:xfrm>
            <a:off x="3376800" y="1149600"/>
            <a:ext cx="23904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76" name="Google Shape;1376;p13"/>
          <p:cNvSpPr txBox="1">
            <a:spLocks noGrp="1"/>
          </p:cNvSpPr>
          <p:nvPr>
            <p:ph type="subTitle" idx="5"/>
          </p:nvPr>
        </p:nvSpPr>
        <p:spPr>
          <a:xfrm>
            <a:off x="3376800" y="2210725"/>
            <a:ext cx="2390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7" name="Google Shape;1377;p13"/>
          <p:cNvSpPr txBox="1">
            <a:spLocks noGrp="1"/>
          </p:cNvSpPr>
          <p:nvPr>
            <p:ph type="title" idx="6"/>
          </p:nvPr>
        </p:nvSpPr>
        <p:spPr>
          <a:xfrm>
            <a:off x="6033600" y="1624200"/>
            <a:ext cx="2390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 b="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78" name="Google Shape;1378;p13"/>
          <p:cNvSpPr txBox="1">
            <a:spLocks noGrp="1"/>
          </p:cNvSpPr>
          <p:nvPr>
            <p:ph type="title" idx="7" hasCustomPrompt="1"/>
          </p:nvPr>
        </p:nvSpPr>
        <p:spPr>
          <a:xfrm>
            <a:off x="6033600" y="1149600"/>
            <a:ext cx="23904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79" name="Google Shape;1379;p13"/>
          <p:cNvSpPr txBox="1">
            <a:spLocks noGrp="1"/>
          </p:cNvSpPr>
          <p:nvPr>
            <p:ph type="subTitle" idx="8"/>
          </p:nvPr>
        </p:nvSpPr>
        <p:spPr>
          <a:xfrm>
            <a:off x="6033600" y="2210725"/>
            <a:ext cx="2390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0" name="Google Shape;1380;p13"/>
          <p:cNvSpPr txBox="1">
            <a:spLocks noGrp="1"/>
          </p:cNvSpPr>
          <p:nvPr>
            <p:ph type="title" idx="9"/>
          </p:nvPr>
        </p:nvSpPr>
        <p:spPr>
          <a:xfrm>
            <a:off x="720000" y="3391275"/>
            <a:ext cx="2390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 b="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81" name="Google Shape;1381;p13"/>
          <p:cNvSpPr txBox="1">
            <a:spLocks noGrp="1"/>
          </p:cNvSpPr>
          <p:nvPr>
            <p:ph type="title" idx="13" hasCustomPrompt="1"/>
          </p:nvPr>
        </p:nvSpPr>
        <p:spPr>
          <a:xfrm>
            <a:off x="720000" y="2916675"/>
            <a:ext cx="23904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82" name="Google Shape;1382;p13"/>
          <p:cNvSpPr txBox="1">
            <a:spLocks noGrp="1"/>
          </p:cNvSpPr>
          <p:nvPr>
            <p:ph type="subTitle" idx="14"/>
          </p:nvPr>
        </p:nvSpPr>
        <p:spPr>
          <a:xfrm>
            <a:off x="720000" y="3977800"/>
            <a:ext cx="2390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3" name="Google Shape;1383;p13"/>
          <p:cNvSpPr txBox="1">
            <a:spLocks noGrp="1"/>
          </p:cNvSpPr>
          <p:nvPr>
            <p:ph type="title" idx="15"/>
          </p:nvPr>
        </p:nvSpPr>
        <p:spPr>
          <a:xfrm>
            <a:off x="3376800" y="3391275"/>
            <a:ext cx="2390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 b="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84" name="Google Shape;1384;p13"/>
          <p:cNvSpPr txBox="1">
            <a:spLocks noGrp="1"/>
          </p:cNvSpPr>
          <p:nvPr>
            <p:ph type="title" idx="16" hasCustomPrompt="1"/>
          </p:nvPr>
        </p:nvSpPr>
        <p:spPr>
          <a:xfrm>
            <a:off x="3376800" y="2916675"/>
            <a:ext cx="23904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85" name="Google Shape;1385;p13"/>
          <p:cNvSpPr txBox="1">
            <a:spLocks noGrp="1"/>
          </p:cNvSpPr>
          <p:nvPr>
            <p:ph type="subTitle" idx="17"/>
          </p:nvPr>
        </p:nvSpPr>
        <p:spPr>
          <a:xfrm>
            <a:off x="3376800" y="3977800"/>
            <a:ext cx="2390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6" name="Google Shape;1386;p13"/>
          <p:cNvSpPr txBox="1">
            <a:spLocks noGrp="1"/>
          </p:cNvSpPr>
          <p:nvPr>
            <p:ph type="title" idx="18"/>
          </p:nvPr>
        </p:nvSpPr>
        <p:spPr>
          <a:xfrm>
            <a:off x="6033600" y="3391275"/>
            <a:ext cx="2390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 b="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87" name="Google Shape;1387;p13"/>
          <p:cNvSpPr txBox="1">
            <a:spLocks noGrp="1"/>
          </p:cNvSpPr>
          <p:nvPr>
            <p:ph type="title" idx="19" hasCustomPrompt="1"/>
          </p:nvPr>
        </p:nvSpPr>
        <p:spPr>
          <a:xfrm>
            <a:off x="6033600" y="2916675"/>
            <a:ext cx="23904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88" name="Google Shape;1388;p13"/>
          <p:cNvSpPr txBox="1">
            <a:spLocks noGrp="1"/>
          </p:cNvSpPr>
          <p:nvPr>
            <p:ph type="subTitle" idx="20"/>
          </p:nvPr>
        </p:nvSpPr>
        <p:spPr>
          <a:xfrm>
            <a:off x="6033600" y="3977800"/>
            <a:ext cx="2390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9" name="Google Shape;1389;p13"/>
          <p:cNvSpPr txBox="1">
            <a:spLocks noGrp="1"/>
          </p:cNvSpPr>
          <p:nvPr>
            <p:ph type="title" idx="21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90" name="Google Shape;1390;p13"/>
          <p:cNvSpPr/>
          <p:nvPr/>
        </p:nvSpPr>
        <p:spPr>
          <a:xfrm>
            <a:off x="-56250" y="4608575"/>
            <a:ext cx="9256374" cy="949800"/>
          </a:xfrm>
          <a:custGeom>
            <a:avLst/>
            <a:gdLst/>
            <a:ahLst/>
            <a:cxnLst/>
            <a:rect l="l" t="t" r="r" b="b"/>
            <a:pathLst>
              <a:path w="277719" h="37992" extrusionOk="0">
                <a:moveTo>
                  <a:pt x="0" y="37992"/>
                </a:moveTo>
                <a:lnTo>
                  <a:pt x="277719" y="37992"/>
                </a:lnTo>
                <a:lnTo>
                  <a:pt x="277719" y="251"/>
                </a:lnTo>
                <a:lnTo>
                  <a:pt x="0" y="1"/>
                </a:lnTo>
                <a:close/>
              </a:path>
            </a:pathLst>
          </a:custGeom>
          <a:solidFill>
            <a:srgbClr val="675D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1" name="Google Shape;1391;p13"/>
          <p:cNvSpPr/>
          <p:nvPr/>
        </p:nvSpPr>
        <p:spPr>
          <a:xfrm>
            <a:off x="-56250" y="4614425"/>
            <a:ext cx="9256374" cy="394500"/>
          </a:xfrm>
          <a:custGeom>
            <a:avLst/>
            <a:gdLst/>
            <a:ahLst/>
            <a:cxnLst/>
            <a:rect l="l" t="t" r="r" b="b"/>
            <a:pathLst>
              <a:path w="277719" h="15780" extrusionOk="0">
                <a:moveTo>
                  <a:pt x="0" y="15780"/>
                </a:moveTo>
                <a:lnTo>
                  <a:pt x="277719" y="14363"/>
                </a:lnTo>
                <a:lnTo>
                  <a:pt x="277719" y="233"/>
                </a:lnTo>
                <a:lnTo>
                  <a:pt x="0" y="0"/>
                </a:lnTo>
                <a:close/>
              </a:path>
            </a:pathLst>
          </a:custGeom>
          <a:solidFill>
            <a:srgbClr val="9C8F9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92" name="Google Shape;1392;p13"/>
          <p:cNvGrpSpPr/>
          <p:nvPr/>
        </p:nvGrpSpPr>
        <p:grpSpPr>
          <a:xfrm flipH="1">
            <a:off x="4923025" y="-554125"/>
            <a:ext cx="5423325" cy="1482575"/>
            <a:chOff x="1780675" y="1201000"/>
            <a:chExt cx="5423325" cy="1482575"/>
          </a:xfrm>
        </p:grpSpPr>
        <p:sp>
          <p:nvSpPr>
            <p:cNvPr id="1393" name="Google Shape;1393;p13"/>
            <p:cNvSpPr/>
            <p:nvPr/>
          </p:nvSpPr>
          <p:spPr>
            <a:xfrm>
              <a:off x="2635875" y="1252650"/>
              <a:ext cx="3303850" cy="1371375"/>
            </a:xfrm>
            <a:custGeom>
              <a:avLst/>
              <a:gdLst/>
              <a:ahLst/>
              <a:cxnLst/>
              <a:rect l="l" t="t" r="r" b="b"/>
              <a:pathLst>
                <a:path w="132154" h="54855" extrusionOk="0">
                  <a:moveTo>
                    <a:pt x="114208" y="67"/>
                  </a:moveTo>
                  <a:cubicBezTo>
                    <a:pt x="110192" y="334"/>
                    <a:pt x="106026" y="700"/>
                    <a:pt x="102060" y="1450"/>
                  </a:cubicBezTo>
                  <a:lnTo>
                    <a:pt x="102060" y="1450"/>
                  </a:lnTo>
                  <a:cubicBezTo>
                    <a:pt x="100144" y="1817"/>
                    <a:pt x="98278" y="2183"/>
                    <a:pt x="96328" y="2183"/>
                  </a:cubicBezTo>
                  <a:lnTo>
                    <a:pt x="96328" y="2183"/>
                  </a:lnTo>
                  <a:cubicBezTo>
                    <a:pt x="94629" y="2167"/>
                    <a:pt x="93063" y="1633"/>
                    <a:pt x="91396" y="1450"/>
                  </a:cubicBezTo>
                  <a:lnTo>
                    <a:pt x="91396" y="1450"/>
                  </a:lnTo>
                  <a:cubicBezTo>
                    <a:pt x="90363" y="1334"/>
                    <a:pt x="89447" y="1084"/>
                    <a:pt x="88380" y="1084"/>
                  </a:cubicBezTo>
                  <a:lnTo>
                    <a:pt x="88380" y="1084"/>
                  </a:lnTo>
                  <a:cubicBezTo>
                    <a:pt x="88097" y="1100"/>
                    <a:pt x="87797" y="1084"/>
                    <a:pt x="87514" y="1084"/>
                  </a:cubicBezTo>
                  <a:lnTo>
                    <a:pt x="87514" y="1084"/>
                  </a:lnTo>
                  <a:cubicBezTo>
                    <a:pt x="86781" y="1067"/>
                    <a:pt x="86031" y="1067"/>
                    <a:pt x="85298" y="1167"/>
                  </a:cubicBezTo>
                  <a:lnTo>
                    <a:pt x="85298" y="1167"/>
                  </a:lnTo>
                  <a:cubicBezTo>
                    <a:pt x="79199" y="1967"/>
                    <a:pt x="73151" y="3050"/>
                    <a:pt x="67052" y="3983"/>
                  </a:cubicBezTo>
                  <a:lnTo>
                    <a:pt x="67052" y="3983"/>
                  </a:lnTo>
                  <a:cubicBezTo>
                    <a:pt x="63370" y="4549"/>
                    <a:pt x="59687" y="4716"/>
                    <a:pt x="56005" y="5133"/>
                  </a:cubicBezTo>
                  <a:lnTo>
                    <a:pt x="56005" y="5133"/>
                  </a:lnTo>
                  <a:cubicBezTo>
                    <a:pt x="54355" y="5316"/>
                    <a:pt x="52839" y="5699"/>
                    <a:pt x="51289" y="6316"/>
                  </a:cubicBezTo>
                  <a:lnTo>
                    <a:pt x="51289" y="6316"/>
                  </a:lnTo>
                  <a:cubicBezTo>
                    <a:pt x="50206" y="6749"/>
                    <a:pt x="49073" y="7349"/>
                    <a:pt x="47940" y="7549"/>
                  </a:cubicBezTo>
                  <a:lnTo>
                    <a:pt x="47940" y="7549"/>
                  </a:lnTo>
                  <a:cubicBezTo>
                    <a:pt x="47407" y="7649"/>
                    <a:pt x="46840" y="7632"/>
                    <a:pt x="46274" y="7599"/>
                  </a:cubicBezTo>
                  <a:lnTo>
                    <a:pt x="46274" y="7599"/>
                  </a:lnTo>
                  <a:cubicBezTo>
                    <a:pt x="46024" y="7599"/>
                    <a:pt x="45774" y="7582"/>
                    <a:pt x="45540" y="7582"/>
                  </a:cubicBezTo>
                  <a:lnTo>
                    <a:pt x="45540" y="7582"/>
                  </a:lnTo>
                  <a:cubicBezTo>
                    <a:pt x="45340" y="7582"/>
                    <a:pt x="45140" y="7582"/>
                    <a:pt x="44957" y="7582"/>
                  </a:cubicBezTo>
                  <a:lnTo>
                    <a:pt x="44957" y="7582"/>
                  </a:lnTo>
                  <a:cubicBezTo>
                    <a:pt x="43441" y="7565"/>
                    <a:pt x="41891" y="7549"/>
                    <a:pt x="40508" y="8365"/>
                  </a:cubicBezTo>
                  <a:lnTo>
                    <a:pt x="40508" y="8365"/>
                  </a:lnTo>
                  <a:cubicBezTo>
                    <a:pt x="38709" y="9415"/>
                    <a:pt x="37342" y="11065"/>
                    <a:pt x="35926" y="12614"/>
                  </a:cubicBezTo>
                  <a:lnTo>
                    <a:pt x="35926" y="12614"/>
                  </a:lnTo>
                  <a:cubicBezTo>
                    <a:pt x="34976" y="13681"/>
                    <a:pt x="33693" y="14264"/>
                    <a:pt x="32443" y="14514"/>
                  </a:cubicBezTo>
                  <a:lnTo>
                    <a:pt x="32443" y="14514"/>
                  </a:lnTo>
                  <a:cubicBezTo>
                    <a:pt x="31444" y="14714"/>
                    <a:pt x="30361" y="14664"/>
                    <a:pt x="30061" y="15963"/>
                  </a:cubicBezTo>
                  <a:lnTo>
                    <a:pt x="30061" y="15963"/>
                  </a:lnTo>
                  <a:cubicBezTo>
                    <a:pt x="29861" y="16763"/>
                    <a:pt x="30211" y="17296"/>
                    <a:pt x="29427" y="17780"/>
                  </a:cubicBezTo>
                  <a:lnTo>
                    <a:pt x="29427" y="17780"/>
                  </a:lnTo>
                  <a:cubicBezTo>
                    <a:pt x="28861" y="18146"/>
                    <a:pt x="29044" y="17930"/>
                    <a:pt x="28494" y="17580"/>
                  </a:cubicBezTo>
                  <a:lnTo>
                    <a:pt x="28494" y="17580"/>
                  </a:lnTo>
                  <a:cubicBezTo>
                    <a:pt x="27928" y="17213"/>
                    <a:pt x="26145" y="17030"/>
                    <a:pt x="25428" y="17346"/>
                  </a:cubicBezTo>
                  <a:lnTo>
                    <a:pt x="25428" y="17346"/>
                  </a:lnTo>
                  <a:cubicBezTo>
                    <a:pt x="24562" y="17746"/>
                    <a:pt x="23962" y="19146"/>
                    <a:pt x="23979" y="20129"/>
                  </a:cubicBezTo>
                  <a:lnTo>
                    <a:pt x="23979" y="20129"/>
                  </a:lnTo>
                  <a:cubicBezTo>
                    <a:pt x="24012" y="22495"/>
                    <a:pt x="27211" y="22962"/>
                    <a:pt x="28678" y="23795"/>
                  </a:cubicBezTo>
                  <a:lnTo>
                    <a:pt x="28678" y="23795"/>
                  </a:lnTo>
                  <a:cubicBezTo>
                    <a:pt x="29711" y="24395"/>
                    <a:pt x="30677" y="25228"/>
                    <a:pt x="30327" y="26711"/>
                  </a:cubicBezTo>
                  <a:lnTo>
                    <a:pt x="30327" y="26711"/>
                  </a:lnTo>
                  <a:cubicBezTo>
                    <a:pt x="30111" y="27661"/>
                    <a:pt x="29177" y="28444"/>
                    <a:pt x="28444" y="28877"/>
                  </a:cubicBezTo>
                  <a:lnTo>
                    <a:pt x="28444" y="28877"/>
                  </a:lnTo>
                  <a:cubicBezTo>
                    <a:pt x="27128" y="29643"/>
                    <a:pt x="25978" y="29960"/>
                    <a:pt x="24962" y="31343"/>
                  </a:cubicBezTo>
                  <a:lnTo>
                    <a:pt x="24962" y="31343"/>
                  </a:lnTo>
                  <a:cubicBezTo>
                    <a:pt x="24262" y="32309"/>
                    <a:pt x="24195" y="32976"/>
                    <a:pt x="23995" y="34092"/>
                  </a:cubicBezTo>
                  <a:lnTo>
                    <a:pt x="23995" y="34092"/>
                  </a:lnTo>
                  <a:cubicBezTo>
                    <a:pt x="23662" y="36109"/>
                    <a:pt x="21013" y="36025"/>
                    <a:pt x="19563" y="36358"/>
                  </a:cubicBezTo>
                  <a:lnTo>
                    <a:pt x="19563" y="36358"/>
                  </a:lnTo>
                  <a:cubicBezTo>
                    <a:pt x="19213" y="36425"/>
                    <a:pt x="18880" y="36425"/>
                    <a:pt x="18530" y="36425"/>
                  </a:cubicBezTo>
                  <a:lnTo>
                    <a:pt x="18530" y="36425"/>
                  </a:lnTo>
                  <a:cubicBezTo>
                    <a:pt x="18163" y="36425"/>
                    <a:pt x="17780" y="36408"/>
                    <a:pt x="17430" y="36508"/>
                  </a:cubicBezTo>
                  <a:lnTo>
                    <a:pt x="17430" y="36508"/>
                  </a:lnTo>
                  <a:cubicBezTo>
                    <a:pt x="16897" y="36658"/>
                    <a:pt x="16214" y="37208"/>
                    <a:pt x="15697" y="37525"/>
                  </a:cubicBezTo>
                  <a:lnTo>
                    <a:pt x="15697" y="37525"/>
                  </a:lnTo>
                  <a:cubicBezTo>
                    <a:pt x="15097" y="37891"/>
                    <a:pt x="14514" y="38058"/>
                    <a:pt x="14048" y="38591"/>
                  </a:cubicBezTo>
                  <a:lnTo>
                    <a:pt x="14048" y="38591"/>
                  </a:lnTo>
                  <a:cubicBezTo>
                    <a:pt x="13648" y="39041"/>
                    <a:pt x="13681" y="39358"/>
                    <a:pt x="13431" y="39874"/>
                  </a:cubicBezTo>
                  <a:lnTo>
                    <a:pt x="13431" y="39874"/>
                  </a:lnTo>
                  <a:cubicBezTo>
                    <a:pt x="12898" y="40907"/>
                    <a:pt x="11598" y="40091"/>
                    <a:pt x="10732" y="40824"/>
                  </a:cubicBezTo>
                  <a:lnTo>
                    <a:pt x="10732" y="40824"/>
                  </a:lnTo>
                  <a:cubicBezTo>
                    <a:pt x="9965" y="41457"/>
                    <a:pt x="9632" y="42707"/>
                    <a:pt x="9232" y="43657"/>
                  </a:cubicBezTo>
                  <a:lnTo>
                    <a:pt x="9232" y="43657"/>
                  </a:lnTo>
                  <a:cubicBezTo>
                    <a:pt x="8999" y="44207"/>
                    <a:pt x="8882" y="44990"/>
                    <a:pt x="8566" y="45456"/>
                  </a:cubicBezTo>
                  <a:lnTo>
                    <a:pt x="8566" y="45456"/>
                  </a:lnTo>
                  <a:cubicBezTo>
                    <a:pt x="7683" y="46739"/>
                    <a:pt x="5600" y="46823"/>
                    <a:pt x="4383" y="47256"/>
                  </a:cubicBezTo>
                  <a:lnTo>
                    <a:pt x="4383" y="47256"/>
                  </a:lnTo>
                  <a:cubicBezTo>
                    <a:pt x="2917" y="47789"/>
                    <a:pt x="1451" y="48156"/>
                    <a:pt x="1" y="48689"/>
                  </a:cubicBezTo>
                  <a:lnTo>
                    <a:pt x="1" y="48689"/>
                  </a:lnTo>
                  <a:lnTo>
                    <a:pt x="2834" y="53738"/>
                  </a:lnTo>
                  <a:cubicBezTo>
                    <a:pt x="5883" y="53921"/>
                    <a:pt x="8899" y="54471"/>
                    <a:pt x="11965" y="54487"/>
                  </a:cubicBezTo>
                  <a:lnTo>
                    <a:pt x="11965" y="54487"/>
                  </a:lnTo>
                  <a:cubicBezTo>
                    <a:pt x="13498" y="54504"/>
                    <a:pt x="15047" y="54471"/>
                    <a:pt x="16597" y="54454"/>
                  </a:cubicBezTo>
                  <a:lnTo>
                    <a:pt x="16597" y="54454"/>
                  </a:lnTo>
                  <a:cubicBezTo>
                    <a:pt x="20729" y="54438"/>
                    <a:pt x="24845" y="54804"/>
                    <a:pt x="28978" y="54837"/>
                  </a:cubicBezTo>
                  <a:lnTo>
                    <a:pt x="28978" y="54837"/>
                  </a:lnTo>
                  <a:cubicBezTo>
                    <a:pt x="33393" y="54854"/>
                    <a:pt x="37892" y="54421"/>
                    <a:pt x="42274" y="53754"/>
                  </a:cubicBezTo>
                  <a:lnTo>
                    <a:pt x="42274" y="53754"/>
                  </a:lnTo>
                  <a:cubicBezTo>
                    <a:pt x="46573" y="53104"/>
                    <a:pt x="50906" y="52805"/>
                    <a:pt x="55238" y="52388"/>
                  </a:cubicBezTo>
                  <a:lnTo>
                    <a:pt x="55238" y="52388"/>
                  </a:lnTo>
                  <a:cubicBezTo>
                    <a:pt x="59104" y="52021"/>
                    <a:pt x="63020" y="51555"/>
                    <a:pt x="66902" y="51555"/>
                  </a:cubicBezTo>
                  <a:lnTo>
                    <a:pt x="66902" y="51555"/>
                  </a:lnTo>
                  <a:cubicBezTo>
                    <a:pt x="67669" y="51555"/>
                    <a:pt x="68452" y="51572"/>
                    <a:pt x="69218" y="51588"/>
                  </a:cubicBezTo>
                  <a:lnTo>
                    <a:pt x="69218" y="51588"/>
                  </a:lnTo>
                  <a:cubicBezTo>
                    <a:pt x="70251" y="51605"/>
                    <a:pt x="71301" y="51622"/>
                    <a:pt x="72334" y="51605"/>
                  </a:cubicBezTo>
                  <a:lnTo>
                    <a:pt x="72334" y="51605"/>
                  </a:lnTo>
                  <a:cubicBezTo>
                    <a:pt x="74834" y="51555"/>
                    <a:pt x="77316" y="51255"/>
                    <a:pt x="79816" y="51205"/>
                  </a:cubicBezTo>
                  <a:lnTo>
                    <a:pt x="79816" y="51205"/>
                  </a:lnTo>
                  <a:cubicBezTo>
                    <a:pt x="80782" y="51172"/>
                    <a:pt x="81765" y="51205"/>
                    <a:pt x="82732" y="51222"/>
                  </a:cubicBezTo>
                  <a:lnTo>
                    <a:pt x="82732" y="51222"/>
                  </a:lnTo>
                  <a:cubicBezTo>
                    <a:pt x="84198" y="51238"/>
                    <a:pt x="85681" y="51272"/>
                    <a:pt x="87147" y="51172"/>
                  </a:cubicBezTo>
                  <a:lnTo>
                    <a:pt x="87147" y="51172"/>
                  </a:lnTo>
                  <a:cubicBezTo>
                    <a:pt x="90930" y="50888"/>
                    <a:pt x="94846" y="50155"/>
                    <a:pt x="98478" y="48872"/>
                  </a:cubicBezTo>
                  <a:lnTo>
                    <a:pt x="98478" y="48872"/>
                  </a:lnTo>
                  <a:cubicBezTo>
                    <a:pt x="100727" y="48089"/>
                    <a:pt x="102810" y="47356"/>
                    <a:pt x="104510" y="45440"/>
                  </a:cubicBezTo>
                  <a:lnTo>
                    <a:pt x="104510" y="45440"/>
                  </a:lnTo>
                  <a:cubicBezTo>
                    <a:pt x="105843" y="43957"/>
                    <a:pt x="109109" y="41007"/>
                    <a:pt x="106759" y="38858"/>
                  </a:cubicBezTo>
                  <a:lnTo>
                    <a:pt x="106759" y="38858"/>
                  </a:lnTo>
                  <a:cubicBezTo>
                    <a:pt x="105626" y="37808"/>
                    <a:pt x="103377" y="37925"/>
                    <a:pt x="101994" y="37858"/>
                  </a:cubicBezTo>
                  <a:lnTo>
                    <a:pt x="101994" y="37858"/>
                  </a:lnTo>
                  <a:cubicBezTo>
                    <a:pt x="101377" y="37825"/>
                    <a:pt x="100744" y="37841"/>
                    <a:pt x="100111" y="37858"/>
                  </a:cubicBezTo>
                  <a:lnTo>
                    <a:pt x="100111" y="37858"/>
                  </a:lnTo>
                  <a:cubicBezTo>
                    <a:pt x="98611" y="37891"/>
                    <a:pt x="97078" y="37925"/>
                    <a:pt x="95695" y="37442"/>
                  </a:cubicBezTo>
                  <a:lnTo>
                    <a:pt x="95695" y="37442"/>
                  </a:lnTo>
                  <a:cubicBezTo>
                    <a:pt x="94979" y="37192"/>
                    <a:pt x="94446" y="36592"/>
                    <a:pt x="93712" y="36425"/>
                  </a:cubicBezTo>
                  <a:lnTo>
                    <a:pt x="93712" y="36425"/>
                  </a:lnTo>
                  <a:cubicBezTo>
                    <a:pt x="92746" y="36209"/>
                    <a:pt x="91730" y="36492"/>
                    <a:pt x="90930" y="35575"/>
                  </a:cubicBezTo>
                  <a:lnTo>
                    <a:pt x="90930" y="35575"/>
                  </a:lnTo>
                  <a:cubicBezTo>
                    <a:pt x="89597" y="34076"/>
                    <a:pt x="93529" y="33393"/>
                    <a:pt x="94379" y="33109"/>
                  </a:cubicBezTo>
                  <a:lnTo>
                    <a:pt x="94379" y="33109"/>
                  </a:lnTo>
                  <a:cubicBezTo>
                    <a:pt x="96528" y="32359"/>
                    <a:pt x="99961" y="29810"/>
                    <a:pt x="102210" y="31343"/>
                  </a:cubicBezTo>
                  <a:lnTo>
                    <a:pt x="102210" y="31343"/>
                  </a:lnTo>
                  <a:cubicBezTo>
                    <a:pt x="102977" y="31876"/>
                    <a:pt x="103477" y="32609"/>
                    <a:pt x="104327" y="33076"/>
                  </a:cubicBezTo>
                  <a:lnTo>
                    <a:pt x="104327" y="33076"/>
                  </a:lnTo>
                  <a:cubicBezTo>
                    <a:pt x="105360" y="33609"/>
                    <a:pt x="106343" y="33609"/>
                    <a:pt x="107476" y="33559"/>
                  </a:cubicBezTo>
                  <a:lnTo>
                    <a:pt x="107476" y="33559"/>
                  </a:lnTo>
                  <a:cubicBezTo>
                    <a:pt x="109642" y="33459"/>
                    <a:pt x="112125" y="33109"/>
                    <a:pt x="114241" y="32476"/>
                  </a:cubicBezTo>
                  <a:lnTo>
                    <a:pt x="114241" y="32476"/>
                  </a:lnTo>
                  <a:cubicBezTo>
                    <a:pt x="115524" y="32110"/>
                    <a:pt x="116757" y="31526"/>
                    <a:pt x="117857" y="30660"/>
                  </a:cubicBezTo>
                  <a:lnTo>
                    <a:pt x="117857" y="30660"/>
                  </a:lnTo>
                  <a:cubicBezTo>
                    <a:pt x="118707" y="29977"/>
                    <a:pt x="119190" y="29510"/>
                    <a:pt x="120273" y="29294"/>
                  </a:cubicBezTo>
                  <a:lnTo>
                    <a:pt x="120273" y="29294"/>
                  </a:lnTo>
                  <a:cubicBezTo>
                    <a:pt x="121456" y="29060"/>
                    <a:pt x="122556" y="28894"/>
                    <a:pt x="123739" y="28494"/>
                  </a:cubicBezTo>
                  <a:lnTo>
                    <a:pt x="123739" y="28494"/>
                  </a:lnTo>
                  <a:cubicBezTo>
                    <a:pt x="124972" y="28094"/>
                    <a:pt x="126571" y="28094"/>
                    <a:pt x="127421" y="26844"/>
                  </a:cubicBezTo>
                  <a:lnTo>
                    <a:pt x="127421" y="26844"/>
                  </a:lnTo>
                  <a:cubicBezTo>
                    <a:pt x="127888" y="26128"/>
                    <a:pt x="128154" y="25278"/>
                    <a:pt x="128638" y="24528"/>
                  </a:cubicBezTo>
                  <a:lnTo>
                    <a:pt x="128638" y="24528"/>
                  </a:lnTo>
                  <a:cubicBezTo>
                    <a:pt x="129121" y="23811"/>
                    <a:pt x="129554" y="22962"/>
                    <a:pt x="130137" y="22345"/>
                  </a:cubicBezTo>
                  <a:lnTo>
                    <a:pt x="130137" y="22345"/>
                  </a:lnTo>
                  <a:cubicBezTo>
                    <a:pt x="130787" y="21679"/>
                    <a:pt x="131620" y="21245"/>
                    <a:pt x="131920" y="20179"/>
                  </a:cubicBezTo>
                  <a:lnTo>
                    <a:pt x="131920" y="20179"/>
                  </a:lnTo>
                  <a:cubicBezTo>
                    <a:pt x="132153" y="19313"/>
                    <a:pt x="131837" y="18429"/>
                    <a:pt x="131654" y="17596"/>
                  </a:cubicBezTo>
                  <a:lnTo>
                    <a:pt x="131654" y="17596"/>
                  </a:lnTo>
                  <a:cubicBezTo>
                    <a:pt x="131437" y="16680"/>
                    <a:pt x="131454" y="15763"/>
                    <a:pt x="131270" y="14864"/>
                  </a:cubicBezTo>
                  <a:lnTo>
                    <a:pt x="131270" y="14864"/>
                  </a:lnTo>
                  <a:cubicBezTo>
                    <a:pt x="131104" y="14064"/>
                    <a:pt x="131020" y="13597"/>
                    <a:pt x="131020" y="12714"/>
                  </a:cubicBezTo>
                  <a:lnTo>
                    <a:pt x="131020" y="12714"/>
                  </a:lnTo>
                  <a:cubicBezTo>
                    <a:pt x="131020" y="11931"/>
                    <a:pt x="131187" y="10931"/>
                    <a:pt x="130954" y="10181"/>
                  </a:cubicBezTo>
                  <a:lnTo>
                    <a:pt x="130954" y="10181"/>
                  </a:lnTo>
                  <a:cubicBezTo>
                    <a:pt x="130720" y="9348"/>
                    <a:pt x="130154" y="8498"/>
                    <a:pt x="129837" y="7665"/>
                  </a:cubicBezTo>
                  <a:lnTo>
                    <a:pt x="129837" y="7665"/>
                  </a:lnTo>
                  <a:cubicBezTo>
                    <a:pt x="129454" y="6682"/>
                    <a:pt x="128988" y="5832"/>
                    <a:pt x="128504" y="4899"/>
                  </a:cubicBezTo>
                  <a:lnTo>
                    <a:pt x="128504" y="4899"/>
                  </a:lnTo>
                  <a:cubicBezTo>
                    <a:pt x="127521" y="2950"/>
                    <a:pt x="126122" y="2183"/>
                    <a:pt x="124305" y="1433"/>
                  </a:cubicBezTo>
                  <a:lnTo>
                    <a:pt x="124305" y="1433"/>
                  </a:lnTo>
                  <a:cubicBezTo>
                    <a:pt x="121723" y="367"/>
                    <a:pt x="119090" y="1"/>
                    <a:pt x="116390" y="1"/>
                  </a:cubicBezTo>
                  <a:lnTo>
                    <a:pt x="116390" y="1"/>
                  </a:lnTo>
                  <a:cubicBezTo>
                    <a:pt x="115674" y="1"/>
                    <a:pt x="114941" y="17"/>
                    <a:pt x="114208" y="67"/>
                  </a:cubicBezTo>
                </a:path>
              </a:pathLst>
            </a:custGeom>
            <a:solidFill>
              <a:srgbClr val="F4F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13"/>
            <p:cNvSpPr/>
            <p:nvPr/>
          </p:nvSpPr>
          <p:spPr>
            <a:xfrm>
              <a:off x="1780675" y="2103275"/>
              <a:ext cx="971875" cy="371200"/>
            </a:xfrm>
            <a:custGeom>
              <a:avLst/>
              <a:gdLst/>
              <a:ahLst/>
              <a:cxnLst/>
              <a:rect l="l" t="t" r="r" b="b"/>
              <a:pathLst>
                <a:path w="38875" h="14848" extrusionOk="0">
                  <a:moveTo>
                    <a:pt x="9531" y="634"/>
                  </a:moveTo>
                  <a:cubicBezTo>
                    <a:pt x="7782" y="1700"/>
                    <a:pt x="5899" y="3183"/>
                    <a:pt x="5149" y="5099"/>
                  </a:cubicBezTo>
                  <a:lnTo>
                    <a:pt x="5149" y="5099"/>
                  </a:lnTo>
                  <a:cubicBezTo>
                    <a:pt x="4816" y="5966"/>
                    <a:pt x="4999" y="6649"/>
                    <a:pt x="4849" y="7549"/>
                  </a:cubicBezTo>
                  <a:lnTo>
                    <a:pt x="4849" y="7549"/>
                  </a:lnTo>
                  <a:cubicBezTo>
                    <a:pt x="4633" y="8882"/>
                    <a:pt x="3499" y="9298"/>
                    <a:pt x="2400" y="9748"/>
                  </a:cubicBezTo>
                  <a:lnTo>
                    <a:pt x="2400" y="9748"/>
                  </a:lnTo>
                  <a:cubicBezTo>
                    <a:pt x="1817" y="9982"/>
                    <a:pt x="1117" y="10182"/>
                    <a:pt x="717" y="10698"/>
                  </a:cubicBezTo>
                  <a:lnTo>
                    <a:pt x="717" y="10698"/>
                  </a:lnTo>
                  <a:cubicBezTo>
                    <a:pt x="0" y="11615"/>
                    <a:pt x="767" y="12814"/>
                    <a:pt x="1050" y="13864"/>
                  </a:cubicBezTo>
                  <a:lnTo>
                    <a:pt x="1050" y="13864"/>
                  </a:lnTo>
                  <a:cubicBezTo>
                    <a:pt x="4816" y="14847"/>
                    <a:pt x="8265" y="14497"/>
                    <a:pt x="11714" y="14481"/>
                  </a:cubicBezTo>
                  <a:lnTo>
                    <a:pt x="11714" y="14481"/>
                  </a:lnTo>
                  <a:cubicBezTo>
                    <a:pt x="14780" y="14447"/>
                    <a:pt x="17679" y="14247"/>
                    <a:pt x="20745" y="13931"/>
                  </a:cubicBezTo>
                  <a:lnTo>
                    <a:pt x="20745" y="13931"/>
                  </a:lnTo>
                  <a:cubicBezTo>
                    <a:pt x="23062" y="13697"/>
                    <a:pt x="25361" y="13414"/>
                    <a:pt x="27660" y="13131"/>
                  </a:cubicBezTo>
                  <a:lnTo>
                    <a:pt x="27660" y="13131"/>
                  </a:lnTo>
                  <a:cubicBezTo>
                    <a:pt x="28677" y="12998"/>
                    <a:pt x="29693" y="12948"/>
                    <a:pt x="30660" y="12681"/>
                  </a:cubicBezTo>
                  <a:lnTo>
                    <a:pt x="30660" y="12681"/>
                  </a:lnTo>
                  <a:cubicBezTo>
                    <a:pt x="32343" y="12231"/>
                    <a:pt x="33659" y="10965"/>
                    <a:pt x="35092" y="10048"/>
                  </a:cubicBezTo>
                  <a:lnTo>
                    <a:pt x="35092" y="10048"/>
                  </a:lnTo>
                  <a:cubicBezTo>
                    <a:pt x="36225" y="9332"/>
                    <a:pt x="37542" y="8349"/>
                    <a:pt x="38258" y="7216"/>
                  </a:cubicBezTo>
                  <a:lnTo>
                    <a:pt x="38258" y="7216"/>
                  </a:lnTo>
                  <a:cubicBezTo>
                    <a:pt x="38641" y="6599"/>
                    <a:pt x="38875" y="5683"/>
                    <a:pt x="38258" y="5233"/>
                  </a:cubicBezTo>
                  <a:lnTo>
                    <a:pt x="38258" y="5233"/>
                  </a:lnTo>
                  <a:cubicBezTo>
                    <a:pt x="37725" y="4833"/>
                    <a:pt x="36425" y="4916"/>
                    <a:pt x="35809" y="4716"/>
                  </a:cubicBezTo>
                  <a:lnTo>
                    <a:pt x="35809" y="4716"/>
                  </a:lnTo>
                  <a:cubicBezTo>
                    <a:pt x="34526" y="4333"/>
                    <a:pt x="33259" y="3866"/>
                    <a:pt x="31976" y="3433"/>
                  </a:cubicBezTo>
                  <a:lnTo>
                    <a:pt x="31976" y="3433"/>
                  </a:lnTo>
                  <a:cubicBezTo>
                    <a:pt x="31060" y="3117"/>
                    <a:pt x="30093" y="2900"/>
                    <a:pt x="29210" y="2500"/>
                  </a:cubicBezTo>
                  <a:lnTo>
                    <a:pt x="29210" y="2500"/>
                  </a:lnTo>
                  <a:cubicBezTo>
                    <a:pt x="28677" y="2250"/>
                    <a:pt x="28194" y="1867"/>
                    <a:pt x="27561" y="1834"/>
                  </a:cubicBezTo>
                  <a:lnTo>
                    <a:pt x="27561" y="1834"/>
                  </a:lnTo>
                  <a:cubicBezTo>
                    <a:pt x="26677" y="1800"/>
                    <a:pt x="25628" y="2267"/>
                    <a:pt x="24794" y="2567"/>
                  </a:cubicBezTo>
                  <a:lnTo>
                    <a:pt x="24794" y="2567"/>
                  </a:lnTo>
                  <a:cubicBezTo>
                    <a:pt x="24378" y="2717"/>
                    <a:pt x="24378" y="2850"/>
                    <a:pt x="23845" y="2733"/>
                  </a:cubicBezTo>
                  <a:lnTo>
                    <a:pt x="23845" y="2733"/>
                  </a:lnTo>
                  <a:cubicBezTo>
                    <a:pt x="23578" y="2667"/>
                    <a:pt x="23162" y="2333"/>
                    <a:pt x="22828" y="2250"/>
                  </a:cubicBezTo>
                  <a:lnTo>
                    <a:pt x="22828" y="2250"/>
                  </a:lnTo>
                  <a:cubicBezTo>
                    <a:pt x="21895" y="2017"/>
                    <a:pt x="20879" y="2200"/>
                    <a:pt x="19996" y="2417"/>
                  </a:cubicBezTo>
                  <a:lnTo>
                    <a:pt x="19996" y="2417"/>
                  </a:lnTo>
                  <a:cubicBezTo>
                    <a:pt x="19412" y="2567"/>
                    <a:pt x="19279" y="2417"/>
                    <a:pt x="18746" y="2250"/>
                  </a:cubicBezTo>
                  <a:lnTo>
                    <a:pt x="18746" y="2250"/>
                  </a:lnTo>
                  <a:cubicBezTo>
                    <a:pt x="17963" y="2017"/>
                    <a:pt x="17046" y="1967"/>
                    <a:pt x="16230" y="1800"/>
                  </a:cubicBezTo>
                  <a:lnTo>
                    <a:pt x="16230" y="1800"/>
                  </a:lnTo>
                  <a:cubicBezTo>
                    <a:pt x="14797" y="1500"/>
                    <a:pt x="13614" y="984"/>
                    <a:pt x="12314" y="317"/>
                  </a:cubicBezTo>
                  <a:lnTo>
                    <a:pt x="12314" y="317"/>
                  </a:lnTo>
                  <a:cubicBezTo>
                    <a:pt x="11864" y="101"/>
                    <a:pt x="11514" y="1"/>
                    <a:pt x="11181" y="1"/>
                  </a:cubicBezTo>
                  <a:lnTo>
                    <a:pt x="11181" y="1"/>
                  </a:lnTo>
                  <a:cubicBezTo>
                    <a:pt x="10631" y="1"/>
                    <a:pt x="10165" y="251"/>
                    <a:pt x="9531" y="634"/>
                  </a:cubicBezTo>
                </a:path>
              </a:pathLst>
            </a:custGeom>
            <a:solidFill>
              <a:srgbClr val="F4F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13"/>
            <p:cNvSpPr/>
            <p:nvPr/>
          </p:nvSpPr>
          <p:spPr>
            <a:xfrm>
              <a:off x="5583125" y="2423200"/>
              <a:ext cx="1620875" cy="237050"/>
            </a:xfrm>
            <a:custGeom>
              <a:avLst/>
              <a:gdLst/>
              <a:ahLst/>
              <a:cxnLst/>
              <a:rect l="l" t="t" r="r" b="b"/>
              <a:pathLst>
                <a:path w="64835" h="9482" extrusionOk="0">
                  <a:moveTo>
                    <a:pt x="27910" y="34"/>
                  </a:moveTo>
                  <a:cubicBezTo>
                    <a:pt x="25428" y="384"/>
                    <a:pt x="23178" y="1617"/>
                    <a:pt x="21045" y="2917"/>
                  </a:cubicBezTo>
                  <a:lnTo>
                    <a:pt x="21045" y="2917"/>
                  </a:lnTo>
                  <a:cubicBezTo>
                    <a:pt x="19712" y="3716"/>
                    <a:pt x="18562" y="4683"/>
                    <a:pt x="17129" y="5316"/>
                  </a:cubicBezTo>
                  <a:lnTo>
                    <a:pt x="17129" y="5316"/>
                  </a:lnTo>
                  <a:cubicBezTo>
                    <a:pt x="15830" y="5866"/>
                    <a:pt x="15380" y="6716"/>
                    <a:pt x="14430" y="7899"/>
                  </a:cubicBezTo>
                  <a:lnTo>
                    <a:pt x="14430" y="7899"/>
                  </a:lnTo>
                  <a:cubicBezTo>
                    <a:pt x="11831" y="8015"/>
                    <a:pt x="7182" y="8132"/>
                    <a:pt x="2733" y="8849"/>
                  </a:cubicBezTo>
                  <a:lnTo>
                    <a:pt x="2733" y="8849"/>
                  </a:lnTo>
                  <a:cubicBezTo>
                    <a:pt x="1950" y="8965"/>
                    <a:pt x="717" y="9015"/>
                    <a:pt x="0" y="9482"/>
                  </a:cubicBezTo>
                  <a:lnTo>
                    <a:pt x="0" y="9482"/>
                  </a:lnTo>
                  <a:cubicBezTo>
                    <a:pt x="617" y="9448"/>
                    <a:pt x="1233" y="9465"/>
                    <a:pt x="1833" y="9465"/>
                  </a:cubicBezTo>
                  <a:lnTo>
                    <a:pt x="1833" y="9465"/>
                  </a:lnTo>
                  <a:cubicBezTo>
                    <a:pt x="3749" y="9482"/>
                    <a:pt x="5599" y="9198"/>
                    <a:pt x="7498" y="9132"/>
                  </a:cubicBezTo>
                  <a:lnTo>
                    <a:pt x="7498" y="9132"/>
                  </a:lnTo>
                  <a:cubicBezTo>
                    <a:pt x="8481" y="9098"/>
                    <a:pt x="9465" y="9132"/>
                    <a:pt x="10448" y="9148"/>
                  </a:cubicBezTo>
                  <a:lnTo>
                    <a:pt x="10448" y="9148"/>
                  </a:lnTo>
                  <a:cubicBezTo>
                    <a:pt x="11431" y="9182"/>
                    <a:pt x="12414" y="9198"/>
                    <a:pt x="13397" y="9165"/>
                  </a:cubicBezTo>
                  <a:lnTo>
                    <a:pt x="13397" y="9165"/>
                  </a:lnTo>
                  <a:cubicBezTo>
                    <a:pt x="15030" y="9115"/>
                    <a:pt x="16613" y="8832"/>
                    <a:pt x="18263" y="8832"/>
                  </a:cubicBezTo>
                  <a:lnTo>
                    <a:pt x="18263" y="8832"/>
                  </a:lnTo>
                  <a:cubicBezTo>
                    <a:pt x="24061" y="8865"/>
                    <a:pt x="29860" y="8832"/>
                    <a:pt x="35658" y="8832"/>
                  </a:cubicBezTo>
                  <a:lnTo>
                    <a:pt x="35658" y="8832"/>
                  </a:lnTo>
                  <a:cubicBezTo>
                    <a:pt x="38458" y="8832"/>
                    <a:pt x="41374" y="9082"/>
                    <a:pt x="44123" y="8599"/>
                  </a:cubicBezTo>
                  <a:lnTo>
                    <a:pt x="44123" y="8599"/>
                  </a:lnTo>
                  <a:cubicBezTo>
                    <a:pt x="44723" y="8482"/>
                    <a:pt x="45340" y="8499"/>
                    <a:pt x="45939" y="8515"/>
                  </a:cubicBezTo>
                  <a:lnTo>
                    <a:pt x="45939" y="8515"/>
                  </a:lnTo>
                  <a:cubicBezTo>
                    <a:pt x="46506" y="8532"/>
                    <a:pt x="47072" y="8532"/>
                    <a:pt x="47639" y="8449"/>
                  </a:cubicBezTo>
                  <a:lnTo>
                    <a:pt x="47639" y="8449"/>
                  </a:lnTo>
                  <a:cubicBezTo>
                    <a:pt x="49289" y="8199"/>
                    <a:pt x="50855" y="8215"/>
                    <a:pt x="52521" y="8199"/>
                  </a:cubicBezTo>
                  <a:lnTo>
                    <a:pt x="52521" y="8199"/>
                  </a:lnTo>
                  <a:cubicBezTo>
                    <a:pt x="53054" y="8199"/>
                    <a:pt x="53604" y="8215"/>
                    <a:pt x="54138" y="8215"/>
                  </a:cubicBezTo>
                  <a:lnTo>
                    <a:pt x="54138" y="8215"/>
                  </a:lnTo>
                  <a:cubicBezTo>
                    <a:pt x="55920" y="8232"/>
                    <a:pt x="57687" y="8265"/>
                    <a:pt x="59436" y="8049"/>
                  </a:cubicBezTo>
                  <a:lnTo>
                    <a:pt x="59436" y="8049"/>
                  </a:lnTo>
                  <a:cubicBezTo>
                    <a:pt x="60003" y="7982"/>
                    <a:pt x="60586" y="7982"/>
                    <a:pt x="61169" y="7999"/>
                  </a:cubicBezTo>
                  <a:lnTo>
                    <a:pt x="61169" y="7999"/>
                  </a:lnTo>
                  <a:cubicBezTo>
                    <a:pt x="62002" y="8015"/>
                    <a:pt x="62835" y="8015"/>
                    <a:pt x="63585" y="7815"/>
                  </a:cubicBezTo>
                  <a:lnTo>
                    <a:pt x="63585" y="7815"/>
                  </a:lnTo>
                  <a:cubicBezTo>
                    <a:pt x="64069" y="7699"/>
                    <a:pt x="64235" y="7566"/>
                    <a:pt x="64835" y="7582"/>
                  </a:cubicBezTo>
                  <a:lnTo>
                    <a:pt x="64835" y="7582"/>
                  </a:lnTo>
                  <a:cubicBezTo>
                    <a:pt x="64385" y="7232"/>
                    <a:pt x="64235" y="7066"/>
                    <a:pt x="63702" y="6866"/>
                  </a:cubicBezTo>
                  <a:lnTo>
                    <a:pt x="63702" y="6866"/>
                  </a:lnTo>
                  <a:cubicBezTo>
                    <a:pt x="62935" y="6582"/>
                    <a:pt x="62036" y="6582"/>
                    <a:pt x="61336" y="6133"/>
                  </a:cubicBezTo>
                  <a:lnTo>
                    <a:pt x="61336" y="6133"/>
                  </a:lnTo>
                  <a:cubicBezTo>
                    <a:pt x="60836" y="5799"/>
                    <a:pt x="60403" y="5266"/>
                    <a:pt x="59820" y="5116"/>
                  </a:cubicBezTo>
                  <a:lnTo>
                    <a:pt x="59820" y="5116"/>
                  </a:lnTo>
                  <a:cubicBezTo>
                    <a:pt x="59603" y="5066"/>
                    <a:pt x="59336" y="5083"/>
                    <a:pt x="59070" y="5099"/>
                  </a:cubicBezTo>
                  <a:lnTo>
                    <a:pt x="59070" y="5099"/>
                  </a:lnTo>
                  <a:cubicBezTo>
                    <a:pt x="58753" y="5116"/>
                    <a:pt x="58437" y="5133"/>
                    <a:pt x="58187" y="5033"/>
                  </a:cubicBezTo>
                  <a:lnTo>
                    <a:pt x="58187" y="5033"/>
                  </a:lnTo>
                  <a:cubicBezTo>
                    <a:pt x="57620" y="4766"/>
                    <a:pt x="57770" y="4350"/>
                    <a:pt x="57620" y="3850"/>
                  </a:cubicBezTo>
                  <a:lnTo>
                    <a:pt x="57620" y="3850"/>
                  </a:lnTo>
                  <a:cubicBezTo>
                    <a:pt x="57487" y="3466"/>
                    <a:pt x="57170" y="3133"/>
                    <a:pt x="56870" y="2850"/>
                  </a:cubicBezTo>
                  <a:lnTo>
                    <a:pt x="56870" y="2850"/>
                  </a:lnTo>
                  <a:cubicBezTo>
                    <a:pt x="56104" y="2100"/>
                    <a:pt x="54787" y="1250"/>
                    <a:pt x="53754" y="967"/>
                  </a:cubicBezTo>
                  <a:lnTo>
                    <a:pt x="53754" y="967"/>
                  </a:lnTo>
                  <a:cubicBezTo>
                    <a:pt x="52988" y="750"/>
                    <a:pt x="51688" y="884"/>
                    <a:pt x="50905" y="1017"/>
                  </a:cubicBezTo>
                  <a:lnTo>
                    <a:pt x="50905" y="1017"/>
                  </a:lnTo>
                  <a:cubicBezTo>
                    <a:pt x="49189" y="1317"/>
                    <a:pt x="47489" y="1217"/>
                    <a:pt x="45756" y="1484"/>
                  </a:cubicBezTo>
                  <a:lnTo>
                    <a:pt x="45756" y="1484"/>
                  </a:lnTo>
                  <a:cubicBezTo>
                    <a:pt x="42957" y="1934"/>
                    <a:pt x="39974" y="2183"/>
                    <a:pt x="37191" y="1650"/>
                  </a:cubicBezTo>
                  <a:lnTo>
                    <a:pt x="37191" y="1650"/>
                  </a:lnTo>
                  <a:cubicBezTo>
                    <a:pt x="35692" y="1367"/>
                    <a:pt x="34142" y="1450"/>
                    <a:pt x="32659" y="1200"/>
                  </a:cubicBezTo>
                  <a:lnTo>
                    <a:pt x="32659" y="1200"/>
                  </a:lnTo>
                  <a:cubicBezTo>
                    <a:pt x="31160" y="950"/>
                    <a:pt x="29910" y="1"/>
                    <a:pt x="28410" y="1"/>
                  </a:cubicBezTo>
                  <a:lnTo>
                    <a:pt x="28410" y="1"/>
                  </a:lnTo>
                  <a:cubicBezTo>
                    <a:pt x="28244" y="1"/>
                    <a:pt x="28077" y="17"/>
                    <a:pt x="27910" y="34"/>
                  </a:cubicBezTo>
                </a:path>
              </a:pathLst>
            </a:custGeom>
            <a:solidFill>
              <a:srgbClr val="F4F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13"/>
            <p:cNvSpPr/>
            <p:nvPr/>
          </p:nvSpPr>
          <p:spPr>
            <a:xfrm>
              <a:off x="1814825" y="1201000"/>
              <a:ext cx="1591750" cy="538225"/>
            </a:xfrm>
            <a:custGeom>
              <a:avLst/>
              <a:gdLst/>
              <a:ahLst/>
              <a:cxnLst/>
              <a:rect l="l" t="t" r="r" b="b"/>
              <a:pathLst>
                <a:path w="63670" h="21529" extrusionOk="0">
                  <a:moveTo>
                    <a:pt x="51305" y="50"/>
                  </a:moveTo>
                  <a:cubicBezTo>
                    <a:pt x="46623" y="84"/>
                    <a:pt x="41941" y="100"/>
                    <a:pt x="37275" y="50"/>
                  </a:cubicBezTo>
                  <a:lnTo>
                    <a:pt x="37275" y="50"/>
                  </a:lnTo>
                  <a:cubicBezTo>
                    <a:pt x="32043" y="0"/>
                    <a:pt x="26361" y="1650"/>
                    <a:pt x="21979" y="4483"/>
                  </a:cubicBezTo>
                  <a:lnTo>
                    <a:pt x="21979" y="4483"/>
                  </a:lnTo>
                  <a:cubicBezTo>
                    <a:pt x="21496" y="4783"/>
                    <a:pt x="20929" y="5182"/>
                    <a:pt x="20396" y="5282"/>
                  </a:cubicBezTo>
                  <a:lnTo>
                    <a:pt x="20396" y="5282"/>
                  </a:lnTo>
                  <a:cubicBezTo>
                    <a:pt x="19846" y="5382"/>
                    <a:pt x="19846" y="5299"/>
                    <a:pt x="19296" y="4966"/>
                  </a:cubicBezTo>
                  <a:lnTo>
                    <a:pt x="19296" y="4966"/>
                  </a:lnTo>
                  <a:cubicBezTo>
                    <a:pt x="18013" y="4133"/>
                    <a:pt x="15947" y="3549"/>
                    <a:pt x="14481" y="3283"/>
                  </a:cubicBezTo>
                  <a:lnTo>
                    <a:pt x="14481" y="3283"/>
                  </a:lnTo>
                  <a:cubicBezTo>
                    <a:pt x="13231" y="3066"/>
                    <a:pt x="11815" y="3166"/>
                    <a:pt x="10581" y="3400"/>
                  </a:cubicBezTo>
                  <a:lnTo>
                    <a:pt x="10581" y="3400"/>
                  </a:lnTo>
                  <a:cubicBezTo>
                    <a:pt x="8482" y="3816"/>
                    <a:pt x="6649" y="3883"/>
                    <a:pt x="4733" y="4916"/>
                  </a:cubicBezTo>
                  <a:lnTo>
                    <a:pt x="4733" y="4916"/>
                  </a:lnTo>
                  <a:cubicBezTo>
                    <a:pt x="3017" y="5849"/>
                    <a:pt x="1" y="8015"/>
                    <a:pt x="2050" y="10181"/>
                  </a:cubicBezTo>
                  <a:lnTo>
                    <a:pt x="2050" y="10181"/>
                  </a:lnTo>
                  <a:cubicBezTo>
                    <a:pt x="2950" y="11131"/>
                    <a:pt x="4450" y="11748"/>
                    <a:pt x="5516" y="12531"/>
                  </a:cubicBezTo>
                  <a:lnTo>
                    <a:pt x="5516" y="12531"/>
                  </a:lnTo>
                  <a:cubicBezTo>
                    <a:pt x="6832" y="13480"/>
                    <a:pt x="7782" y="14564"/>
                    <a:pt x="9398" y="15080"/>
                  </a:cubicBezTo>
                  <a:lnTo>
                    <a:pt x="9398" y="15080"/>
                  </a:lnTo>
                  <a:cubicBezTo>
                    <a:pt x="13348" y="16363"/>
                    <a:pt x="17663" y="15813"/>
                    <a:pt x="21646" y="16863"/>
                  </a:cubicBezTo>
                  <a:lnTo>
                    <a:pt x="21646" y="16863"/>
                  </a:lnTo>
                  <a:cubicBezTo>
                    <a:pt x="22095" y="16980"/>
                    <a:pt x="22945" y="17196"/>
                    <a:pt x="23279" y="17496"/>
                  </a:cubicBezTo>
                  <a:lnTo>
                    <a:pt x="23279" y="17496"/>
                  </a:lnTo>
                  <a:cubicBezTo>
                    <a:pt x="23512" y="17713"/>
                    <a:pt x="23545" y="17979"/>
                    <a:pt x="23728" y="18213"/>
                  </a:cubicBezTo>
                  <a:lnTo>
                    <a:pt x="23728" y="18213"/>
                  </a:lnTo>
                  <a:cubicBezTo>
                    <a:pt x="24295" y="18946"/>
                    <a:pt x="24895" y="19129"/>
                    <a:pt x="25778" y="19329"/>
                  </a:cubicBezTo>
                  <a:lnTo>
                    <a:pt x="25778" y="19329"/>
                  </a:lnTo>
                  <a:cubicBezTo>
                    <a:pt x="29044" y="20096"/>
                    <a:pt x="32710" y="20279"/>
                    <a:pt x="36042" y="20262"/>
                  </a:cubicBezTo>
                  <a:lnTo>
                    <a:pt x="36042" y="20262"/>
                  </a:lnTo>
                  <a:cubicBezTo>
                    <a:pt x="42207" y="20245"/>
                    <a:pt x="48556" y="19879"/>
                    <a:pt x="54488" y="21529"/>
                  </a:cubicBezTo>
                  <a:lnTo>
                    <a:pt x="54488" y="21529"/>
                  </a:lnTo>
                  <a:cubicBezTo>
                    <a:pt x="53471" y="20912"/>
                    <a:pt x="52772" y="20179"/>
                    <a:pt x="52888" y="19629"/>
                  </a:cubicBezTo>
                  <a:lnTo>
                    <a:pt x="52888" y="19629"/>
                  </a:lnTo>
                  <a:cubicBezTo>
                    <a:pt x="52972" y="19229"/>
                    <a:pt x="53455" y="18879"/>
                    <a:pt x="53621" y="18446"/>
                  </a:cubicBezTo>
                  <a:lnTo>
                    <a:pt x="53621" y="18446"/>
                  </a:lnTo>
                  <a:cubicBezTo>
                    <a:pt x="53821" y="17979"/>
                    <a:pt x="53871" y="17579"/>
                    <a:pt x="54255" y="17196"/>
                  </a:cubicBezTo>
                  <a:lnTo>
                    <a:pt x="54255" y="17196"/>
                  </a:lnTo>
                  <a:cubicBezTo>
                    <a:pt x="54671" y="16780"/>
                    <a:pt x="54954" y="16796"/>
                    <a:pt x="55371" y="16813"/>
                  </a:cubicBezTo>
                  <a:lnTo>
                    <a:pt x="55371" y="16813"/>
                  </a:lnTo>
                  <a:cubicBezTo>
                    <a:pt x="55554" y="16830"/>
                    <a:pt x="55754" y="16830"/>
                    <a:pt x="55988" y="16813"/>
                  </a:cubicBezTo>
                  <a:lnTo>
                    <a:pt x="55988" y="16813"/>
                  </a:lnTo>
                  <a:cubicBezTo>
                    <a:pt x="57437" y="16663"/>
                    <a:pt x="58337" y="15580"/>
                    <a:pt x="59470" y="14830"/>
                  </a:cubicBezTo>
                  <a:lnTo>
                    <a:pt x="59470" y="14830"/>
                  </a:lnTo>
                  <a:cubicBezTo>
                    <a:pt x="60037" y="14447"/>
                    <a:pt x="60703" y="13980"/>
                    <a:pt x="61053" y="13414"/>
                  </a:cubicBezTo>
                  <a:lnTo>
                    <a:pt x="61053" y="13414"/>
                  </a:lnTo>
                  <a:cubicBezTo>
                    <a:pt x="61453" y="12747"/>
                    <a:pt x="61720" y="11931"/>
                    <a:pt x="62069" y="11231"/>
                  </a:cubicBezTo>
                  <a:lnTo>
                    <a:pt x="62069" y="11231"/>
                  </a:lnTo>
                  <a:cubicBezTo>
                    <a:pt x="62519" y="10315"/>
                    <a:pt x="63086" y="9631"/>
                    <a:pt x="63303" y="8582"/>
                  </a:cubicBezTo>
                  <a:lnTo>
                    <a:pt x="63303" y="8582"/>
                  </a:lnTo>
                  <a:cubicBezTo>
                    <a:pt x="63469" y="7782"/>
                    <a:pt x="63669" y="7065"/>
                    <a:pt x="63652" y="6249"/>
                  </a:cubicBezTo>
                  <a:lnTo>
                    <a:pt x="63652" y="6249"/>
                  </a:lnTo>
                  <a:cubicBezTo>
                    <a:pt x="63636" y="4783"/>
                    <a:pt x="63619" y="3616"/>
                    <a:pt x="62386" y="2583"/>
                  </a:cubicBezTo>
                  <a:lnTo>
                    <a:pt x="62386" y="2583"/>
                  </a:lnTo>
                  <a:cubicBezTo>
                    <a:pt x="60986" y="1433"/>
                    <a:pt x="59054" y="967"/>
                    <a:pt x="57304" y="683"/>
                  </a:cubicBezTo>
                  <a:lnTo>
                    <a:pt x="57304" y="683"/>
                  </a:lnTo>
                  <a:cubicBezTo>
                    <a:pt x="55371" y="384"/>
                    <a:pt x="53372" y="50"/>
                    <a:pt x="51405" y="50"/>
                  </a:cubicBezTo>
                  <a:lnTo>
                    <a:pt x="51405" y="50"/>
                  </a:lnTo>
                  <a:cubicBezTo>
                    <a:pt x="51372" y="50"/>
                    <a:pt x="51339" y="50"/>
                    <a:pt x="51305" y="50"/>
                  </a:cubicBezTo>
                </a:path>
              </a:pathLst>
            </a:custGeom>
            <a:solidFill>
              <a:srgbClr val="F4F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13"/>
            <p:cNvSpPr/>
            <p:nvPr/>
          </p:nvSpPr>
          <p:spPr>
            <a:xfrm>
              <a:off x="4911600" y="1320550"/>
              <a:ext cx="739850" cy="471575"/>
            </a:xfrm>
            <a:custGeom>
              <a:avLst/>
              <a:gdLst/>
              <a:ahLst/>
              <a:cxnLst/>
              <a:rect l="l" t="t" r="r" b="b"/>
              <a:pathLst>
                <a:path w="29594" h="18863" extrusionOk="0">
                  <a:moveTo>
                    <a:pt x="1" y="10115"/>
                  </a:moveTo>
                  <a:cubicBezTo>
                    <a:pt x="551" y="8882"/>
                    <a:pt x="1100" y="7932"/>
                    <a:pt x="1934" y="6849"/>
                  </a:cubicBezTo>
                  <a:cubicBezTo>
                    <a:pt x="2983" y="5483"/>
                    <a:pt x="4416" y="3916"/>
                    <a:pt x="5999" y="3116"/>
                  </a:cubicBezTo>
                  <a:cubicBezTo>
                    <a:pt x="6782" y="2717"/>
                    <a:pt x="7749" y="2533"/>
                    <a:pt x="8599" y="2333"/>
                  </a:cubicBezTo>
                  <a:cubicBezTo>
                    <a:pt x="10365" y="1933"/>
                    <a:pt x="12115" y="1467"/>
                    <a:pt x="13881" y="1067"/>
                  </a:cubicBezTo>
                  <a:cubicBezTo>
                    <a:pt x="15814" y="617"/>
                    <a:pt x="17997" y="117"/>
                    <a:pt x="20013" y="34"/>
                  </a:cubicBezTo>
                  <a:cubicBezTo>
                    <a:pt x="21179" y="1"/>
                    <a:pt x="22379" y="134"/>
                    <a:pt x="23545" y="267"/>
                  </a:cubicBezTo>
                  <a:cubicBezTo>
                    <a:pt x="25611" y="500"/>
                    <a:pt x="28327" y="1600"/>
                    <a:pt x="28944" y="3800"/>
                  </a:cubicBezTo>
                  <a:cubicBezTo>
                    <a:pt x="29244" y="4883"/>
                    <a:pt x="29444" y="5999"/>
                    <a:pt x="29477" y="7115"/>
                  </a:cubicBezTo>
                  <a:cubicBezTo>
                    <a:pt x="29511" y="8449"/>
                    <a:pt x="29594" y="9865"/>
                    <a:pt x="29244" y="11165"/>
                  </a:cubicBezTo>
                  <a:cubicBezTo>
                    <a:pt x="28561" y="13614"/>
                    <a:pt x="27078" y="15697"/>
                    <a:pt x="24945" y="17096"/>
                  </a:cubicBezTo>
                  <a:cubicBezTo>
                    <a:pt x="23195" y="18246"/>
                    <a:pt x="20713" y="18613"/>
                    <a:pt x="18663" y="18729"/>
                  </a:cubicBezTo>
                  <a:cubicBezTo>
                    <a:pt x="16497" y="18863"/>
                    <a:pt x="14347" y="18763"/>
                    <a:pt x="12198" y="18513"/>
                  </a:cubicBezTo>
                  <a:cubicBezTo>
                    <a:pt x="9449" y="18196"/>
                    <a:pt x="6766" y="17713"/>
                    <a:pt x="4183" y="16663"/>
                  </a:cubicBezTo>
                  <a:cubicBezTo>
                    <a:pt x="2817" y="16080"/>
                    <a:pt x="1684" y="15297"/>
                    <a:pt x="417" y="1454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13"/>
            <p:cNvSpPr/>
            <p:nvPr/>
          </p:nvSpPr>
          <p:spPr>
            <a:xfrm>
              <a:off x="5654775" y="1500100"/>
              <a:ext cx="175800" cy="217050"/>
            </a:xfrm>
            <a:custGeom>
              <a:avLst/>
              <a:gdLst/>
              <a:ahLst/>
              <a:cxnLst/>
              <a:rect l="l" t="t" r="r" b="b"/>
              <a:pathLst>
                <a:path w="7032" h="8682" extrusionOk="0">
                  <a:moveTo>
                    <a:pt x="367" y="7782"/>
                  </a:moveTo>
                  <a:cubicBezTo>
                    <a:pt x="217" y="6732"/>
                    <a:pt x="0" y="6182"/>
                    <a:pt x="383" y="5266"/>
                  </a:cubicBezTo>
                  <a:cubicBezTo>
                    <a:pt x="883" y="4016"/>
                    <a:pt x="1516" y="2899"/>
                    <a:pt x="2633" y="2116"/>
                  </a:cubicBezTo>
                  <a:cubicBezTo>
                    <a:pt x="3733" y="1316"/>
                    <a:pt x="5732" y="0"/>
                    <a:pt x="6715" y="1733"/>
                  </a:cubicBezTo>
                  <a:cubicBezTo>
                    <a:pt x="7032" y="2283"/>
                    <a:pt x="6899" y="2816"/>
                    <a:pt x="6699" y="3399"/>
                  </a:cubicBezTo>
                  <a:cubicBezTo>
                    <a:pt x="6415" y="4249"/>
                    <a:pt x="6132" y="5066"/>
                    <a:pt x="5682" y="5849"/>
                  </a:cubicBezTo>
                  <a:cubicBezTo>
                    <a:pt x="5099" y="6865"/>
                    <a:pt x="3883" y="8681"/>
                    <a:pt x="367" y="778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13"/>
            <p:cNvSpPr/>
            <p:nvPr/>
          </p:nvSpPr>
          <p:spPr>
            <a:xfrm>
              <a:off x="3914350" y="1357625"/>
              <a:ext cx="941875" cy="329525"/>
            </a:xfrm>
            <a:custGeom>
              <a:avLst/>
              <a:gdLst/>
              <a:ahLst/>
              <a:cxnLst/>
              <a:rect l="l" t="t" r="r" b="b"/>
              <a:pathLst>
                <a:path w="37675" h="13181" extrusionOk="0">
                  <a:moveTo>
                    <a:pt x="36941" y="8632"/>
                  </a:moveTo>
                  <a:cubicBezTo>
                    <a:pt x="37125" y="8065"/>
                    <a:pt x="37408" y="7482"/>
                    <a:pt x="37558" y="6916"/>
                  </a:cubicBezTo>
                  <a:cubicBezTo>
                    <a:pt x="37675" y="6449"/>
                    <a:pt x="37575" y="5882"/>
                    <a:pt x="37591" y="5399"/>
                  </a:cubicBezTo>
                  <a:cubicBezTo>
                    <a:pt x="37591" y="4000"/>
                    <a:pt x="37491" y="2916"/>
                    <a:pt x="36342" y="1933"/>
                  </a:cubicBezTo>
                  <a:cubicBezTo>
                    <a:pt x="35308" y="1067"/>
                    <a:pt x="34242" y="634"/>
                    <a:pt x="32909" y="417"/>
                  </a:cubicBezTo>
                  <a:cubicBezTo>
                    <a:pt x="31176" y="117"/>
                    <a:pt x="29343" y="0"/>
                    <a:pt x="27594" y="0"/>
                  </a:cubicBezTo>
                  <a:cubicBezTo>
                    <a:pt x="22445" y="0"/>
                    <a:pt x="17313" y="934"/>
                    <a:pt x="12264" y="1783"/>
                  </a:cubicBezTo>
                  <a:cubicBezTo>
                    <a:pt x="9698" y="2217"/>
                    <a:pt x="7198" y="2866"/>
                    <a:pt x="4749" y="3733"/>
                  </a:cubicBezTo>
                  <a:cubicBezTo>
                    <a:pt x="3333" y="4233"/>
                    <a:pt x="1150" y="4916"/>
                    <a:pt x="633" y="6532"/>
                  </a:cubicBezTo>
                  <a:cubicBezTo>
                    <a:pt x="0" y="8582"/>
                    <a:pt x="2033" y="11081"/>
                    <a:pt x="3716" y="12031"/>
                  </a:cubicBezTo>
                  <a:cubicBezTo>
                    <a:pt x="4949" y="12714"/>
                    <a:pt x="6315" y="12814"/>
                    <a:pt x="7682" y="12964"/>
                  </a:cubicBezTo>
                  <a:cubicBezTo>
                    <a:pt x="9614" y="13181"/>
                    <a:pt x="11514" y="12914"/>
                    <a:pt x="13430" y="12797"/>
                  </a:cubicBezTo>
                  <a:cubicBezTo>
                    <a:pt x="17346" y="12531"/>
                    <a:pt x="21278" y="12114"/>
                    <a:pt x="25194" y="11998"/>
                  </a:cubicBezTo>
                  <a:cubicBezTo>
                    <a:pt x="27210" y="11931"/>
                    <a:pt x="28993" y="11348"/>
                    <a:pt x="30876" y="10748"/>
                  </a:cubicBezTo>
                  <a:cubicBezTo>
                    <a:pt x="31993" y="10398"/>
                    <a:pt x="33109" y="10098"/>
                    <a:pt x="34175" y="9582"/>
                  </a:cubicBezTo>
                  <a:cubicBezTo>
                    <a:pt x="35325" y="9032"/>
                    <a:pt x="36442" y="8382"/>
                    <a:pt x="36941" y="863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13"/>
            <p:cNvSpPr/>
            <p:nvPr/>
          </p:nvSpPr>
          <p:spPr>
            <a:xfrm>
              <a:off x="3629825" y="1538000"/>
              <a:ext cx="244975" cy="115825"/>
            </a:xfrm>
            <a:custGeom>
              <a:avLst/>
              <a:gdLst/>
              <a:ahLst/>
              <a:cxnLst/>
              <a:rect l="l" t="t" r="r" b="b"/>
              <a:pathLst>
                <a:path w="9799" h="4633" extrusionOk="0">
                  <a:moveTo>
                    <a:pt x="9798" y="4166"/>
                  </a:moveTo>
                  <a:cubicBezTo>
                    <a:pt x="9165" y="3500"/>
                    <a:pt x="8798" y="2816"/>
                    <a:pt x="8215" y="2167"/>
                  </a:cubicBezTo>
                  <a:cubicBezTo>
                    <a:pt x="7649" y="1517"/>
                    <a:pt x="6799" y="1134"/>
                    <a:pt x="6032" y="784"/>
                  </a:cubicBezTo>
                  <a:cubicBezTo>
                    <a:pt x="4316" y="0"/>
                    <a:pt x="2017" y="367"/>
                    <a:pt x="750" y="1833"/>
                  </a:cubicBezTo>
                  <a:cubicBezTo>
                    <a:pt x="517" y="2117"/>
                    <a:pt x="0" y="2833"/>
                    <a:pt x="84" y="3283"/>
                  </a:cubicBezTo>
                  <a:cubicBezTo>
                    <a:pt x="150" y="3750"/>
                    <a:pt x="534" y="3833"/>
                    <a:pt x="933" y="3966"/>
                  </a:cubicBezTo>
                  <a:cubicBezTo>
                    <a:pt x="3316" y="4633"/>
                    <a:pt x="6116" y="4366"/>
                    <a:pt x="9798" y="41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13"/>
            <p:cNvSpPr/>
            <p:nvPr/>
          </p:nvSpPr>
          <p:spPr>
            <a:xfrm>
              <a:off x="3220325" y="1611325"/>
              <a:ext cx="312875" cy="243300"/>
            </a:xfrm>
            <a:custGeom>
              <a:avLst/>
              <a:gdLst/>
              <a:ahLst/>
              <a:cxnLst/>
              <a:rect l="l" t="t" r="r" b="b"/>
              <a:pathLst>
                <a:path w="12515" h="9732" extrusionOk="0">
                  <a:moveTo>
                    <a:pt x="7249" y="1433"/>
                  </a:moveTo>
                  <a:cubicBezTo>
                    <a:pt x="7499" y="883"/>
                    <a:pt x="7866" y="433"/>
                    <a:pt x="8332" y="83"/>
                  </a:cubicBezTo>
                  <a:cubicBezTo>
                    <a:pt x="9049" y="383"/>
                    <a:pt x="9882" y="0"/>
                    <a:pt x="10632" y="200"/>
                  </a:cubicBezTo>
                  <a:cubicBezTo>
                    <a:pt x="11165" y="350"/>
                    <a:pt x="12515" y="1266"/>
                    <a:pt x="11931" y="1933"/>
                  </a:cubicBezTo>
                  <a:cubicBezTo>
                    <a:pt x="11481" y="2466"/>
                    <a:pt x="9915" y="2033"/>
                    <a:pt x="9299" y="2016"/>
                  </a:cubicBezTo>
                  <a:cubicBezTo>
                    <a:pt x="6916" y="2000"/>
                    <a:pt x="4966" y="3783"/>
                    <a:pt x="2600" y="3766"/>
                  </a:cubicBezTo>
                  <a:cubicBezTo>
                    <a:pt x="2034" y="3749"/>
                    <a:pt x="1284" y="3283"/>
                    <a:pt x="701" y="3566"/>
                  </a:cubicBezTo>
                  <a:cubicBezTo>
                    <a:pt x="18" y="3916"/>
                    <a:pt x="1" y="5066"/>
                    <a:pt x="67" y="5699"/>
                  </a:cubicBezTo>
                  <a:cubicBezTo>
                    <a:pt x="201" y="6815"/>
                    <a:pt x="1217" y="8031"/>
                    <a:pt x="2134" y="8615"/>
                  </a:cubicBezTo>
                  <a:cubicBezTo>
                    <a:pt x="3067" y="9198"/>
                    <a:pt x="4300" y="9598"/>
                    <a:pt x="5383" y="9648"/>
                  </a:cubicBezTo>
                  <a:cubicBezTo>
                    <a:pt x="6899" y="9731"/>
                    <a:pt x="8649" y="9731"/>
                    <a:pt x="9765" y="8581"/>
                  </a:cubicBezTo>
                  <a:cubicBezTo>
                    <a:pt x="10448" y="7882"/>
                    <a:pt x="11182" y="6915"/>
                    <a:pt x="11248" y="5899"/>
                  </a:cubicBezTo>
                  <a:cubicBezTo>
                    <a:pt x="11298" y="4966"/>
                    <a:pt x="10648" y="4482"/>
                    <a:pt x="10398" y="4166"/>
                  </a:cubicBezTo>
                  <a:cubicBezTo>
                    <a:pt x="9715" y="3649"/>
                    <a:pt x="8899" y="3133"/>
                    <a:pt x="8049" y="28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13"/>
            <p:cNvSpPr/>
            <p:nvPr/>
          </p:nvSpPr>
          <p:spPr>
            <a:xfrm>
              <a:off x="4769150" y="2148675"/>
              <a:ext cx="551125" cy="288300"/>
            </a:xfrm>
            <a:custGeom>
              <a:avLst/>
              <a:gdLst/>
              <a:ahLst/>
              <a:cxnLst/>
              <a:rect l="l" t="t" r="r" b="b"/>
              <a:pathLst>
                <a:path w="22045" h="11532" extrusionOk="0">
                  <a:moveTo>
                    <a:pt x="19795" y="2884"/>
                  </a:moveTo>
                  <a:cubicBezTo>
                    <a:pt x="19062" y="2200"/>
                    <a:pt x="18396" y="1567"/>
                    <a:pt x="17463" y="1201"/>
                  </a:cubicBezTo>
                  <a:cubicBezTo>
                    <a:pt x="16446" y="801"/>
                    <a:pt x="15296" y="484"/>
                    <a:pt x="14213" y="368"/>
                  </a:cubicBezTo>
                  <a:cubicBezTo>
                    <a:pt x="11781" y="118"/>
                    <a:pt x="9315" y="1"/>
                    <a:pt x="6948" y="817"/>
                  </a:cubicBezTo>
                  <a:cubicBezTo>
                    <a:pt x="4482" y="1667"/>
                    <a:pt x="2150" y="3134"/>
                    <a:pt x="783" y="5366"/>
                  </a:cubicBezTo>
                  <a:cubicBezTo>
                    <a:pt x="483" y="5866"/>
                    <a:pt x="0" y="6599"/>
                    <a:pt x="33" y="7199"/>
                  </a:cubicBezTo>
                  <a:cubicBezTo>
                    <a:pt x="67" y="7866"/>
                    <a:pt x="1250" y="8399"/>
                    <a:pt x="1700" y="8799"/>
                  </a:cubicBezTo>
                  <a:cubicBezTo>
                    <a:pt x="2416" y="9432"/>
                    <a:pt x="3066" y="10149"/>
                    <a:pt x="3882" y="10682"/>
                  </a:cubicBezTo>
                  <a:cubicBezTo>
                    <a:pt x="5132" y="11498"/>
                    <a:pt x="6565" y="11532"/>
                    <a:pt x="7998" y="11515"/>
                  </a:cubicBezTo>
                  <a:cubicBezTo>
                    <a:pt x="9415" y="11515"/>
                    <a:pt x="10814" y="11432"/>
                    <a:pt x="12197" y="11182"/>
                  </a:cubicBezTo>
                  <a:cubicBezTo>
                    <a:pt x="13530" y="10932"/>
                    <a:pt x="14980" y="10748"/>
                    <a:pt x="16230" y="10265"/>
                  </a:cubicBezTo>
                  <a:cubicBezTo>
                    <a:pt x="17846" y="9615"/>
                    <a:pt x="19679" y="8865"/>
                    <a:pt x="20862" y="7516"/>
                  </a:cubicBezTo>
                  <a:cubicBezTo>
                    <a:pt x="22045" y="6166"/>
                    <a:pt x="22012" y="4083"/>
                    <a:pt x="19795" y="28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13"/>
            <p:cNvSpPr/>
            <p:nvPr/>
          </p:nvSpPr>
          <p:spPr>
            <a:xfrm>
              <a:off x="3222825" y="1952475"/>
              <a:ext cx="157500" cy="143325"/>
            </a:xfrm>
            <a:custGeom>
              <a:avLst/>
              <a:gdLst/>
              <a:ahLst/>
              <a:cxnLst/>
              <a:rect l="l" t="t" r="r" b="b"/>
              <a:pathLst>
                <a:path w="6300" h="5733" extrusionOk="0">
                  <a:moveTo>
                    <a:pt x="5450" y="1"/>
                  </a:moveTo>
                  <a:cubicBezTo>
                    <a:pt x="4650" y="601"/>
                    <a:pt x="3817" y="984"/>
                    <a:pt x="2983" y="1517"/>
                  </a:cubicBezTo>
                  <a:cubicBezTo>
                    <a:pt x="2417" y="1884"/>
                    <a:pt x="1700" y="2217"/>
                    <a:pt x="1267" y="2717"/>
                  </a:cubicBezTo>
                  <a:cubicBezTo>
                    <a:pt x="884" y="3150"/>
                    <a:pt x="1" y="4566"/>
                    <a:pt x="434" y="5216"/>
                  </a:cubicBezTo>
                  <a:cubicBezTo>
                    <a:pt x="784" y="5733"/>
                    <a:pt x="2684" y="5549"/>
                    <a:pt x="3150" y="5433"/>
                  </a:cubicBezTo>
                  <a:cubicBezTo>
                    <a:pt x="5133" y="4950"/>
                    <a:pt x="6183" y="2983"/>
                    <a:pt x="6299" y="105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13"/>
            <p:cNvSpPr/>
            <p:nvPr/>
          </p:nvSpPr>
          <p:spPr>
            <a:xfrm>
              <a:off x="2844600" y="2112025"/>
              <a:ext cx="407425" cy="252875"/>
            </a:xfrm>
            <a:custGeom>
              <a:avLst/>
              <a:gdLst/>
              <a:ahLst/>
              <a:cxnLst/>
              <a:rect l="l" t="t" r="r" b="b"/>
              <a:pathLst>
                <a:path w="16297" h="10115" extrusionOk="0">
                  <a:moveTo>
                    <a:pt x="12164" y="2250"/>
                  </a:moveTo>
                  <a:cubicBezTo>
                    <a:pt x="9948" y="1050"/>
                    <a:pt x="6648" y="1"/>
                    <a:pt x="4299" y="1450"/>
                  </a:cubicBezTo>
                  <a:cubicBezTo>
                    <a:pt x="3166" y="2133"/>
                    <a:pt x="2566" y="3200"/>
                    <a:pt x="1900" y="4300"/>
                  </a:cubicBezTo>
                  <a:cubicBezTo>
                    <a:pt x="1350" y="5233"/>
                    <a:pt x="866" y="5966"/>
                    <a:pt x="683" y="7066"/>
                  </a:cubicBezTo>
                  <a:cubicBezTo>
                    <a:pt x="617" y="7532"/>
                    <a:pt x="0" y="10115"/>
                    <a:pt x="1216" y="9798"/>
                  </a:cubicBezTo>
                  <a:cubicBezTo>
                    <a:pt x="1450" y="9732"/>
                    <a:pt x="1650" y="9382"/>
                    <a:pt x="1850" y="9232"/>
                  </a:cubicBezTo>
                  <a:cubicBezTo>
                    <a:pt x="2066" y="9082"/>
                    <a:pt x="2266" y="8932"/>
                    <a:pt x="2483" y="8765"/>
                  </a:cubicBezTo>
                  <a:cubicBezTo>
                    <a:pt x="2916" y="8432"/>
                    <a:pt x="3499" y="8382"/>
                    <a:pt x="3966" y="8099"/>
                  </a:cubicBezTo>
                  <a:cubicBezTo>
                    <a:pt x="4182" y="7949"/>
                    <a:pt x="4316" y="7782"/>
                    <a:pt x="4582" y="7715"/>
                  </a:cubicBezTo>
                  <a:cubicBezTo>
                    <a:pt x="4816" y="7632"/>
                    <a:pt x="5182" y="7599"/>
                    <a:pt x="5449" y="7549"/>
                  </a:cubicBezTo>
                  <a:cubicBezTo>
                    <a:pt x="5949" y="7449"/>
                    <a:pt x="6415" y="7316"/>
                    <a:pt x="6932" y="7182"/>
                  </a:cubicBezTo>
                  <a:cubicBezTo>
                    <a:pt x="8448" y="6799"/>
                    <a:pt x="9931" y="6466"/>
                    <a:pt x="11164" y="5416"/>
                  </a:cubicBezTo>
                  <a:cubicBezTo>
                    <a:pt x="11714" y="4949"/>
                    <a:pt x="12131" y="4350"/>
                    <a:pt x="12797" y="4083"/>
                  </a:cubicBezTo>
                  <a:cubicBezTo>
                    <a:pt x="13480" y="3800"/>
                    <a:pt x="14130" y="3733"/>
                    <a:pt x="14863" y="3733"/>
                  </a:cubicBezTo>
                  <a:cubicBezTo>
                    <a:pt x="15047" y="3716"/>
                    <a:pt x="16296" y="3566"/>
                    <a:pt x="15930" y="3117"/>
                  </a:cubicBezTo>
                  <a:cubicBezTo>
                    <a:pt x="15846" y="3017"/>
                    <a:pt x="15580" y="3100"/>
                    <a:pt x="15463" y="3083"/>
                  </a:cubicBezTo>
                  <a:cubicBezTo>
                    <a:pt x="14797" y="2933"/>
                    <a:pt x="14097" y="2650"/>
                    <a:pt x="12164" y="225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13"/>
            <p:cNvSpPr/>
            <p:nvPr/>
          </p:nvSpPr>
          <p:spPr>
            <a:xfrm>
              <a:off x="2865425" y="1261825"/>
              <a:ext cx="521550" cy="340350"/>
            </a:xfrm>
            <a:custGeom>
              <a:avLst/>
              <a:gdLst/>
              <a:ahLst/>
              <a:cxnLst/>
              <a:rect l="l" t="t" r="r" b="b"/>
              <a:pathLst>
                <a:path w="20862" h="13614" extrusionOk="0">
                  <a:moveTo>
                    <a:pt x="18279" y="683"/>
                  </a:moveTo>
                  <a:cubicBezTo>
                    <a:pt x="17663" y="383"/>
                    <a:pt x="17113" y="0"/>
                    <a:pt x="16430" y="33"/>
                  </a:cubicBezTo>
                  <a:cubicBezTo>
                    <a:pt x="15896" y="50"/>
                    <a:pt x="15313" y="250"/>
                    <a:pt x="14797" y="367"/>
                  </a:cubicBezTo>
                  <a:cubicBezTo>
                    <a:pt x="12930" y="750"/>
                    <a:pt x="11048" y="1033"/>
                    <a:pt x="9181" y="1466"/>
                  </a:cubicBezTo>
                  <a:cubicBezTo>
                    <a:pt x="7065" y="1950"/>
                    <a:pt x="4782" y="2499"/>
                    <a:pt x="2916" y="3666"/>
                  </a:cubicBezTo>
                  <a:cubicBezTo>
                    <a:pt x="1866" y="4332"/>
                    <a:pt x="633" y="5465"/>
                    <a:pt x="283" y="6715"/>
                  </a:cubicBezTo>
                  <a:cubicBezTo>
                    <a:pt x="0" y="7698"/>
                    <a:pt x="500" y="8148"/>
                    <a:pt x="1416" y="8481"/>
                  </a:cubicBezTo>
                  <a:cubicBezTo>
                    <a:pt x="2616" y="8931"/>
                    <a:pt x="3899" y="9048"/>
                    <a:pt x="5116" y="9431"/>
                  </a:cubicBezTo>
                  <a:cubicBezTo>
                    <a:pt x="6249" y="9798"/>
                    <a:pt x="7215" y="10364"/>
                    <a:pt x="8198" y="10997"/>
                  </a:cubicBezTo>
                  <a:cubicBezTo>
                    <a:pt x="8931" y="11481"/>
                    <a:pt x="9698" y="12214"/>
                    <a:pt x="10498" y="12597"/>
                  </a:cubicBezTo>
                  <a:cubicBezTo>
                    <a:pt x="11731" y="13164"/>
                    <a:pt x="12897" y="13613"/>
                    <a:pt x="14280" y="13530"/>
                  </a:cubicBezTo>
                  <a:cubicBezTo>
                    <a:pt x="15680" y="13447"/>
                    <a:pt x="17296" y="12747"/>
                    <a:pt x="18229" y="11681"/>
                  </a:cubicBezTo>
                  <a:cubicBezTo>
                    <a:pt x="19262" y="10531"/>
                    <a:pt x="19779" y="9198"/>
                    <a:pt x="20295" y="7765"/>
                  </a:cubicBezTo>
                  <a:cubicBezTo>
                    <a:pt x="20579" y="6915"/>
                    <a:pt x="20862" y="5965"/>
                    <a:pt x="20795" y="5066"/>
                  </a:cubicBezTo>
                  <a:cubicBezTo>
                    <a:pt x="20662" y="3466"/>
                    <a:pt x="19846" y="2483"/>
                    <a:pt x="18279" y="68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13"/>
            <p:cNvSpPr/>
            <p:nvPr/>
          </p:nvSpPr>
          <p:spPr>
            <a:xfrm>
              <a:off x="1876900" y="2096625"/>
              <a:ext cx="502400" cy="242875"/>
            </a:xfrm>
            <a:custGeom>
              <a:avLst/>
              <a:gdLst/>
              <a:ahLst/>
              <a:cxnLst/>
              <a:rect l="l" t="t" r="r" b="b"/>
              <a:pathLst>
                <a:path w="20096" h="9715" extrusionOk="0">
                  <a:moveTo>
                    <a:pt x="15797" y="2733"/>
                  </a:moveTo>
                  <a:cubicBezTo>
                    <a:pt x="15830" y="2516"/>
                    <a:pt x="15880" y="2266"/>
                    <a:pt x="15930" y="2016"/>
                  </a:cubicBezTo>
                  <a:cubicBezTo>
                    <a:pt x="14014" y="1400"/>
                    <a:pt x="11914" y="1133"/>
                    <a:pt x="9931" y="750"/>
                  </a:cubicBezTo>
                  <a:cubicBezTo>
                    <a:pt x="9132" y="600"/>
                    <a:pt x="8315" y="483"/>
                    <a:pt x="7515" y="283"/>
                  </a:cubicBezTo>
                  <a:cubicBezTo>
                    <a:pt x="6449" y="0"/>
                    <a:pt x="5582" y="400"/>
                    <a:pt x="4566" y="750"/>
                  </a:cubicBezTo>
                  <a:cubicBezTo>
                    <a:pt x="3050" y="1266"/>
                    <a:pt x="1867" y="2283"/>
                    <a:pt x="1117" y="3699"/>
                  </a:cubicBezTo>
                  <a:cubicBezTo>
                    <a:pt x="600" y="4666"/>
                    <a:pt x="417" y="5999"/>
                    <a:pt x="200" y="7065"/>
                  </a:cubicBezTo>
                  <a:cubicBezTo>
                    <a:pt x="0" y="8015"/>
                    <a:pt x="250" y="9481"/>
                    <a:pt x="1383" y="9614"/>
                  </a:cubicBezTo>
                  <a:cubicBezTo>
                    <a:pt x="2200" y="9714"/>
                    <a:pt x="3100" y="9415"/>
                    <a:pt x="3866" y="9181"/>
                  </a:cubicBezTo>
                  <a:cubicBezTo>
                    <a:pt x="4883" y="8881"/>
                    <a:pt x="5916" y="8781"/>
                    <a:pt x="6982" y="8748"/>
                  </a:cubicBezTo>
                  <a:cubicBezTo>
                    <a:pt x="8898" y="8698"/>
                    <a:pt x="11481" y="8465"/>
                    <a:pt x="13164" y="7448"/>
                  </a:cubicBezTo>
                  <a:cubicBezTo>
                    <a:pt x="14147" y="6848"/>
                    <a:pt x="15164" y="6282"/>
                    <a:pt x="15497" y="5099"/>
                  </a:cubicBezTo>
                  <a:cubicBezTo>
                    <a:pt x="15563" y="4832"/>
                    <a:pt x="15597" y="4549"/>
                    <a:pt x="15663" y="4282"/>
                  </a:cubicBezTo>
                  <a:cubicBezTo>
                    <a:pt x="15763" y="3833"/>
                    <a:pt x="15863" y="3383"/>
                    <a:pt x="16030" y="2966"/>
                  </a:cubicBezTo>
                  <a:cubicBezTo>
                    <a:pt x="16330" y="2250"/>
                    <a:pt x="16813" y="1716"/>
                    <a:pt x="17613" y="1616"/>
                  </a:cubicBezTo>
                  <a:cubicBezTo>
                    <a:pt x="18196" y="1550"/>
                    <a:pt x="20096" y="1916"/>
                    <a:pt x="19446" y="2899"/>
                  </a:cubicBezTo>
                  <a:cubicBezTo>
                    <a:pt x="19063" y="3466"/>
                    <a:pt x="17980" y="3283"/>
                    <a:pt x="17413" y="328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13"/>
            <p:cNvSpPr/>
            <p:nvPr/>
          </p:nvSpPr>
          <p:spPr>
            <a:xfrm>
              <a:off x="2403850" y="2134525"/>
              <a:ext cx="329950" cy="191650"/>
            </a:xfrm>
            <a:custGeom>
              <a:avLst/>
              <a:gdLst/>
              <a:ahLst/>
              <a:cxnLst/>
              <a:rect l="l" t="t" r="r" b="b"/>
              <a:pathLst>
                <a:path w="13198" h="7666" extrusionOk="0">
                  <a:moveTo>
                    <a:pt x="534" y="1133"/>
                  </a:moveTo>
                  <a:cubicBezTo>
                    <a:pt x="1434" y="567"/>
                    <a:pt x="2134" y="117"/>
                    <a:pt x="3200" y="67"/>
                  </a:cubicBezTo>
                  <a:cubicBezTo>
                    <a:pt x="4300" y="17"/>
                    <a:pt x="5450" y="0"/>
                    <a:pt x="6516" y="184"/>
                  </a:cubicBezTo>
                  <a:cubicBezTo>
                    <a:pt x="7549" y="367"/>
                    <a:pt x="8682" y="834"/>
                    <a:pt x="9565" y="1400"/>
                  </a:cubicBezTo>
                  <a:cubicBezTo>
                    <a:pt x="9882" y="1600"/>
                    <a:pt x="10132" y="1883"/>
                    <a:pt x="10448" y="2083"/>
                  </a:cubicBezTo>
                  <a:cubicBezTo>
                    <a:pt x="10782" y="2300"/>
                    <a:pt x="11148" y="2400"/>
                    <a:pt x="11448" y="2650"/>
                  </a:cubicBezTo>
                  <a:cubicBezTo>
                    <a:pt x="12048" y="3166"/>
                    <a:pt x="13114" y="4183"/>
                    <a:pt x="13181" y="5033"/>
                  </a:cubicBezTo>
                  <a:cubicBezTo>
                    <a:pt x="13198" y="5382"/>
                    <a:pt x="13014" y="5466"/>
                    <a:pt x="12948" y="5749"/>
                  </a:cubicBezTo>
                  <a:cubicBezTo>
                    <a:pt x="12848" y="6166"/>
                    <a:pt x="12981" y="6216"/>
                    <a:pt x="12698" y="6549"/>
                  </a:cubicBezTo>
                  <a:cubicBezTo>
                    <a:pt x="11865" y="7499"/>
                    <a:pt x="10515" y="7665"/>
                    <a:pt x="9399" y="7115"/>
                  </a:cubicBezTo>
                  <a:cubicBezTo>
                    <a:pt x="7682" y="6282"/>
                    <a:pt x="6033" y="5332"/>
                    <a:pt x="4333" y="4449"/>
                  </a:cubicBezTo>
                  <a:cubicBezTo>
                    <a:pt x="3083" y="3783"/>
                    <a:pt x="1" y="3333"/>
                    <a:pt x="534" y="11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13"/>
            <p:cNvSpPr/>
            <p:nvPr/>
          </p:nvSpPr>
          <p:spPr>
            <a:xfrm>
              <a:off x="3374875" y="1888325"/>
              <a:ext cx="60025" cy="69175"/>
            </a:xfrm>
            <a:custGeom>
              <a:avLst/>
              <a:gdLst/>
              <a:ahLst/>
              <a:cxnLst/>
              <a:rect l="l" t="t" r="r" b="b"/>
              <a:pathLst>
                <a:path w="2401" h="2767" extrusionOk="0">
                  <a:moveTo>
                    <a:pt x="217" y="2767"/>
                  </a:moveTo>
                  <a:cubicBezTo>
                    <a:pt x="67" y="2217"/>
                    <a:pt x="1" y="1634"/>
                    <a:pt x="17" y="1067"/>
                  </a:cubicBezTo>
                  <a:cubicBezTo>
                    <a:pt x="534" y="834"/>
                    <a:pt x="684" y="1"/>
                    <a:pt x="1384" y="51"/>
                  </a:cubicBezTo>
                  <a:cubicBezTo>
                    <a:pt x="1600" y="51"/>
                    <a:pt x="1950" y="267"/>
                    <a:pt x="2067" y="501"/>
                  </a:cubicBezTo>
                  <a:cubicBezTo>
                    <a:pt x="2400" y="1167"/>
                    <a:pt x="1234" y="2000"/>
                    <a:pt x="1067" y="256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13"/>
            <p:cNvSpPr/>
            <p:nvPr/>
          </p:nvSpPr>
          <p:spPr>
            <a:xfrm>
              <a:off x="4596675" y="1636725"/>
              <a:ext cx="241650" cy="90825"/>
            </a:xfrm>
            <a:custGeom>
              <a:avLst/>
              <a:gdLst/>
              <a:ahLst/>
              <a:cxnLst/>
              <a:rect l="l" t="t" r="r" b="b"/>
              <a:pathLst>
                <a:path w="9666" h="3633" extrusionOk="0">
                  <a:moveTo>
                    <a:pt x="8799" y="0"/>
                  </a:moveTo>
                  <a:cubicBezTo>
                    <a:pt x="6982" y="234"/>
                    <a:pt x="5083" y="567"/>
                    <a:pt x="3350" y="1267"/>
                  </a:cubicBezTo>
                  <a:cubicBezTo>
                    <a:pt x="2750" y="1500"/>
                    <a:pt x="1" y="2483"/>
                    <a:pt x="1650" y="3250"/>
                  </a:cubicBezTo>
                  <a:cubicBezTo>
                    <a:pt x="2367" y="3583"/>
                    <a:pt x="3450" y="3566"/>
                    <a:pt x="4233" y="3600"/>
                  </a:cubicBezTo>
                  <a:cubicBezTo>
                    <a:pt x="5183" y="3633"/>
                    <a:pt x="6166" y="3550"/>
                    <a:pt x="7099" y="3383"/>
                  </a:cubicBezTo>
                  <a:cubicBezTo>
                    <a:pt x="7749" y="3266"/>
                    <a:pt x="9665" y="2883"/>
                    <a:pt x="9648" y="19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13"/>
            <p:cNvSpPr/>
            <p:nvPr/>
          </p:nvSpPr>
          <p:spPr>
            <a:xfrm>
              <a:off x="1869825" y="1311800"/>
              <a:ext cx="371175" cy="256225"/>
            </a:xfrm>
            <a:custGeom>
              <a:avLst/>
              <a:gdLst/>
              <a:ahLst/>
              <a:cxnLst/>
              <a:rect l="l" t="t" r="r" b="b"/>
              <a:pathLst>
                <a:path w="14847" h="10249" extrusionOk="0">
                  <a:moveTo>
                    <a:pt x="12081" y="650"/>
                  </a:moveTo>
                  <a:cubicBezTo>
                    <a:pt x="11347" y="384"/>
                    <a:pt x="10814" y="184"/>
                    <a:pt x="10031" y="117"/>
                  </a:cubicBezTo>
                  <a:cubicBezTo>
                    <a:pt x="8731" y="1"/>
                    <a:pt x="7398" y="117"/>
                    <a:pt x="6132" y="401"/>
                  </a:cubicBezTo>
                  <a:cubicBezTo>
                    <a:pt x="4616" y="734"/>
                    <a:pt x="2749" y="1167"/>
                    <a:pt x="1533" y="2217"/>
                  </a:cubicBezTo>
                  <a:cubicBezTo>
                    <a:pt x="600" y="3017"/>
                    <a:pt x="0" y="4383"/>
                    <a:pt x="833" y="5466"/>
                  </a:cubicBezTo>
                  <a:cubicBezTo>
                    <a:pt x="1216" y="5949"/>
                    <a:pt x="1733" y="6316"/>
                    <a:pt x="2116" y="6799"/>
                  </a:cubicBezTo>
                  <a:cubicBezTo>
                    <a:pt x="2400" y="7116"/>
                    <a:pt x="2666" y="7399"/>
                    <a:pt x="2883" y="7749"/>
                  </a:cubicBezTo>
                  <a:cubicBezTo>
                    <a:pt x="4232" y="9965"/>
                    <a:pt x="7015" y="10248"/>
                    <a:pt x="9365" y="9698"/>
                  </a:cubicBezTo>
                  <a:cubicBezTo>
                    <a:pt x="11347" y="9232"/>
                    <a:pt x="12980" y="8149"/>
                    <a:pt x="13897" y="6266"/>
                  </a:cubicBezTo>
                  <a:cubicBezTo>
                    <a:pt x="14847" y="4300"/>
                    <a:pt x="14063" y="2300"/>
                    <a:pt x="12081" y="65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13"/>
            <p:cNvSpPr/>
            <p:nvPr/>
          </p:nvSpPr>
          <p:spPr>
            <a:xfrm>
              <a:off x="2083925" y="1555500"/>
              <a:ext cx="255800" cy="66675"/>
            </a:xfrm>
            <a:custGeom>
              <a:avLst/>
              <a:gdLst/>
              <a:ahLst/>
              <a:cxnLst/>
              <a:rect l="l" t="t" r="r" b="b"/>
              <a:pathLst>
                <a:path w="10232" h="2667" extrusionOk="0">
                  <a:moveTo>
                    <a:pt x="1" y="1417"/>
                  </a:moveTo>
                  <a:cubicBezTo>
                    <a:pt x="2517" y="217"/>
                    <a:pt x="5566" y="0"/>
                    <a:pt x="8249" y="717"/>
                  </a:cubicBezTo>
                  <a:cubicBezTo>
                    <a:pt x="8815" y="867"/>
                    <a:pt x="9299" y="1150"/>
                    <a:pt x="9699" y="1567"/>
                  </a:cubicBezTo>
                  <a:cubicBezTo>
                    <a:pt x="9798" y="1667"/>
                    <a:pt x="10215" y="2083"/>
                    <a:pt x="10232" y="2233"/>
                  </a:cubicBezTo>
                  <a:cubicBezTo>
                    <a:pt x="10065" y="2250"/>
                    <a:pt x="9982" y="2366"/>
                    <a:pt x="9832" y="2416"/>
                  </a:cubicBezTo>
                  <a:cubicBezTo>
                    <a:pt x="9665" y="2466"/>
                    <a:pt x="9449" y="2516"/>
                    <a:pt x="9265" y="2550"/>
                  </a:cubicBezTo>
                  <a:cubicBezTo>
                    <a:pt x="8765" y="2666"/>
                    <a:pt x="8099" y="2550"/>
                    <a:pt x="7599" y="2550"/>
                  </a:cubicBezTo>
                  <a:cubicBezTo>
                    <a:pt x="6599" y="2550"/>
                    <a:pt x="5583" y="2633"/>
                    <a:pt x="4616" y="2416"/>
                  </a:cubicBezTo>
                  <a:cubicBezTo>
                    <a:pt x="3867" y="2233"/>
                    <a:pt x="3100" y="2150"/>
                    <a:pt x="2350" y="1983"/>
                  </a:cubicBezTo>
                  <a:cubicBezTo>
                    <a:pt x="1817" y="1866"/>
                    <a:pt x="1250" y="1633"/>
                    <a:pt x="1" y="141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13"/>
            <p:cNvSpPr/>
            <p:nvPr/>
          </p:nvSpPr>
          <p:spPr>
            <a:xfrm>
              <a:off x="2357625" y="1606725"/>
              <a:ext cx="38350" cy="33775"/>
            </a:xfrm>
            <a:custGeom>
              <a:avLst/>
              <a:gdLst/>
              <a:ahLst/>
              <a:cxnLst/>
              <a:rect l="l" t="t" r="r" b="b"/>
              <a:pathLst>
                <a:path w="1534" h="1351" extrusionOk="0">
                  <a:moveTo>
                    <a:pt x="0" y="784"/>
                  </a:moveTo>
                  <a:cubicBezTo>
                    <a:pt x="483" y="551"/>
                    <a:pt x="1183" y="1"/>
                    <a:pt x="1450" y="751"/>
                  </a:cubicBezTo>
                  <a:cubicBezTo>
                    <a:pt x="1533" y="967"/>
                    <a:pt x="1317" y="1350"/>
                    <a:pt x="983" y="133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13"/>
            <p:cNvSpPr/>
            <p:nvPr/>
          </p:nvSpPr>
          <p:spPr>
            <a:xfrm>
              <a:off x="3115350" y="1652150"/>
              <a:ext cx="84600" cy="90400"/>
            </a:xfrm>
            <a:custGeom>
              <a:avLst/>
              <a:gdLst/>
              <a:ahLst/>
              <a:cxnLst/>
              <a:rect l="l" t="t" r="r" b="b"/>
              <a:pathLst>
                <a:path w="3384" h="3616" extrusionOk="0">
                  <a:moveTo>
                    <a:pt x="567" y="650"/>
                  </a:moveTo>
                  <a:cubicBezTo>
                    <a:pt x="1417" y="383"/>
                    <a:pt x="1917" y="0"/>
                    <a:pt x="2684" y="600"/>
                  </a:cubicBezTo>
                  <a:cubicBezTo>
                    <a:pt x="3200" y="1000"/>
                    <a:pt x="3383" y="1566"/>
                    <a:pt x="3383" y="2199"/>
                  </a:cubicBezTo>
                  <a:cubicBezTo>
                    <a:pt x="3367" y="2749"/>
                    <a:pt x="3267" y="3566"/>
                    <a:pt x="2600" y="3599"/>
                  </a:cubicBezTo>
                  <a:cubicBezTo>
                    <a:pt x="2134" y="3616"/>
                    <a:pt x="1800" y="3383"/>
                    <a:pt x="1417" y="3149"/>
                  </a:cubicBezTo>
                  <a:cubicBezTo>
                    <a:pt x="1067" y="2933"/>
                    <a:pt x="667" y="2683"/>
                    <a:pt x="417" y="2333"/>
                  </a:cubicBezTo>
                  <a:cubicBezTo>
                    <a:pt x="1" y="1766"/>
                    <a:pt x="234" y="1350"/>
                    <a:pt x="567" y="78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13"/>
            <p:cNvSpPr/>
            <p:nvPr/>
          </p:nvSpPr>
          <p:spPr>
            <a:xfrm>
              <a:off x="3224075" y="1540075"/>
              <a:ext cx="114600" cy="86250"/>
            </a:xfrm>
            <a:custGeom>
              <a:avLst/>
              <a:gdLst/>
              <a:ahLst/>
              <a:cxnLst/>
              <a:rect l="l" t="t" r="r" b="b"/>
              <a:pathLst>
                <a:path w="4584" h="3450" extrusionOk="0">
                  <a:moveTo>
                    <a:pt x="1" y="2883"/>
                  </a:moveTo>
                  <a:cubicBezTo>
                    <a:pt x="351" y="3067"/>
                    <a:pt x="701" y="3267"/>
                    <a:pt x="1034" y="3450"/>
                  </a:cubicBezTo>
                  <a:cubicBezTo>
                    <a:pt x="1301" y="3450"/>
                    <a:pt x="1550" y="3417"/>
                    <a:pt x="1800" y="3317"/>
                  </a:cubicBezTo>
                  <a:cubicBezTo>
                    <a:pt x="2550" y="3133"/>
                    <a:pt x="3283" y="3000"/>
                    <a:pt x="3850" y="2434"/>
                  </a:cubicBezTo>
                  <a:cubicBezTo>
                    <a:pt x="4583" y="1717"/>
                    <a:pt x="4450" y="967"/>
                    <a:pt x="3733" y="284"/>
                  </a:cubicBezTo>
                  <a:cubicBezTo>
                    <a:pt x="3600" y="151"/>
                    <a:pt x="3467" y="1"/>
                    <a:pt x="3267" y="101"/>
                  </a:cubicBezTo>
                  <a:cubicBezTo>
                    <a:pt x="3100" y="184"/>
                    <a:pt x="3150" y="351"/>
                    <a:pt x="3067" y="467"/>
                  </a:cubicBezTo>
                  <a:cubicBezTo>
                    <a:pt x="2900" y="667"/>
                    <a:pt x="2567" y="751"/>
                    <a:pt x="2384" y="884"/>
                  </a:cubicBezTo>
                  <a:cubicBezTo>
                    <a:pt x="1934" y="1217"/>
                    <a:pt x="1517" y="1884"/>
                    <a:pt x="984" y="203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13"/>
            <p:cNvSpPr/>
            <p:nvPr/>
          </p:nvSpPr>
          <p:spPr>
            <a:xfrm>
              <a:off x="3474850" y="1383875"/>
              <a:ext cx="348275" cy="228300"/>
            </a:xfrm>
            <a:custGeom>
              <a:avLst/>
              <a:gdLst/>
              <a:ahLst/>
              <a:cxnLst/>
              <a:rect l="l" t="t" r="r" b="b"/>
              <a:pathLst>
                <a:path w="13931" h="9132" extrusionOk="0">
                  <a:moveTo>
                    <a:pt x="217" y="9131"/>
                  </a:moveTo>
                  <a:cubicBezTo>
                    <a:pt x="117" y="8465"/>
                    <a:pt x="1" y="7848"/>
                    <a:pt x="101" y="7182"/>
                  </a:cubicBezTo>
                  <a:cubicBezTo>
                    <a:pt x="351" y="5516"/>
                    <a:pt x="1267" y="3916"/>
                    <a:pt x="2417" y="2733"/>
                  </a:cubicBezTo>
                  <a:cubicBezTo>
                    <a:pt x="3400" y="1700"/>
                    <a:pt x="4600" y="683"/>
                    <a:pt x="5983" y="300"/>
                  </a:cubicBezTo>
                  <a:cubicBezTo>
                    <a:pt x="7016" y="0"/>
                    <a:pt x="7982" y="167"/>
                    <a:pt x="8982" y="483"/>
                  </a:cubicBezTo>
                  <a:cubicBezTo>
                    <a:pt x="9815" y="767"/>
                    <a:pt x="10465" y="1250"/>
                    <a:pt x="11215" y="1683"/>
                  </a:cubicBezTo>
                  <a:cubicBezTo>
                    <a:pt x="11648" y="1933"/>
                    <a:pt x="12131" y="1900"/>
                    <a:pt x="12581" y="2116"/>
                  </a:cubicBezTo>
                  <a:cubicBezTo>
                    <a:pt x="12981" y="2300"/>
                    <a:pt x="13714" y="2533"/>
                    <a:pt x="13814" y="3033"/>
                  </a:cubicBezTo>
                  <a:cubicBezTo>
                    <a:pt x="13931" y="3533"/>
                    <a:pt x="13398" y="3983"/>
                    <a:pt x="13064" y="4266"/>
                  </a:cubicBezTo>
                  <a:cubicBezTo>
                    <a:pt x="12231" y="4949"/>
                    <a:pt x="11381" y="5732"/>
                    <a:pt x="10382" y="6149"/>
                  </a:cubicBezTo>
                  <a:cubicBezTo>
                    <a:pt x="8799" y="6799"/>
                    <a:pt x="7132" y="7165"/>
                    <a:pt x="5649" y="8015"/>
                  </a:cubicBezTo>
                  <a:cubicBezTo>
                    <a:pt x="4933" y="8432"/>
                    <a:pt x="4216" y="8781"/>
                    <a:pt x="3367" y="8848"/>
                  </a:cubicBezTo>
                  <a:cubicBezTo>
                    <a:pt x="2517" y="8915"/>
                    <a:pt x="1634" y="8848"/>
                    <a:pt x="217" y="913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13"/>
            <p:cNvSpPr/>
            <p:nvPr/>
          </p:nvSpPr>
          <p:spPr>
            <a:xfrm>
              <a:off x="3232425" y="1649650"/>
              <a:ext cx="170800" cy="79575"/>
            </a:xfrm>
            <a:custGeom>
              <a:avLst/>
              <a:gdLst/>
              <a:ahLst/>
              <a:cxnLst/>
              <a:rect l="l" t="t" r="r" b="b"/>
              <a:pathLst>
                <a:path w="6832" h="3183" extrusionOk="0">
                  <a:moveTo>
                    <a:pt x="6832" y="1300"/>
                  </a:moveTo>
                  <a:cubicBezTo>
                    <a:pt x="5715" y="733"/>
                    <a:pt x="4766" y="100"/>
                    <a:pt x="3483" y="33"/>
                  </a:cubicBezTo>
                  <a:cubicBezTo>
                    <a:pt x="2649" y="0"/>
                    <a:pt x="1200" y="483"/>
                    <a:pt x="733" y="1250"/>
                  </a:cubicBezTo>
                  <a:cubicBezTo>
                    <a:pt x="583" y="1500"/>
                    <a:pt x="467" y="1800"/>
                    <a:pt x="350" y="2066"/>
                  </a:cubicBezTo>
                  <a:cubicBezTo>
                    <a:pt x="283" y="2233"/>
                    <a:pt x="133" y="2383"/>
                    <a:pt x="83" y="2566"/>
                  </a:cubicBezTo>
                  <a:cubicBezTo>
                    <a:pt x="0" y="2866"/>
                    <a:pt x="117" y="2916"/>
                    <a:pt x="317" y="3033"/>
                  </a:cubicBezTo>
                  <a:cubicBezTo>
                    <a:pt x="617" y="3183"/>
                    <a:pt x="800" y="3149"/>
                    <a:pt x="1200" y="3149"/>
                  </a:cubicBezTo>
                  <a:cubicBezTo>
                    <a:pt x="2383" y="3116"/>
                    <a:pt x="3549" y="2983"/>
                    <a:pt x="4716" y="284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13"/>
            <p:cNvSpPr/>
            <p:nvPr/>
          </p:nvSpPr>
          <p:spPr>
            <a:xfrm>
              <a:off x="2598000" y="1861250"/>
              <a:ext cx="2330750" cy="822325"/>
            </a:xfrm>
            <a:custGeom>
              <a:avLst/>
              <a:gdLst/>
              <a:ahLst/>
              <a:cxnLst/>
              <a:rect l="l" t="t" r="r" b="b"/>
              <a:pathLst>
                <a:path w="93230" h="32893" extrusionOk="0">
                  <a:moveTo>
                    <a:pt x="27045" y="10665"/>
                  </a:moveTo>
                  <a:cubicBezTo>
                    <a:pt x="28361" y="10198"/>
                    <a:pt x="29611" y="9598"/>
                    <a:pt x="30927" y="9149"/>
                  </a:cubicBezTo>
                  <a:cubicBezTo>
                    <a:pt x="31993" y="8782"/>
                    <a:pt x="33110" y="8732"/>
                    <a:pt x="34176" y="8432"/>
                  </a:cubicBezTo>
                  <a:cubicBezTo>
                    <a:pt x="34693" y="8282"/>
                    <a:pt x="35209" y="8082"/>
                    <a:pt x="35726" y="7932"/>
                  </a:cubicBezTo>
                  <a:cubicBezTo>
                    <a:pt x="36093" y="7815"/>
                    <a:pt x="36476" y="7766"/>
                    <a:pt x="36776" y="7516"/>
                  </a:cubicBezTo>
                  <a:cubicBezTo>
                    <a:pt x="36926" y="7416"/>
                    <a:pt x="37126" y="7249"/>
                    <a:pt x="37209" y="7099"/>
                  </a:cubicBezTo>
                  <a:cubicBezTo>
                    <a:pt x="37309" y="6916"/>
                    <a:pt x="37292" y="6716"/>
                    <a:pt x="37376" y="6549"/>
                  </a:cubicBezTo>
                  <a:cubicBezTo>
                    <a:pt x="37542" y="6183"/>
                    <a:pt x="37709" y="5899"/>
                    <a:pt x="38009" y="5633"/>
                  </a:cubicBezTo>
                  <a:cubicBezTo>
                    <a:pt x="38142" y="5516"/>
                    <a:pt x="38392" y="5383"/>
                    <a:pt x="38425" y="5199"/>
                  </a:cubicBezTo>
                  <a:cubicBezTo>
                    <a:pt x="38492" y="4866"/>
                    <a:pt x="37875" y="4166"/>
                    <a:pt x="37592" y="4033"/>
                  </a:cubicBezTo>
                  <a:cubicBezTo>
                    <a:pt x="37642" y="3783"/>
                    <a:pt x="37809" y="3833"/>
                    <a:pt x="37992" y="3783"/>
                  </a:cubicBezTo>
                  <a:cubicBezTo>
                    <a:pt x="38159" y="3750"/>
                    <a:pt x="38309" y="3683"/>
                    <a:pt x="38475" y="3650"/>
                  </a:cubicBezTo>
                  <a:cubicBezTo>
                    <a:pt x="38592" y="3616"/>
                    <a:pt x="38725" y="3683"/>
                    <a:pt x="38842" y="3650"/>
                  </a:cubicBezTo>
                  <a:cubicBezTo>
                    <a:pt x="38942" y="3633"/>
                    <a:pt x="38942" y="3550"/>
                    <a:pt x="39009" y="3533"/>
                  </a:cubicBezTo>
                  <a:cubicBezTo>
                    <a:pt x="39292" y="3467"/>
                    <a:pt x="39558" y="3417"/>
                    <a:pt x="39825" y="3350"/>
                  </a:cubicBezTo>
                  <a:cubicBezTo>
                    <a:pt x="40425" y="3167"/>
                    <a:pt x="40958" y="2933"/>
                    <a:pt x="41575" y="2833"/>
                  </a:cubicBezTo>
                  <a:cubicBezTo>
                    <a:pt x="43108" y="2633"/>
                    <a:pt x="44624" y="2250"/>
                    <a:pt x="46157" y="2134"/>
                  </a:cubicBezTo>
                  <a:cubicBezTo>
                    <a:pt x="47407" y="2034"/>
                    <a:pt x="48656" y="2000"/>
                    <a:pt x="49889" y="1767"/>
                  </a:cubicBezTo>
                  <a:cubicBezTo>
                    <a:pt x="50689" y="1600"/>
                    <a:pt x="51489" y="1517"/>
                    <a:pt x="52289" y="1384"/>
                  </a:cubicBezTo>
                  <a:cubicBezTo>
                    <a:pt x="53755" y="1150"/>
                    <a:pt x="55205" y="784"/>
                    <a:pt x="56688" y="584"/>
                  </a:cubicBezTo>
                  <a:cubicBezTo>
                    <a:pt x="59304" y="217"/>
                    <a:pt x="62036" y="1"/>
                    <a:pt x="64669" y="51"/>
                  </a:cubicBezTo>
                  <a:cubicBezTo>
                    <a:pt x="66369" y="84"/>
                    <a:pt x="68118" y="217"/>
                    <a:pt x="69701" y="834"/>
                  </a:cubicBezTo>
                  <a:cubicBezTo>
                    <a:pt x="70135" y="1000"/>
                    <a:pt x="71201" y="1584"/>
                    <a:pt x="71384" y="2117"/>
                  </a:cubicBezTo>
                  <a:cubicBezTo>
                    <a:pt x="71418" y="2217"/>
                    <a:pt x="71368" y="2300"/>
                    <a:pt x="71384" y="2400"/>
                  </a:cubicBezTo>
                  <a:cubicBezTo>
                    <a:pt x="71418" y="2500"/>
                    <a:pt x="71534" y="2550"/>
                    <a:pt x="71551" y="2667"/>
                  </a:cubicBezTo>
                  <a:cubicBezTo>
                    <a:pt x="71584" y="2983"/>
                    <a:pt x="71118" y="3250"/>
                    <a:pt x="70968" y="3500"/>
                  </a:cubicBezTo>
                  <a:cubicBezTo>
                    <a:pt x="70718" y="3916"/>
                    <a:pt x="70451" y="4350"/>
                    <a:pt x="70251" y="4800"/>
                  </a:cubicBezTo>
                  <a:cubicBezTo>
                    <a:pt x="69851" y="5649"/>
                    <a:pt x="69168" y="6266"/>
                    <a:pt x="68202" y="6049"/>
                  </a:cubicBezTo>
                  <a:cubicBezTo>
                    <a:pt x="67768" y="5966"/>
                    <a:pt x="67335" y="5783"/>
                    <a:pt x="66902" y="5649"/>
                  </a:cubicBezTo>
                  <a:cubicBezTo>
                    <a:pt x="66019" y="5399"/>
                    <a:pt x="65119" y="5199"/>
                    <a:pt x="64219" y="5049"/>
                  </a:cubicBezTo>
                  <a:cubicBezTo>
                    <a:pt x="62920" y="4816"/>
                    <a:pt x="61620" y="4500"/>
                    <a:pt x="60320" y="4233"/>
                  </a:cubicBezTo>
                  <a:cubicBezTo>
                    <a:pt x="57421" y="3616"/>
                    <a:pt x="54188" y="4450"/>
                    <a:pt x="51889" y="6316"/>
                  </a:cubicBezTo>
                  <a:cubicBezTo>
                    <a:pt x="51139" y="6916"/>
                    <a:pt x="50406" y="7599"/>
                    <a:pt x="50123" y="8532"/>
                  </a:cubicBezTo>
                  <a:cubicBezTo>
                    <a:pt x="50006" y="8915"/>
                    <a:pt x="50039" y="9382"/>
                    <a:pt x="50056" y="9765"/>
                  </a:cubicBezTo>
                  <a:cubicBezTo>
                    <a:pt x="50089" y="10382"/>
                    <a:pt x="50706" y="10648"/>
                    <a:pt x="50872" y="11231"/>
                  </a:cubicBezTo>
                  <a:cubicBezTo>
                    <a:pt x="51072" y="11964"/>
                    <a:pt x="51022" y="12764"/>
                    <a:pt x="51306" y="13464"/>
                  </a:cubicBezTo>
                  <a:cubicBezTo>
                    <a:pt x="51756" y="14547"/>
                    <a:pt x="52889" y="14381"/>
                    <a:pt x="53855" y="14547"/>
                  </a:cubicBezTo>
                  <a:cubicBezTo>
                    <a:pt x="54955" y="14747"/>
                    <a:pt x="56221" y="15014"/>
                    <a:pt x="57054" y="15830"/>
                  </a:cubicBezTo>
                  <a:cubicBezTo>
                    <a:pt x="57671" y="16397"/>
                    <a:pt x="58404" y="17080"/>
                    <a:pt x="59170" y="17413"/>
                  </a:cubicBezTo>
                  <a:cubicBezTo>
                    <a:pt x="60187" y="17830"/>
                    <a:pt x="61770" y="17430"/>
                    <a:pt x="62686" y="16963"/>
                  </a:cubicBezTo>
                  <a:cubicBezTo>
                    <a:pt x="63020" y="16797"/>
                    <a:pt x="63336" y="16530"/>
                    <a:pt x="63636" y="16313"/>
                  </a:cubicBezTo>
                  <a:cubicBezTo>
                    <a:pt x="64169" y="15914"/>
                    <a:pt x="64736" y="15580"/>
                    <a:pt x="65302" y="15264"/>
                  </a:cubicBezTo>
                  <a:cubicBezTo>
                    <a:pt x="66652" y="14497"/>
                    <a:pt x="68102" y="14031"/>
                    <a:pt x="69651" y="13914"/>
                  </a:cubicBezTo>
                  <a:cubicBezTo>
                    <a:pt x="70435" y="13847"/>
                    <a:pt x="71501" y="13681"/>
                    <a:pt x="72251" y="14031"/>
                  </a:cubicBezTo>
                  <a:cubicBezTo>
                    <a:pt x="72417" y="14097"/>
                    <a:pt x="73167" y="14364"/>
                    <a:pt x="73201" y="14564"/>
                  </a:cubicBezTo>
                  <a:cubicBezTo>
                    <a:pt x="72817" y="14464"/>
                    <a:pt x="72384" y="14281"/>
                    <a:pt x="71951" y="14197"/>
                  </a:cubicBezTo>
                  <a:cubicBezTo>
                    <a:pt x="71251" y="14064"/>
                    <a:pt x="70435" y="14397"/>
                    <a:pt x="69735" y="14447"/>
                  </a:cubicBezTo>
                  <a:cubicBezTo>
                    <a:pt x="69251" y="14497"/>
                    <a:pt x="68818" y="14581"/>
                    <a:pt x="68318" y="14581"/>
                  </a:cubicBezTo>
                  <a:cubicBezTo>
                    <a:pt x="67585" y="14597"/>
                    <a:pt x="66985" y="14897"/>
                    <a:pt x="66335" y="15214"/>
                  </a:cubicBezTo>
                  <a:cubicBezTo>
                    <a:pt x="65986" y="15397"/>
                    <a:pt x="65336" y="15847"/>
                    <a:pt x="65236" y="16280"/>
                  </a:cubicBezTo>
                  <a:cubicBezTo>
                    <a:pt x="65152" y="16663"/>
                    <a:pt x="65469" y="16997"/>
                    <a:pt x="65786" y="17180"/>
                  </a:cubicBezTo>
                  <a:cubicBezTo>
                    <a:pt x="66652" y="17713"/>
                    <a:pt x="67768" y="17896"/>
                    <a:pt x="68768" y="17996"/>
                  </a:cubicBezTo>
                  <a:cubicBezTo>
                    <a:pt x="69985" y="18130"/>
                    <a:pt x="71034" y="18513"/>
                    <a:pt x="72217" y="18796"/>
                  </a:cubicBezTo>
                  <a:cubicBezTo>
                    <a:pt x="73434" y="19113"/>
                    <a:pt x="74650" y="19246"/>
                    <a:pt x="75867" y="19463"/>
                  </a:cubicBezTo>
                  <a:cubicBezTo>
                    <a:pt x="76600" y="19579"/>
                    <a:pt x="77266" y="19896"/>
                    <a:pt x="77983" y="20029"/>
                  </a:cubicBezTo>
                  <a:cubicBezTo>
                    <a:pt x="78899" y="20213"/>
                    <a:pt x="80032" y="19863"/>
                    <a:pt x="80799" y="19379"/>
                  </a:cubicBezTo>
                  <a:cubicBezTo>
                    <a:pt x="81249" y="19079"/>
                    <a:pt x="81715" y="18813"/>
                    <a:pt x="82165" y="18496"/>
                  </a:cubicBezTo>
                  <a:cubicBezTo>
                    <a:pt x="82465" y="18246"/>
                    <a:pt x="82765" y="17980"/>
                    <a:pt x="83048" y="17696"/>
                  </a:cubicBezTo>
                  <a:cubicBezTo>
                    <a:pt x="83298" y="17530"/>
                    <a:pt x="83531" y="17330"/>
                    <a:pt x="83731" y="17113"/>
                  </a:cubicBezTo>
                  <a:cubicBezTo>
                    <a:pt x="84065" y="16647"/>
                    <a:pt x="83915" y="15780"/>
                    <a:pt x="83581" y="15347"/>
                  </a:cubicBezTo>
                  <a:cubicBezTo>
                    <a:pt x="83148" y="14797"/>
                    <a:pt x="82548" y="14681"/>
                    <a:pt x="81915" y="14564"/>
                  </a:cubicBezTo>
                  <a:cubicBezTo>
                    <a:pt x="80732" y="14314"/>
                    <a:pt x="79532" y="13831"/>
                    <a:pt x="78299" y="13897"/>
                  </a:cubicBezTo>
                  <a:cubicBezTo>
                    <a:pt x="78616" y="13681"/>
                    <a:pt x="79099" y="13747"/>
                    <a:pt x="79449" y="13747"/>
                  </a:cubicBezTo>
                  <a:cubicBezTo>
                    <a:pt x="79932" y="13747"/>
                    <a:pt x="80432" y="13747"/>
                    <a:pt x="80915" y="13747"/>
                  </a:cubicBezTo>
                  <a:cubicBezTo>
                    <a:pt x="81532" y="13747"/>
                    <a:pt x="82082" y="13781"/>
                    <a:pt x="82682" y="13897"/>
                  </a:cubicBezTo>
                  <a:cubicBezTo>
                    <a:pt x="83598" y="14064"/>
                    <a:pt x="84448" y="14547"/>
                    <a:pt x="85431" y="14464"/>
                  </a:cubicBezTo>
                  <a:cubicBezTo>
                    <a:pt x="85748" y="14431"/>
                    <a:pt x="86231" y="14164"/>
                    <a:pt x="86547" y="14297"/>
                  </a:cubicBezTo>
                  <a:cubicBezTo>
                    <a:pt x="87064" y="14514"/>
                    <a:pt x="85748" y="15547"/>
                    <a:pt x="85598" y="15714"/>
                  </a:cubicBezTo>
                  <a:cubicBezTo>
                    <a:pt x="85098" y="16280"/>
                    <a:pt x="84231" y="16713"/>
                    <a:pt x="84148" y="17530"/>
                  </a:cubicBezTo>
                  <a:cubicBezTo>
                    <a:pt x="84031" y="18746"/>
                    <a:pt x="84698" y="19596"/>
                    <a:pt x="85531" y="20379"/>
                  </a:cubicBezTo>
                  <a:cubicBezTo>
                    <a:pt x="86631" y="21429"/>
                    <a:pt x="87880" y="22295"/>
                    <a:pt x="88930" y="23428"/>
                  </a:cubicBezTo>
                  <a:cubicBezTo>
                    <a:pt x="89547" y="24112"/>
                    <a:pt x="90063" y="24845"/>
                    <a:pt x="90763" y="25461"/>
                  </a:cubicBezTo>
                  <a:cubicBezTo>
                    <a:pt x="91163" y="25795"/>
                    <a:pt x="91646" y="26111"/>
                    <a:pt x="92013" y="26494"/>
                  </a:cubicBezTo>
                  <a:cubicBezTo>
                    <a:pt x="93229" y="27777"/>
                    <a:pt x="89847" y="28111"/>
                    <a:pt x="89313" y="28177"/>
                  </a:cubicBezTo>
                  <a:cubicBezTo>
                    <a:pt x="86597" y="28511"/>
                    <a:pt x="83815" y="28544"/>
                    <a:pt x="81082" y="28627"/>
                  </a:cubicBezTo>
                  <a:cubicBezTo>
                    <a:pt x="77300" y="28777"/>
                    <a:pt x="73500" y="28694"/>
                    <a:pt x="69701" y="28810"/>
                  </a:cubicBezTo>
                  <a:cubicBezTo>
                    <a:pt x="59254" y="29094"/>
                    <a:pt x="48990" y="31127"/>
                    <a:pt x="38609" y="32126"/>
                  </a:cubicBezTo>
                  <a:cubicBezTo>
                    <a:pt x="34959" y="32476"/>
                    <a:pt x="31277" y="32760"/>
                    <a:pt x="27611" y="32843"/>
                  </a:cubicBezTo>
                  <a:cubicBezTo>
                    <a:pt x="24645" y="32893"/>
                    <a:pt x="21729" y="32693"/>
                    <a:pt x="18763" y="32443"/>
                  </a:cubicBezTo>
                  <a:cubicBezTo>
                    <a:pt x="15881" y="32210"/>
                    <a:pt x="12981" y="32076"/>
                    <a:pt x="10099" y="31760"/>
                  </a:cubicBezTo>
                  <a:cubicBezTo>
                    <a:pt x="8449" y="31560"/>
                    <a:pt x="6766" y="31410"/>
                    <a:pt x="5150" y="31027"/>
                  </a:cubicBezTo>
                  <a:cubicBezTo>
                    <a:pt x="3950" y="30743"/>
                    <a:pt x="2734" y="30310"/>
                    <a:pt x="1617" y="29744"/>
                  </a:cubicBezTo>
                  <a:cubicBezTo>
                    <a:pt x="1151" y="29494"/>
                    <a:pt x="318" y="29110"/>
                    <a:pt x="1" y="28627"/>
                  </a:cubicBezTo>
                  <a:cubicBezTo>
                    <a:pt x="318" y="28011"/>
                    <a:pt x="1617" y="28127"/>
                    <a:pt x="2167" y="28061"/>
                  </a:cubicBezTo>
                  <a:cubicBezTo>
                    <a:pt x="3417" y="27894"/>
                    <a:pt x="4633" y="27727"/>
                    <a:pt x="5883" y="27494"/>
                  </a:cubicBezTo>
                  <a:cubicBezTo>
                    <a:pt x="7049" y="27294"/>
                    <a:pt x="8199" y="27094"/>
                    <a:pt x="9365" y="26878"/>
                  </a:cubicBezTo>
                  <a:cubicBezTo>
                    <a:pt x="10465" y="26661"/>
                    <a:pt x="11648" y="27028"/>
                    <a:pt x="12681" y="26528"/>
                  </a:cubicBezTo>
                  <a:cubicBezTo>
                    <a:pt x="13381" y="26178"/>
                    <a:pt x="13948" y="25695"/>
                    <a:pt x="14464" y="25111"/>
                  </a:cubicBezTo>
                  <a:cubicBezTo>
                    <a:pt x="14864" y="24645"/>
                    <a:pt x="15497" y="23878"/>
                    <a:pt x="16131" y="23728"/>
                  </a:cubicBezTo>
                  <a:cubicBezTo>
                    <a:pt x="16430" y="23662"/>
                    <a:pt x="16814" y="23678"/>
                    <a:pt x="17114" y="23645"/>
                  </a:cubicBezTo>
                  <a:cubicBezTo>
                    <a:pt x="17680" y="23578"/>
                    <a:pt x="18213" y="23562"/>
                    <a:pt x="18780" y="23595"/>
                  </a:cubicBezTo>
                  <a:cubicBezTo>
                    <a:pt x="20746" y="23745"/>
                    <a:pt x="22779" y="23828"/>
                    <a:pt x="24745" y="23678"/>
                  </a:cubicBezTo>
                  <a:cubicBezTo>
                    <a:pt x="27878" y="23428"/>
                    <a:pt x="30927" y="22779"/>
                    <a:pt x="33776" y="21396"/>
                  </a:cubicBezTo>
                  <a:cubicBezTo>
                    <a:pt x="35159" y="20712"/>
                    <a:pt x="37775" y="19696"/>
                    <a:pt x="37026" y="17680"/>
                  </a:cubicBezTo>
                  <a:cubicBezTo>
                    <a:pt x="36626" y="16597"/>
                    <a:pt x="35576" y="16147"/>
                    <a:pt x="34759" y="15430"/>
                  </a:cubicBezTo>
                  <a:cubicBezTo>
                    <a:pt x="34326" y="15030"/>
                    <a:pt x="33926" y="14597"/>
                    <a:pt x="33526" y="14181"/>
                  </a:cubicBezTo>
                  <a:cubicBezTo>
                    <a:pt x="32777" y="13431"/>
                    <a:pt x="31993" y="12731"/>
                    <a:pt x="30994" y="12331"/>
                  </a:cubicBezTo>
                  <a:cubicBezTo>
                    <a:pt x="29644" y="11781"/>
                    <a:pt x="28478" y="11798"/>
                    <a:pt x="27061" y="11898"/>
                  </a:cubicBezTo>
                  <a:cubicBezTo>
                    <a:pt x="25728" y="11981"/>
                    <a:pt x="24295" y="11981"/>
                    <a:pt x="22996" y="11615"/>
                  </a:cubicBezTo>
                  <a:cubicBezTo>
                    <a:pt x="23162" y="11415"/>
                    <a:pt x="24179" y="11381"/>
                    <a:pt x="24229" y="11365"/>
                  </a:cubicBezTo>
                  <a:cubicBezTo>
                    <a:pt x="25128" y="11231"/>
                    <a:pt x="26012" y="11115"/>
                    <a:pt x="27045" y="10665"/>
                  </a:cubicBezTo>
                  <a:close/>
                </a:path>
              </a:pathLst>
            </a:custGeom>
            <a:solidFill>
              <a:srgbClr val="E8E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13"/>
            <p:cNvSpPr/>
            <p:nvPr/>
          </p:nvSpPr>
          <p:spPr>
            <a:xfrm>
              <a:off x="4280075" y="1709200"/>
              <a:ext cx="1563850" cy="369950"/>
            </a:xfrm>
            <a:custGeom>
              <a:avLst/>
              <a:gdLst/>
              <a:ahLst/>
              <a:cxnLst/>
              <a:rect l="l" t="t" r="r" b="b"/>
              <a:pathLst>
                <a:path w="62554" h="14798" extrusionOk="0">
                  <a:moveTo>
                    <a:pt x="9265" y="7482"/>
                  </a:moveTo>
                  <a:cubicBezTo>
                    <a:pt x="8816" y="8099"/>
                    <a:pt x="8116" y="8682"/>
                    <a:pt x="8899" y="9349"/>
                  </a:cubicBezTo>
                  <a:cubicBezTo>
                    <a:pt x="9382" y="9765"/>
                    <a:pt x="10032" y="9982"/>
                    <a:pt x="10232" y="10665"/>
                  </a:cubicBezTo>
                  <a:cubicBezTo>
                    <a:pt x="10415" y="11315"/>
                    <a:pt x="10682" y="11798"/>
                    <a:pt x="11282" y="12198"/>
                  </a:cubicBezTo>
                  <a:cubicBezTo>
                    <a:pt x="12298" y="12848"/>
                    <a:pt x="13331" y="12981"/>
                    <a:pt x="14514" y="13131"/>
                  </a:cubicBezTo>
                  <a:cubicBezTo>
                    <a:pt x="15881" y="13314"/>
                    <a:pt x="17264" y="13331"/>
                    <a:pt x="18630" y="13548"/>
                  </a:cubicBezTo>
                  <a:cubicBezTo>
                    <a:pt x="19363" y="13664"/>
                    <a:pt x="20080" y="13864"/>
                    <a:pt x="20829" y="13947"/>
                  </a:cubicBezTo>
                  <a:cubicBezTo>
                    <a:pt x="21829" y="14047"/>
                    <a:pt x="22812" y="14081"/>
                    <a:pt x="23829" y="14081"/>
                  </a:cubicBezTo>
                  <a:cubicBezTo>
                    <a:pt x="25412" y="14097"/>
                    <a:pt x="27078" y="13781"/>
                    <a:pt x="28611" y="13348"/>
                  </a:cubicBezTo>
                  <a:cubicBezTo>
                    <a:pt x="29994" y="12948"/>
                    <a:pt x="31410" y="12598"/>
                    <a:pt x="32843" y="12431"/>
                  </a:cubicBezTo>
                  <a:cubicBezTo>
                    <a:pt x="33377" y="12365"/>
                    <a:pt x="33943" y="12348"/>
                    <a:pt x="34443" y="12248"/>
                  </a:cubicBezTo>
                  <a:cubicBezTo>
                    <a:pt x="34610" y="12215"/>
                    <a:pt x="34760" y="12065"/>
                    <a:pt x="34943" y="12098"/>
                  </a:cubicBezTo>
                  <a:cubicBezTo>
                    <a:pt x="35109" y="12148"/>
                    <a:pt x="35126" y="12281"/>
                    <a:pt x="35259" y="12365"/>
                  </a:cubicBezTo>
                  <a:cubicBezTo>
                    <a:pt x="35359" y="12431"/>
                    <a:pt x="35459" y="12448"/>
                    <a:pt x="35576" y="12531"/>
                  </a:cubicBezTo>
                  <a:cubicBezTo>
                    <a:pt x="35693" y="12631"/>
                    <a:pt x="35759" y="12764"/>
                    <a:pt x="35893" y="12848"/>
                  </a:cubicBezTo>
                  <a:cubicBezTo>
                    <a:pt x="36276" y="13148"/>
                    <a:pt x="36759" y="13281"/>
                    <a:pt x="37109" y="13581"/>
                  </a:cubicBezTo>
                  <a:cubicBezTo>
                    <a:pt x="37875" y="14214"/>
                    <a:pt x="39009" y="14564"/>
                    <a:pt x="39975" y="14631"/>
                  </a:cubicBezTo>
                  <a:cubicBezTo>
                    <a:pt x="40325" y="14664"/>
                    <a:pt x="40641" y="14781"/>
                    <a:pt x="40975" y="14781"/>
                  </a:cubicBezTo>
                  <a:cubicBezTo>
                    <a:pt x="41458" y="14797"/>
                    <a:pt x="41941" y="14797"/>
                    <a:pt x="42408" y="14781"/>
                  </a:cubicBezTo>
                  <a:cubicBezTo>
                    <a:pt x="43657" y="14747"/>
                    <a:pt x="44990" y="14514"/>
                    <a:pt x="46224" y="14297"/>
                  </a:cubicBezTo>
                  <a:cubicBezTo>
                    <a:pt x="46657" y="14214"/>
                    <a:pt x="47123" y="14181"/>
                    <a:pt x="47540" y="14064"/>
                  </a:cubicBezTo>
                  <a:cubicBezTo>
                    <a:pt x="47940" y="13931"/>
                    <a:pt x="48306" y="13631"/>
                    <a:pt x="48673" y="13448"/>
                  </a:cubicBezTo>
                  <a:cubicBezTo>
                    <a:pt x="49056" y="13264"/>
                    <a:pt x="49373" y="13031"/>
                    <a:pt x="49739" y="12814"/>
                  </a:cubicBezTo>
                  <a:cubicBezTo>
                    <a:pt x="50223" y="12531"/>
                    <a:pt x="50722" y="12315"/>
                    <a:pt x="51222" y="12081"/>
                  </a:cubicBezTo>
                  <a:cubicBezTo>
                    <a:pt x="51689" y="11848"/>
                    <a:pt x="52072" y="11615"/>
                    <a:pt x="52605" y="11498"/>
                  </a:cubicBezTo>
                  <a:cubicBezTo>
                    <a:pt x="53055" y="11381"/>
                    <a:pt x="53538" y="11348"/>
                    <a:pt x="53988" y="11248"/>
                  </a:cubicBezTo>
                  <a:cubicBezTo>
                    <a:pt x="54388" y="11148"/>
                    <a:pt x="54772" y="10998"/>
                    <a:pt x="55138" y="10815"/>
                  </a:cubicBezTo>
                  <a:cubicBezTo>
                    <a:pt x="55838" y="10498"/>
                    <a:pt x="56571" y="10332"/>
                    <a:pt x="57254" y="9998"/>
                  </a:cubicBezTo>
                  <a:cubicBezTo>
                    <a:pt x="58354" y="9482"/>
                    <a:pt x="59454" y="9049"/>
                    <a:pt x="60320" y="8149"/>
                  </a:cubicBezTo>
                  <a:cubicBezTo>
                    <a:pt x="61037" y="7399"/>
                    <a:pt x="61637" y="6666"/>
                    <a:pt x="62020" y="5699"/>
                  </a:cubicBezTo>
                  <a:cubicBezTo>
                    <a:pt x="62303" y="5000"/>
                    <a:pt x="62553" y="4333"/>
                    <a:pt x="62436" y="3550"/>
                  </a:cubicBezTo>
                  <a:cubicBezTo>
                    <a:pt x="62320" y="2817"/>
                    <a:pt x="61837" y="2284"/>
                    <a:pt x="61187" y="1934"/>
                  </a:cubicBezTo>
                  <a:cubicBezTo>
                    <a:pt x="60387" y="1500"/>
                    <a:pt x="59437" y="1417"/>
                    <a:pt x="58621" y="1001"/>
                  </a:cubicBezTo>
                  <a:cubicBezTo>
                    <a:pt x="58137" y="751"/>
                    <a:pt x="57687" y="567"/>
                    <a:pt x="57171" y="401"/>
                  </a:cubicBezTo>
                  <a:cubicBezTo>
                    <a:pt x="56704" y="234"/>
                    <a:pt x="56221" y="1"/>
                    <a:pt x="55705" y="51"/>
                  </a:cubicBezTo>
                  <a:cubicBezTo>
                    <a:pt x="53355" y="217"/>
                    <a:pt x="51572" y="2150"/>
                    <a:pt x="49323" y="2617"/>
                  </a:cubicBezTo>
                  <a:cubicBezTo>
                    <a:pt x="48890" y="2700"/>
                    <a:pt x="48506" y="2850"/>
                    <a:pt x="48056" y="2867"/>
                  </a:cubicBezTo>
                  <a:cubicBezTo>
                    <a:pt x="47623" y="2867"/>
                    <a:pt x="47173" y="2850"/>
                    <a:pt x="46723" y="2850"/>
                  </a:cubicBezTo>
                  <a:cubicBezTo>
                    <a:pt x="45624" y="2850"/>
                    <a:pt x="44507" y="2917"/>
                    <a:pt x="43424" y="2783"/>
                  </a:cubicBezTo>
                  <a:cubicBezTo>
                    <a:pt x="42074" y="2617"/>
                    <a:pt x="40691" y="2634"/>
                    <a:pt x="39342" y="2567"/>
                  </a:cubicBezTo>
                  <a:cubicBezTo>
                    <a:pt x="37842" y="2484"/>
                    <a:pt x="36426" y="2384"/>
                    <a:pt x="34943" y="2534"/>
                  </a:cubicBezTo>
                  <a:cubicBezTo>
                    <a:pt x="34210" y="2617"/>
                    <a:pt x="33476" y="2534"/>
                    <a:pt x="32743" y="2600"/>
                  </a:cubicBezTo>
                  <a:cubicBezTo>
                    <a:pt x="31877" y="2684"/>
                    <a:pt x="31027" y="2767"/>
                    <a:pt x="30144" y="2684"/>
                  </a:cubicBezTo>
                  <a:cubicBezTo>
                    <a:pt x="29327" y="2617"/>
                    <a:pt x="28478" y="2567"/>
                    <a:pt x="27694" y="2400"/>
                  </a:cubicBezTo>
                  <a:cubicBezTo>
                    <a:pt x="27178" y="2300"/>
                    <a:pt x="26911" y="2034"/>
                    <a:pt x="26495" y="1767"/>
                  </a:cubicBezTo>
                  <a:cubicBezTo>
                    <a:pt x="25595" y="1184"/>
                    <a:pt x="24462" y="734"/>
                    <a:pt x="23395" y="634"/>
                  </a:cubicBezTo>
                  <a:cubicBezTo>
                    <a:pt x="22196" y="501"/>
                    <a:pt x="20896" y="1267"/>
                    <a:pt x="19796" y="1617"/>
                  </a:cubicBezTo>
                  <a:cubicBezTo>
                    <a:pt x="18230" y="2117"/>
                    <a:pt x="16730" y="2800"/>
                    <a:pt x="15147" y="3283"/>
                  </a:cubicBezTo>
                  <a:cubicBezTo>
                    <a:pt x="13581" y="3750"/>
                    <a:pt x="12098" y="4300"/>
                    <a:pt x="10449" y="4383"/>
                  </a:cubicBezTo>
                  <a:cubicBezTo>
                    <a:pt x="8732" y="4483"/>
                    <a:pt x="6999" y="4200"/>
                    <a:pt x="5283" y="4050"/>
                  </a:cubicBezTo>
                  <a:cubicBezTo>
                    <a:pt x="4183" y="3933"/>
                    <a:pt x="3067" y="3917"/>
                    <a:pt x="1967" y="4050"/>
                  </a:cubicBezTo>
                  <a:cubicBezTo>
                    <a:pt x="1584" y="4116"/>
                    <a:pt x="1201" y="4166"/>
                    <a:pt x="817" y="4233"/>
                  </a:cubicBezTo>
                  <a:cubicBezTo>
                    <a:pt x="567" y="4266"/>
                    <a:pt x="218" y="4266"/>
                    <a:pt x="1" y="4433"/>
                  </a:cubicBezTo>
                  <a:cubicBezTo>
                    <a:pt x="68" y="4616"/>
                    <a:pt x="584" y="4650"/>
                    <a:pt x="767" y="4716"/>
                  </a:cubicBezTo>
                  <a:cubicBezTo>
                    <a:pt x="1267" y="4866"/>
                    <a:pt x="1751" y="4983"/>
                    <a:pt x="2267" y="5100"/>
                  </a:cubicBezTo>
                  <a:cubicBezTo>
                    <a:pt x="3367" y="5350"/>
                    <a:pt x="4533" y="5350"/>
                    <a:pt x="5616" y="5616"/>
                  </a:cubicBezTo>
                  <a:cubicBezTo>
                    <a:pt x="6216" y="5783"/>
                    <a:pt x="6833" y="5949"/>
                    <a:pt x="7399" y="6183"/>
                  </a:cubicBezTo>
                  <a:cubicBezTo>
                    <a:pt x="7616" y="6266"/>
                    <a:pt x="7832" y="6349"/>
                    <a:pt x="7999" y="6499"/>
                  </a:cubicBezTo>
                  <a:cubicBezTo>
                    <a:pt x="8166" y="6633"/>
                    <a:pt x="8216" y="6866"/>
                    <a:pt x="9265" y="7482"/>
                  </a:cubicBezTo>
                  <a:close/>
                </a:path>
              </a:pathLst>
            </a:custGeom>
            <a:solidFill>
              <a:srgbClr val="E8E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13"/>
            <p:cNvSpPr/>
            <p:nvPr/>
          </p:nvSpPr>
          <p:spPr>
            <a:xfrm>
              <a:off x="3450700" y="1663800"/>
              <a:ext cx="624450" cy="250800"/>
            </a:xfrm>
            <a:custGeom>
              <a:avLst/>
              <a:gdLst/>
              <a:ahLst/>
              <a:cxnLst/>
              <a:rect l="l" t="t" r="r" b="b"/>
              <a:pathLst>
                <a:path w="24978" h="10032" extrusionOk="0">
                  <a:moveTo>
                    <a:pt x="14797" y="8315"/>
                  </a:moveTo>
                  <a:cubicBezTo>
                    <a:pt x="14114" y="8532"/>
                    <a:pt x="13481" y="8715"/>
                    <a:pt x="12797" y="8832"/>
                  </a:cubicBezTo>
                  <a:cubicBezTo>
                    <a:pt x="11264" y="9098"/>
                    <a:pt x="9748" y="9532"/>
                    <a:pt x="8215" y="9698"/>
                  </a:cubicBezTo>
                  <a:cubicBezTo>
                    <a:pt x="6582" y="9865"/>
                    <a:pt x="4883" y="10032"/>
                    <a:pt x="3266" y="9732"/>
                  </a:cubicBezTo>
                  <a:cubicBezTo>
                    <a:pt x="2400" y="9565"/>
                    <a:pt x="817" y="9365"/>
                    <a:pt x="317" y="8465"/>
                  </a:cubicBezTo>
                  <a:cubicBezTo>
                    <a:pt x="0" y="7899"/>
                    <a:pt x="617" y="7332"/>
                    <a:pt x="1033" y="6982"/>
                  </a:cubicBezTo>
                  <a:cubicBezTo>
                    <a:pt x="1583" y="6532"/>
                    <a:pt x="2067" y="6232"/>
                    <a:pt x="2450" y="5616"/>
                  </a:cubicBezTo>
                  <a:cubicBezTo>
                    <a:pt x="2650" y="5316"/>
                    <a:pt x="2666" y="4999"/>
                    <a:pt x="2816" y="4683"/>
                  </a:cubicBezTo>
                  <a:cubicBezTo>
                    <a:pt x="3000" y="4266"/>
                    <a:pt x="3400" y="3850"/>
                    <a:pt x="3699" y="3533"/>
                  </a:cubicBezTo>
                  <a:cubicBezTo>
                    <a:pt x="4399" y="2850"/>
                    <a:pt x="5266" y="2400"/>
                    <a:pt x="6166" y="2067"/>
                  </a:cubicBezTo>
                  <a:cubicBezTo>
                    <a:pt x="8432" y="1234"/>
                    <a:pt x="10948" y="1434"/>
                    <a:pt x="13314" y="1017"/>
                  </a:cubicBezTo>
                  <a:cubicBezTo>
                    <a:pt x="14030" y="900"/>
                    <a:pt x="14747" y="867"/>
                    <a:pt x="15463" y="750"/>
                  </a:cubicBezTo>
                  <a:cubicBezTo>
                    <a:pt x="16230" y="634"/>
                    <a:pt x="16980" y="450"/>
                    <a:pt x="17746" y="350"/>
                  </a:cubicBezTo>
                  <a:cubicBezTo>
                    <a:pt x="19446" y="134"/>
                    <a:pt x="21212" y="1"/>
                    <a:pt x="22812" y="734"/>
                  </a:cubicBezTo>
                  <a:cubicBezTo>
                    <a:pt x="23911" y="1234"/>
                    <a:pt x="24711" y="1850"/>
                    <a:pt x="24878" y="3116"/>
                  </a:cubicBezTo>
                  <a:cubicBezTo>
                    <a:pt x="24978" y="4016"/>
                    <a:pt x="24845" y="5016"/>
                    <a:pt x="24311" y="5783"/>
                  </a:cubicBezTo>
                  <a:cubicBezTo>
                    <a:pt x="23628" y="6782"/>
                    <a:pt x="22445" y="6849"/>
                    <a:pt x="21362" y="6949"/>
                  </a:cubicBezTo>
                  <a:cubicBezTo>
                    <a:pt x="20379" y="7049"/>
                    <a:pt x="19379" y="7082"/>
                    <a:pt x="18396" y="7182"/>
                  </a:cubicBezTo>
                  <a:cubicBezTo>
                    <a:pt x="16313" y="7382"/>
                    <a:pt x="14297" y="7882"/>
                    <a:pt x="12264" y="8315"/>
                  </a:cubicBezTo>
                  <a:close/>
                </a:path>
              </a:pathLst>
            </a:custGeom>
            <a:solidFill>
              <a:srgbClr val="E8E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13"/>
            <p:cNvSpPr/>
            <p:nvPr/>
          </p:nvSpPr>
          <p:spPr>
            <a:xfrm>
              <a:off x="2269725" y="1450525"/>
              <a:ext cx="915225" cy="267050"/>
            </a:xfrm>
            <a:custGeom>
              <a:avLst/>
              <a:gdLst/>
              <a:ahLst/>
              <a:cxnLst/>
              <a:rect l="l" t="t" r="r" b="b"/>
              <a:pathLst>
                <a:path w="36609" h="10682" extrusionOk="0">
                  <a:moveTo>
                    <a:pt x="33826" y="10681"/>
                  </a:moveTo>
                  <a:cubicBezTo>
                    <a:pt x="33309" y="10281"/>
                    <a:pt x="33293" y="10198"/>
                    <a:pt x="32809" y="10115"/>
                  </a:cubicBezTo>
                  <a:cubicBezTo>
                    <a:pt x="32643" y="10081"/>
                    <a:pt x="32476" y="10048"/>
                    <a:pt x="32293" y="9998"/>
                  </a:cubicBezTo>
                  <a:cubicBezTo>
                    <a:pt x="31660" y="9881"/>
                    <a:pt x="30926" y="9948"/>
                    <a:pt x="30293" y="9965"/>
                  </a:cubicBezTo>
                  <a:cubicBezTo>
                    <a:pt x="29543" y="9998"/>
                    <a:pt x="28827" y="10115"/>
                    <a:pt x="28077" y="10115"/>
                  </a:cubicBezTo>
                  <a:cubicBezTo>
                    <a:pt x="27661" y="10115"/>
                    <a:pt x="27227" y="10148"/>
                    <a:pt x="26811" y="10115"/>
                  </a:cubicBezTo>
                  <a:cubicBezTo>
                    <a:pt x="26411" y="10098"/>
                    <a:pt x="26028" y="9981"/>
                    <a:pt x="25628" y="9965"/>
                  </a:cubicBezTo>
                  <a:cubicBezTo>
                    <a:pt x="23745" y="9881"/>
                    <a:pt x="21829" y="9965"/>
                    <a:pt x="19946" y="9981"/>
                  </a:cubicBezTo>
                  <a:cubicBezTo>
                    <a:pt x="18629" y="9981"/>
                    <a:pt x="17330" y="9865"/>
                    <a:pt x="16013" y="9831"/>
                  </a:cubicBezTo>
                  <a:cubicBezTo>
                    <a:pt x="14580" y="9815"/>
                    <a:pt x="13264" y="9515"/>
                    <a:pt x="11864" y="9298"/>
                  </a:cubicBezTo>
                  <a:cubicBezTo>
                    <a:pt x="10465" y="9081"/>
                    <a:pt x="9065" y="8948"/>
                    <a:pt x="7699" y="8598"/>
                  </a:cubicBezTo>
                  <a:cubicBezTo>
                    <a:pt x="6965" y="8432"/>
                    <a:pt x="5799" y="8348"/>
                    <a:pt x="5349" y="7732"/>
                  </a:cubicBezTo>
                  <a:cubicBezTo>
                    <a:pt x="5016" y="7282"/>
                    <a:pt x="5349" y="6715"/>
                    <a:pt x="5649" y="6315"/>
                  </a:cubicBezTo>
                  <a:cubicBezTo>
                    <a:pt x="5949" y="5949"/>
                    <a:pt x="6832" y="5632"/>
                    <a:pt x="6715" y="5066"/>
                  </a:cubicBezTo>
                  <a:cubicBezTo>
                    <a:pt x="6682" y="4849"/>
                    <a:pt x="6432" y="4732"/>
                    <a:pt x="6266" y="4649"/>
                  </a:cubicBezTo>
                  <a:cubicBezTo>
                    <a:pt x="5866" y="4449"/>
                    <a:pt x="5449" y="4366"/>
                    <a:pt x="5033" y="4216"/>
                  </a:cubicBezTo>
                  <a:cubicBezTo>
                    <a:pt x="4383" y="3999"/>
                    <a:pt x="3666" y="3899"/>
                    <a:pt x="2983" y="3833"/>
                  </a:cubicBezTo>
                  <a:cubicBezTo>
                    <a:pt x="2317" y="3766"/>
                    <a:pt x="1600" y="3799"/>
                    <a:pt x="1000" y="3449"/>
                  </a:cubicBezTo>
                  <a:cubicBezTo>
                    <a:pt x="534" y="3183"/>
                    <a:pt x="0" y="2600"/>
                    <a:pt x="317" y="2000"/>
                  </a:cubicBezTo>
                  <a:cubicBezTo>
                    <a:pt x="417" y="1833"/>
                    <a:pt x="684" y="1733"/>
                    <a:pt x="850" y="1667"/>
                  </a:cubicBezTo>
                  <a:cubicBezTo>
                    <a:pt x="1283" y="1450"/>
                    <a:pt x="1800" y="1283"/>
                    <a:pt x="2267" y="1167"/>
                  </a:cubicBezTo>
                  <a:cubicBezTo>
                    <a:pt x="2816" y="1017"/>
                    <a:pt x="3450" y="983"/>
                    <a:pt x="4033" y="850"/>
                  </a:cubicBezTo>
                  <a:cubicBezTo>
                    <a:pt x="4999" y="633"/>
                    <a:pt x="6016" y="617"/>
                    <a:pt x="6982" y="434"/>
                  </a:cubicBezTo>
                  <a:cubicBezTo>
                    <a:pt x="9298" y="0"/>
                    <a:pt x="11764" y="350"/>
                    <a:pt x="14080" y="600"/>
                  </a:cubicBezTo>
                  <a:cubicBezTo>
                    <a:pt x="15114" y="717"/>
                    <a:pt x="16147" y="917"/>
                    <a:pt x="17196" y="817"/>
                  </a:cubicBezTo>
                  <a:cubicBezTo>
                    <a:pt x="18313" y="733"/>
                    <a:pt x="19413" y="767"/>
                    <a:pt x="20529" y="683"/>
                  </a:cubicBezTo>
                  <a:cubicBezTo>
                    <a:pt x="21712" y="583"/>
                    <a:pt x="22812" y="600"/>
                    <a:pt x="23978" y="850"/>
                  </a:cubicBezTo>
                  <a:cubicBezTo>
                    <a:pt x="24995" y="1067"/>
                    <a:pt x="26144" y="1150"/>
                    <a:pt x="27094" y="1583"/>
                  </a:cubicBezTo>
                  <a:cubicBezTo>
                    <a:pt x="28444" y="2200"/>
                    <a:pt x="29827" y="2800"/>
                    <a:pt x="31076" y="3583"/>
                  </a:cubicBezTo>
                  <a:cubicBezTo>
                    <a:pt x="31460" y="3816"/>
                    <a:pt x="31793" y="4116"/>
                    <a:pt x="32143" y="4366"/>
                  </a:cubicBezTo>
                  <a:cubicBezTo>
                    <a:pt x="32459" y="4583"/>
                    <a:pt x="32826" y="4699"/>
                    <a:pt x="33126" y="4916"/>
                  </a:cubicBezTo>
                  <a:cubicBezTo>
                    <a:pt x="33709" y="5332"/>
                    <a:pt x="34426" y="5599"/>
                    <a:pt x="34976" y="6065"/>
                  </a:cubicBezTo>
                  <a:cubicBezTo>
                    <a:pt x="35342" y="6365"/>
                    <a:pt x="35725" y="6599"/>
                    <a:pt x="36075" y="6882"/>
                  </a:cubicBezTo>
                  <a:cubicBezTo>
                    <a:pt x="36275" y="7032"/>
                    <a:pt x="36559" y="7332"/>
                    <a:pt x="36609" y="7548"/>
                  </a:cubicBezTo>
                  <a:cubicBezTo>
                    <a:pt x="36525" y="7632"/>
                    <a:pt x="36425" y="7782"/>
                    <a:pt x="36325" y="7848"/>
                  </a:cubicBezTo>
                  <a:cubicBezTo>
                    <a:pt x="36225" y="7898"/>
                    <a:pt x="36009" y="7865"/>
                    <a:pt x="35909" y="7898"/>
                  </a:cubicBezTo>
                  <a:cubicBezTo>
                    <a:pt x="35675" y="7948"/>
                    <a:pt x="35509" y="8082"/>
                    <a:pt x="35292" y="8132"/>
                  </a:cubicBezTo>
                  <a:cubicBezTo>
                    <a:pt x="35059" y="8198"/>
                    <a:pt x="34876" y="8215"/>
                    <a:pt x="34676" y="8332"/>
                  </a:cubicBezTo>
                  <a:cubicBezTo>
                    <a:pt x="34292" y="8498"/>
                    <a:pt x="33992" y="8615"/>
                    <a:pt x="33792" y="8998"/>
                  </a:cubicBezTo>
                  <a:cubicBezTo>
                    <a:pt x="33626" y="9298"/>
                    <a:pt x="33509" y="9715"/>
                    <a:pt x="33826" y="10681"/>
                  </a:cubicBezTo>
                  <a:close/>
                </a:path>
              </a:pathLst>
            </a:custGeom>
            <a:solidFill>
              <a:srgbClr val="E8E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13"/>
            <p:cNvSpPr/>
            <p:nvPr/>
          </p:nvSpPr>
          <p:spPr>
            <a:xfrm>
              <a:off x="4571275" y="1558000"/>
              <a:ext cx="350350" cy="138325"/>
            </a:xfrm>
            <a:custGeom>
              <a:avLst/>
              <a:gdLst/>
              <a:ahLst/>
              <a:cxnLst/>
              <a:rect l="l" t="t" r="r" b="b"/>
              <a:pathLst>
                <a:path w="14014" h="5533" extrusionOk="0">
                  <a:moveTo>
                    <a:pt x="0" y="5532"/>
                  </a:moveTo>
                  <a:cubicBezTo>
                    <a:pt x="1317" y="4516"/>
                    <a:pt x="2800" y="3749"/>
                    <a:pt x="4449" y="3416"/>
                  </a:cubicBezTo>
                  <a:cubicBezTo>
                    <a:pt x="5416" y="3216"/>
                    <a:pt x="6349" y="3133"/>
                    <a:pt x="7332" y="3149"/>
                  </a:cubicBezTo>
                  <a:cubicBezTo>
                    <a:pt x="8165" y="3149"/>
                    <a:pt x="9048" y="3233"/>
                    <a:pt x="9865" y="3133"/>
                  </a:cubicBezTo>
                  <a:cubicBezTo>
                    <a:pt x="10998" y="2983"/>
                    <a:pt x="12431" y="2566"/>
                    <a:pt x="13164" y="1667"/>
                  </a:cubicBezTo>
                  <a:cubicBezTo>
                    <a:pt x="13497" y="1283"/>
                    <a:pt x="14014" y="400"/>
                    <a:pt x="13197" y="200"/>
                  </a:cubicBezTo>
                  <a:cubicBezTo>
                    <a:pt x="12281" y="0"/>
                    <a:pt x="11248" y="817"/>
                    <a:pt x="10464" y="1183"/>
                  </a:cubicBezTo>
                  <a:cubicBezTo>
                    <a:pt x="9448" y="1650"/>
                    <a:pt x="8448" y="1966"/>
                    <a:pt x="7365" y="2216"/>
                  </a:cubicBezTo>
                  <a:cubicBezTo>
                    <a:pt x="6282" y="2466"/>
                    <a:pt x="5116" y="2616"/>
                    <a:pt x="4066" y="3016"/>
                  </a:cubicBezTo>
                  <a:cubicBezTo>
                    <a:pt x="3533" y="3233"/>
                    <a:pt x="2966" y="3416"/>
                    <a:pt x="2433" y="3633"/>
                  </a:cubicBezTo>
                  <a:cubicBezTo>
                    <a:pt x="1900" y="3849"/>
                    <a:pt x="967" y="4349"/>
                    <a:pt x="0" y="5532"/>
                  </a:cubicBezTo>
                  <a:close/>
                </a:path>
              </a:pathLst>
            </a:custGeom>
            <a:solidFill>
              <a:srgbClr val="E8E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13"/>
            <p:cNvSpPr/>
            <p:nvPr/>
          </p:nvSpPr>
          <p:spPr>
            <a:xfrm>
              <a:off x="2822925" y="1548825"/>
              <a:ext cx="320775" cy="164150"/>
            </a:xfrm>
            <a:custGeom>
              <a:avLst/>
              <a:gdLst/>
              <a:ahLst/>
              <a:cxnLst/>
              <a:rect l="l" t="t" r="r" b="b"/>
              <a:pathLst>
                <a:path w="12831" h="6566" extrusionOk="0">
                  <a:moveTo>
                    <a:pt x="12398" y="2250"/>
                  </a:moveTo>
                  <a:cubicBezTo>
                    <a:pt x="11565" y="1800"/>
                    <a:pt x="10715" y="1350"/>
                    <a:pt x="9798" y="1067"/>
                  </a:cubicBezTo>
                  <a:cubicBezTo>
                    <a:pt x="8449" y="667"/>
                    <a:pt x="6999" y="467"/>
                    <a:pt x="5583" y="317"/>
                  </a:cubicBezTo>
                  <a:cubicBezTo>
                    <a:pt x="4200" y="167"/>
                    <a:pt x="2667" y="1"/>
                    <a:pt x="1317" y="434"/>
                  </a:cubicBezTo>
                  <a:cubicBezTo>
                    <a:pt x="850" y="584"/>
                    <a:pt x="1" y="900"/>
                    <a:pt x="201" y="1550"/>
                  </a:cubicBezTo>
                  <a:cubicBezTo>
                    <a:pt x="417" y="2267"/>
                    <a:pt x="1634" y="2417"/>
                    <a:pt x="2200" y="2600"/>
                  </a:cubicBezTo>
                  <a:cubicBezTo>
                    <a:pt x="2833" y="2817"/>
                    <a:pt x="3450" y="3050"/>
                    <a:pt x="4033" y="3383"/>
                  </a:cubicBezTo>
                  <a:cubicBezTo>
                    <a:pt x="4799" y="3816"/>
                    <a:pt x="5333" y="4650"/>
                    <a:pt x="6082" y="5183"/>
                  </a:cubicBezTo>
                  <a:cubicBezTo>
                    <a:pt x="6516" y="5483"/>
                    <a:pt x="7082" y="5549"/>
                    <a:pt x="7599" y="5649"/>
                  </a:cubicBezTo>
                  <a:cubicBezTo>
                    <a:pt x="8082" y="5766"/>
                    <a:pt x="8549" y="5916"/>
                    <a:pt x="9032" y="6049"/>
                  </a:cubicBezTo>
                  <a:cubicBezTo>
                    <a:pt x="9648" y="6199"/>
                    <a:pt x="10581" y="6566"/>
                    <a:pt x="11115" y="6049"/>
                  </a:cubicBezTo>
                  <a:cubicBezTo>
                    <a:pt x="11581" y="5583"/>
                    <a:pt x="11598" y="4800"/>
                    <a:pt x="12048" y="4283"/>
                  </a:cubicBezTo>
                  <a:cubicBezTo>
                    <a:pt x="12281" y="4033"/>
                    <a:pt x="12564" y="3850"/>
                    <a:pt x="12681" y="3516"/>
                  </a:cubicBezTo>
                  <a:cubicBezTo>
                    <a:pt x="12831" y="3117"/>
                    <a:pt x="12814" y="2750"/>
                    <a:pt x="12398" y="2250"/>
                  </a:cubicBezTo>
                  <a:close/>
                </a:path>
              </a:pathLst>
            </a:custGeom>
            <a:solidFill>
              <a:srgbClr val="E8E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13"/>
            <p:cNvSpPr/>
            <p:nvPr/>
          </p:nvSpPr>
          <p:spPr>
            <a:xfrm>
              <a:off x="3882675" y="1607575"/>
              <a:ext cx="66275" cy="57075"/>
            </a:xfrm>
            <a:custGeom>
              <a:avLst/>
              <a:gdLst/>
              <a:ahLst/>
              <a:cxnLst/>
              <a:rect l="l" t="t" r="r" b="b"/>
              <a:pathLst>
                <a:path w="2651" h="2283" extrusionOk="0">
                  <a:moveTo>
                    <a:pt x="884" y="2283"/>
                  </a:moveTo>
                  <a:cubicBezTo>
                    <a:pt x="351" y="1733"/>
                    <a:pt x="1" y="1550"/>
                    <a:pt x="251" y="867"/>
                  </a:cubicBezTo>
                  <a:cubicBezTo>
                    <a:pt x="417" y="450"/>
                    <a:pt x="767" y="0"/>
                    <a:pt x="1267" y="17"/>
                  </a:cubicBezTo>
                  <a:cubicBezTo>
                    <a:pt x="1550" y="33"/>
                    <a:pt x="2133" y="367"/>
                    <a:pt x="2300" y="600"/>
                  </a:cubicBezTo>
                  <a:cubicBezTo>
                    <a:pt x="2650" y="1067"/>
                    <a:pt x="2367" y="1533"/>
                    <a:pt x="2000" y="18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13"/>
            <p:cNvSpPr/>
            <p:nvPr/>
          </p:nvSpPr>
          <p:spPr>
            <a:xfrm>
              <a:off x="3919750" y="1958325"/>
              <a:ext cx="432425" cy="207875"/>
            </a:xfrm>
            <a:custGeom>
              <a:avLst/>
              <a:gdLst/>
              <a:ahLst/>
              <a:cxnLst/>
              <a:rect l="l" t="t" r="r" b="b"/>
              <a:pathLst>
                <a:path w="17297" h="8315" extrusionOk="0">
                  <a:moveTo>
                    <a:pt x="234" y="7348"/>
                  </a:moveTo>
                  <a:cubicBezTo>
                    <a:pt x="151" y="6698"/>
                    <a:pt x="1" y="6149"/>
                    <a:pt x="217" y="5532"/>
                  </a:cubicBezTo>
                  <a:cubicBezTo>
                    <a:pt x="467" y="4849"/>
                    <a:pt x="817" y="4099"/>
                    <a:pt x="1217" y="3499"/>
                  </a:cubicBezTo>
                  <a:cubicBezTo>
                    <a:pt x="1684" y="2799"/>
                    <a:pt x="2350" y="2383"/>
                    <a:pt x="3033" y="1933"/>
                  </a:cubicBezTo>
                  <a:cubicBezTo>
                    <a:pt x="3683" y="1500"/>
                    <a:pt x="4366" y="1000"/>
                    <a:pt x="5083" y="700"/>
                  </a:cubicBezTo>
                  <a:cubicBezTo>
                    <a:pt x="6632" y="33"/>
                    <a:pt x="8532" y="0"/>
                    <a:pt x="10198" y="33"/>
                  </a:cubicBezTo>
                  <a:cubicBezTo>
                    <a:pt x="11331" y="67"/>
                    <a:pt x="12498" y="150"/>
                    <a:pt x="13631" y="317"/>
                  </a:cubicBezTo>
                  <a:cubicBezTo>
                    <a:pt x="14614" y="467"/>
                    <a:pt x="15647" y="667"/>
                    <a:pt x="16463" y="1316"/>
                  </a:cubicBezTo>
                  <a:cubicBezTo>
                    <a:pt x="16780" y="1550"/>
                    <a:pt x="17163" y="1883"/>
                    <a:pt x="17230" y="2300"/>
                  </a:cubicBezTo>
                  <a:cubicBezTo>
                    <a:pt x="17297" y="2749"/>
                    <a:pt x="17047" y="3233"/>
                    <a:pt x="16880" y="3633"/>
                  </a:cubicBezTo>
                  <a:cubicBezTo>
                    <a:pt x="16314" y="4966"/>
                    <a:pt x="14814" y="5632"/>
                    <a:pt x="13581" y="6215"/>
                  </a:cubicBezTo>
                  <a:cubicBezTo>
                    <a:pt x="12698" y="6649"/>
                    <a:pt x="11698" y="6982"/>
                    <a:pt x="10765" y="7348"/>
                  </a:cubicBezTo>
                  <a:cubicBezTo>
                    <a:pt x="9815" y="7715"/>
                    <a:pt x="8699" y="8065"/>
                    <a:pt x="7682" y="8165"/>
                  </a:cubicBezTo>
                  <a:cubicBezTo>
                    <a:pt x="6399" y="8315"/>
                    <a:pt x="4999" y="8198"/>
                    <a:pt x="3733" y="7982"/>
                  </a:cubicBezTo>
                  <a:cubicBezTo>
                    <a:pt x="2767" y="7815"/>
                    <a:pt x="1934" y="7465"/>
                    <a:pt x="234" y="734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13"/>
            <p:cNvSpPr/>
            <p:nvPr/>
          </p:nvSpPr>
          <p:spPr>
            <a:xfrm>
              <a:off x="4115550" y="2169100"/>
              <a:ext cx="104150" cy="88325"/>
            </a:xfrm>
            <a:custGeom>
              <a:avLst/>
              <a:gdLst/>
              <a:ahLst/>
              <a:cxnLst/>
              <a:rect l="l" t="t" r="r" b="b"/>
              <a:pathLst>
                <a:path w="4166" h="3533" extrusionOk="0">
                  <a:moveTo>
                    <a:pt x="267" y="2700"/>
                  </a:moveTo>
                  <a:cubicBezTo>
                    <a:pt x="183" y="2183"/>
                    <a:pt x="0" y="1800"/>
                    <a:pt x="250" y="1417"/>
                  </a:cubicBezTo>
                  <a:cubicBezTo>
                    <a:pt x="517" y="1000"/>
                    <a:pt x="1033" y="700"/>
                    <a:pt x="1450" y="484"/>
                  </a:cubicBezTo>
                  <a:cubicBezTo>
                    <a:pt x="2383" y="0"/>
                    <a:pt x="3116" y="84"/>
                    <a:pt x="3799" y="867"/>
                  </a:cubicBezTo>
                  <a:cubicBezTo>
                    <a:pt x="4149" y="1283"/>
                    <a:pt x="4166" y="1900"/>
                    <a:pt x="3916" y="2383"/>
                  </a:cubicBezTo>
                  <a:cubicBezTo>
                    <a:pt x="3483" y="3183"/>
                    <a:pt x="2366" y="3483"/>
                    <a:pt x="1533" y="35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13"/>
            <p:cNvSpPr/>
            <p:nvPr/>
          </p:nvSpPr>
          <p:spPr>
            <a:xfrm>
              <a:off x="5721425" y="1840000"/>
              <a:ext cx="152475" cy="127500"/>
            </a:xfrm>
            <a:custGeom>
              <a:avLst/>
              <a:gdLst/>
              <a:ahLst/>
              <a:cxnLst/>
              <a:rect l="l" t="t" r="r" b="b"/>
              <a:pathLst>
                <a:path w="6099" h="5100" extrusionOk="0">
                  <a:moveTo>
                    <a:pt x="4516" y="1"/>
                  </a:moveTo>
                  <a:cubicBezTo>
                    <a:pt x="4066" y="817"/>
                    <a:pt x="3599" y="1401"/>
                    <a:pt x="2866" y="1984"/>
                  </a:cubicBezTo>
                  <a:cubicBezTo>
                    <a:pt x="2483" y="2300"/>
                    <a:pt x="2083" y="2617"/>
                    <a:pt x="1683" y="2934"/>
                  </a:cubicBezTo>
                  <a:cubicBezTo>
                    <a:pt x="1367" y="3183"/>
                    <a:pt x="833" y="3433"/>
                    <a:pt x="583" y="3767"/>
                  </a:cubicBezTo>
                  <a:cubicBezTo>
                    <a:pt x="0" y="4516"/>
                    <a:pt x="1167" y="4816"/>
                    <a:pt x="1716" y="4900"/>
                  </a:cubicBezTo>
                  <a:cubicBezTo>
                    <a:pt x="2916" y="5100"/>
                    <a:pt x="4432" y="4900"/>
                    <a:pt x="5366" y="4083"/>
                  </a:cubicBezTo>
                  <a:cubicBezTo>
                    <a:pt x="5566" y="3900"/>
                    <a:pt x="5782" y="3750"/>
                    <a:pt x="5915" y="3500"/>
                  </a:cubicBezTo>
                  <a:cubicBezTo>
                    <a:pt x="6032" y="3233"/>
                    <a:pt x="6049" y="2900"/>
                    <a:pt x="6065" y="2617"/>
                  </a:cubicBezTo>
                  <a:cubicBezTo>
                    <a:pt x="6099" y="1767"/>
                    <a:pt x="6015" y="767"/>
                    <a:pt x="451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13"/>
            <p:cNvSpPr/>
            <p:nvPr/>
          </p:nvSpPr>
          <p:spPr>
            <a:xfrm>
              <a:off x="5850550" y="1738375"/>
              <a:ext cx="78350" cy="107075"/>
            </a:xfrm>
            <a:custGeom>
              <a:avLst/>
              <a:gdLst/>
              <a:ahLst/>
              <a:cxnLst/>
              <a:rect l="l" t="t" r="r" b="b"/>
              <a:pathLst>
                <a:path w="3134" h="4283" extrusionOk="0">
                  <a:moveTo>
                    <a:pt x="2567" y="150"/>
                  </a:moveTo>
                  <a:cubicBezTo>
                    <a:pt x="2000" y="833"/>
                    <a:pt x="1434" y="1533"/>
                    <a:pt x="884" y="2250"/>
                  </a:cubicBezTo>
                  <a:cubicBezTo>
                    <a:pt x="667" y="2516"/>
                    <a:pt x="1" y="3333"/>
                    <a:pt x="217" y="3766"/>
                  </a:cubicBezTo>
                  <a:cubicBezTo>
                    <a:pt x="467" y="4283"/>
                    <a:pt x="1150" y="3583"/>
                    <a:pt x="1384" y="3366"/>
                  </a:cubicBezTo>
                  <a:cubicBezTo>
                    <a:pt x="1900" y="2883"/>
                    <a:pt x="2467" y="2616"/>
                    <a:pt x="2817" y="1966"/>
                  </a:cubicBezTo>
                  <a:cubicBezTo>
                    <a:pt x="2983" y="1650"/>
                    <a:pt x="3133" y="1500"/>
                    <a:pt x="3133" y="1133"/>
                  </a:cubicBezTo>
                  <a:cubicBezTo>
                    <a:pt x="3117" y="683"/>
                    <a:pt x="3033" y="433"/>
                    <a:pt x="28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13"/>
            <p:cNvSpPr/>
            <p:nvPr/>
          </p:nvSpPr>
          <p:spPr>
            <a:xfrm>
              <a:off x="5516050" y="1962900"/>
              <a:ext cx="216225" cy="85425"/>
            </a:xfrm>
            <a:custGeom>
              <a:avLst/>
              <a:gdLst/>
              <a:ahLst/>
              <a:cxnLst/>
              <a:rect l="l" t="t" r="r" b="b"/>
              <a:pathLst>
                <a:path w="8649" h="3417" extrusionOk="0">
                  <a:moveTo>
                    <a:pt x="8648" y="0"/>
                  </a:moveTo>
                  <a:cubicBezTo>
                    <a:pt x="7432" y="50"/>
                    <a:pt x="6249" y="350"/>
                    <a:pt x="5033" y="534"/>
                  </a:cubicBezTo>
                  <a:cubicBezTo>
                    <a:pt x="4383" y="634"/>
                    <a:pt x="3583" y="717"/>
                    <a:pt x="3033" y="1117"/>
                  </a:cubicBezTo>
                  <a:cubicBezTo>
                    <a:pt x="2616" y="1417"/>
                    <a:pt x="2283" y="1850"/>
                    <a:pt x="1833" y="2100"/>
                  </a:cubicBezTo>
                  <a:cubicBezTo>
                    <a:pt x="1183" y="2466"/>
                    <a:pt x="484" y="2783"/>
                    <a:pt x="0" y="3383"/>
                  </a:cubicBezTo>
                  <a:cubicBezTo>
                    <a:pt x="284" y="3416"/>
                    <a:pt x="584" y="3200"/>
                    <a:pt x="850" y="3100"/>
                  </a:cubicBezTo>
                  <a:cubicBezTo>
                    <a:pt x="1250" y="2916"/>
                    <a:pt x="1683" y="2650"/>
                    <a:pt x="2067" y="2416"/>
                  </a:cubicBezTo>
                  <a:cubicBezTo>
                    <a:pt x="2616" y="2083"/>
                    <a:pt x="3116" y="1517"/>
                    <a:pt x="3816" y="1750"/>
                  </a:cubicBezTo>
                  <a:cubicBezTo>
                    <a:pt x="4116" y="1850"/>
                    <a:pt x="4249" y="2050"/>
                    <a:pt x="4499" y="2217"/>
                  </a:cubicBezTo>
                  <a:cubicBezTo>
                    <a:pt x="4866" y="2450"/>
                    <a:pt x="5766" y="2533"/>
                    <a:pt x="6199" y="2550"/>
                  </a:cubicBezTo>
                  <a:cubicBezTo>
                    <a:pt x="6849" y="2566"/>
                    <a:pt x="7782" y="2183"/>
                    <a:pt x="8215" y="1683"/>
                  </a:cubicBezTo>
                  <a:cubicBezTo>
                    <a:pt x="8615" y="1217"/>
                    <a:pt x="8448" y="817"/>
                    <a:pt x="86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13"/>
            <p:cNvSpPr/>
            <p:nvPr/>
          </p:nvSpPr>
          <p:spPr>
            <a:xfrm>
              <a:off x="5202800" y="2120775"/>
              <a:ext cx="69175" cy="65000"/>
            </a:xfrm>
            <a:custGeom>
              <a:avLst/>
              <a:gdLst/>
              <a:ahLst/>
              <a:cxnLst/>
              <a:rect l="l" t="t" r="r" b="b"/>
              <a:pathLst>
                <a:path w="2767" h="2600" extrusionOk="0">
                  <a:moveTo>
                    <a:pt x="0" y="2533"/>
                  </a:moveTo>
                  <a:cubicBezTo>
                    <a:pt x="850" y="2533"/>
                    <a:pt x="2016" y="2600"/>
                    <a:pt x="2533" y="1717"/>
                  </a:cubicBezTo>
                  <a:cubicBezTo>
                    <a:pt x="2733" y="1400"/>
                    <a:pt x="2766" y="750"/>
                    <a:pt x="2566" y="417"/>
                  </a:cubicBezTo>
                  <a:cubicBezTo>
                    <a:pt x="2316" y="1"/>
                    <a:pt x="2133" y="200"/>
                    <a:pt x="1816" y="417"/>
                  </a:cubicBezTo>
                  <a:cubicBezTo>
                    <a:pt x="1183" y="884"/>
                    <a:pt x="650" y="1400"/>
                    <a:pt x="283" y="21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13"/>
            <p:cNvSpPr/>
            <p:nvPr/>
          </p:nvSpPr>
          <p:spPr>
            <a:xfrm>
              <a:off x="4114300" y="1942475"/>
              <a:ext cx="62075" cy="40450"/>
            </a:xfrm>
            <a:custGeom>
              <a:avLst/>
              <a:gdLst/>
              <a:ahLst/>
              <a:cxnLst/>
              <a:rect l="l" t="t" r="r" b="b"/>
              <a:pathLst>
                <a:path w="2483" h="1618" extrusionOk="0">
                  <a:moveTo>
                    <a:pt x="0" y="1451"/>
                  </a:moveTo>
                  <a:cubicBezTo>
                    <a:pt x="100" y="734"/>
                    <a:pt x="133" y="551"/>
                    <a:pt x="767" y="284"/>
                  </a:cubicBezTo>
                  <a:cubicBezTo>
                    <a:pt x="1050" y="168"/>
                    <a:pt x="1367" y="1"/>
                    <a:pt x="1683" y="101"/>
                  </a:cubicBezTo>
                  <a:cubicBezTo>
                    <a:pt x="1950" y="168"/>
                    <a:pt x="2483" y="434"/>
                    <a:pt x="2433" y="767"/>
                  </a:cubicBezTo>
                  <a:cubicBezTo>
                    <a:pt x="2316" y="1617"/>
                    <a:pt x="1033" y="1484"/>
                    <a:pt x="417" y="155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13"/>
            <p:cNvSpPr/>
            <p:nvPr/>
          </p:nvSpPr>
          <p:spPr>
            <a:xfrm>
              <a:off x="4214275" y="1915400"/>
              <a:ext cx="185800" cy="132925"/>
            </a:xfrm>
            <a:custGeom>
              <a:avLst/>
              <a:gdLst/>
              <a:ahLst/>
              <a:cxnLst/>
              <a:rect l="l" t="t" r="r" b="b"/>
              <a:pathLst>
                <a:path w="7432" h="5317" extrusionOk="0">
                  <a:moveTo>
                    <a:pt x="0" y="2634"/>
                  </a:moveTo>
                  <a:cubicBezTo>
                    <a:pt x="200" y="2317"/>
                    <a:pt x="367" y="1950"/>
                    <a:pt x="583" y="1650"/>
                  </a:cubicBezTo>
                  <a:cubicBezTo>
                    <a:pt x="867" y="1251"/>
                    <a:pt x="1300" y="917"/>
                    <a:pt x="1683" y="617"/>
                  </a:cubicBezTo>
                  <a:cubicBezTo>
                    <a:pt x="2500" y="1"/>
                    <a:pt x="3333" y="67"/>
                    <a:pt x="4266" y="351"/>
                  </a:cubicBezTo>
                  <a:cubicBezTo>
                    <a:pt x="5466" y="701"/>
                    <a:pt x="7165" y="1301"/>
                    <a:pt x="7365" y="2750"/>
                  </a:cubicBezTo>
                  <a:cubicBezTo>
                    <a:pt x="7432" y="3300"/>
                    <a:pt x="7382" y="3883"/>
                    <a:pt x="7049" y="4333"/>
                  </a:cubicBezTo>
                  <a:cubicBezTo>
                    <a:pt x="6549" y="4983"/>
                    <a:pt x="5582" y="5233"/>
                    <a:pt x="4799" y="5266"/>
                  </a:cubicBezTo>
                  <a:cubicBezTo>
                    <a:pt x="3633" y="5316"/>
                    <a:pt x="2250" y="5150"/>
                    <a:pt x="1367" y="4316"/>
                  </a:cubicBezTo>
                  <a:cubicBezTo>
                    <a:pt x="683" y="3667"/>
                    <a:pt x="433" y="2883"/>
                    <a:pt x="0" y="263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13"/>
            <p:cNvSpPr/>
            <p:nvPr/>
          </p:nvSpPr>
          <p:spPr>
            <a:xfrm>
              <a:off x="4314250" y="2051200"/>
              <a:ext cx="62500" cy="32950"/>
            </a:xfrm>
            <a:custGeom>
              <a:avLst/>
              <a:gdLst/>
              <a:ahLst/>
              <a:cxnLst/>
              <a:rect l="l" t="t" r="r" b="b"/>
              <a:pathLst>
                <a:path w="2500" h="1318" extrusionOk="0">
                  <a:moveTo>
                    <a:pt x="217" y="1001"/>
                  </a:moveTo>
                  <a:cubicBezTo>
                    <a:pt x="317" y="784"/>
                    <a:pt x="434" y="384"/>
                    <a:pt x="650" y="251"/>
                  </a:cubicBezTo>
                  <a:cubicBezTo>
                    <a:pt x="783" y="168"/>
                    <a:pt x="1167" y="134"/>
                    <a:pt x="1317" y="101"/>
                  </a:cubicBezTo>
                  <a:cubicBezTo>
                    <a:pt x="1567" y="51"/>
                    <a:pt x="1950" y="1"/>
                    <a:pt x="2100" y="284"/>
                  </a:cubicBezTo>
                  <a:cubicBezTo>
                    <a:pt x="2500" y="1101"/>
                    <a:pt x="350" y="1234"/>
                    <a:pt x="0" y="131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13"/>
            <p:cNvSpPr/>
            <p:nvPr/>
          </p:nvSpPr>
          <p:spPr>
            <a:xfrm>
              <a:off x="3326550" y="1609650"/>
              <a:ext cx="50850" cy="70000"/>
            </a:xfrm>
            <a:custGeom>
              <a:avLst/>
              <a:gdLst/>
              <a:ahLst/>
              <a:cxnLst/>
              <a:rect l="l" t="t" r="r" b="b"/>
              <a:pathLst>
                <a:path w="2034" h="2800" extrusionOk="0">
                  <a:moveTo>
                    <a:pt x="467" y="2133"/>
                  </a:moveTo>
                  <a:cubicBezTo>
                    <a:pt x="284" y="1900"/>
                    <a:pt x="117" y="1633"/>
                    <a:pt x="1" y="1367"/>
                  </a:cubicBezTo>
                  <a:cubicBezTo>
                    <a:pt x="301" y="967"/>
                    <a:pt x="851" y="0"/>
                    <a:pt x="1501" y="250"/>
                  </a:cubicBezTo>
                  <a:cubicBezTo>
                    <a:pt x="1934" y="434"/>
                    <a:pt x="2034" y="934"/>
                    <a:pt x="1884" y="1333"/>
                  </a:cubicBezTo>
                  <a:cubicBezTo>
                    <a:pt x="1767" y="1700"/>
                    <a:pt x="1051" y="2800"/>
                    <a:pt x="567" y="22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13"/>
            <p:cNvSpPr/>
            <p:nvPr/>
          </p:nvSpPr>
          <p:spPr>
            <a:xfrm>
              <a:off x="3039550" y="2079950"/>
              <a:ext cx="57075" cy="77500"/>
            </a:xfrm>
            <a:custGeom>
              <a:avLst/>
              <a:gdLst/>
              <a:ahLst/>
              <a:cxnLst/>
              <a:rect l="l" t="t" r="r" b="b"/>
              <a:pathLst>
                <a:path w="2283" h="3100" extrusionOk="0">
                  <a:moveTo>
                    <a:pt x="900" y="3100"/>
                  </a:moveTo>
                  <a:cubicBezTo>
                    <a:pt x="717" y="3000"/>
                    <a:pt x="383" y="2867"/>
                    <a:pt x="250" y="2683"/>
                  </a:cubicBezTo>
                  <a:cubicBezTo>
                    <a:pt x="183" y="2583"/>
                    <a:pt x="150" y="2333"/>
                    <a:pt x="117" y="2217"/>
                  </a:cubicBezTo>
                  <a:cubicBezTo>
                    <a:pt x="17" y="1833"/>
                    <a:pt x="0" y="1434"/>
                    <a:pt x="117" y="1050"/>
                  </a:cubicBezTo>
                  <a:cubicBezTo>
                    <a:pt x="333" y="351"/>
                    <a:pt x="867" y="1"/>
                    <a:pt x="1533" y="334"/>
                  </a:cubicBezTo>
                  <a:cubicBezTo>
                    <a:pt x="2066" y="584"/>
                    <a:pt x="2233" y="1067"/>
                    <a:pt x="2266" y="1634"/>
                  </a:cubicBezTo>
                  <a:cubicBezTo>
                    <a:pt x="2283" y="1883"/>
                    <a:pt x="2250" y="2233"/>
                    <a:pt x="2150" y="2450"/>
                  </a:cubicBezTo>
                  <a:cubicBezTo>
                    <a:pt x="2050" y="2650"/>
                    <a:pt x="1666" y="3083"/>
                    <a:pt x="1417" y="31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13"/>
            <p:cNvSpPr/>
            <p:nvPr/>
          </p:nvSpPr>
          <p:spPr>
            <a:xfrm>
              <a:off x="2885000" y="2139950"/>
              <a:ext cx="125825" cy="101650"/>
            </a:xfrm>
            <a:custGeom>
              <a:avLst/>
              <a:gdLst/>
              <a:ahLst/>
              <a:cxnLst/>
              <a:rect l="l" t="t" r="r" b="b"/>
              <a:pathLst>
                <a:path w="5033" h="4066" extrusionOk="0">
                  <a:moveTo>
                    <a:pt x="3599" y="400"/>
                  </a:moveTo>
                  <a:cubicBezTo>
                    <a:pt x="2983" y="100"/>
                    <a:pt x="2700" y="0"/>
                    <a:pt x="2016" y="100"/>
                  </a:cubicBezTo>
                  <a:cubicBezTo>
                    <a:pt x="1650" y="150"/>
                    <a:pt x="1183" y="150"/>
                    <a:pt x="867" y="417"/>
                  </a:cubicBezTo>
                  <a:cubicBezTo>
                    <a:pt x="250" y="916"/>
                    <a:pt x="50" y="2083"/>
                    <a:pt x="17" y="2816"/>
                  </a:cubicBezTo>
                  <a:cubicBezTo>
                    <a:pt x="0" y="3216"/>
                    <a:pt x="67" y="3616"/>
                    <a:pt x="450" y="3816"/>
                  </a:cubicBezTo>
                  <a:cubicBezTo>
                    <a:pt x="983" y="4066"/>
                    <a:pt x="1917" y="3799"/>
                    <a:pt x="2400" y="3599"/>
                  </a:cubicBezTo>
                  <a:cubicBezTo>
                    <a:pt x="3749" y="3033"/>
                    <a:pt x="5032" y="1300"/>
                    <a:pt x="3599" y="4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36;p13"/>
            <p:cNvSpPr/>
            <p:nvPr/>
          </p:nvSpPr>
          <p:spPr>
            <a:xfrm>
              <a:off x="2847925" y="2127025"/>
              <a:ext cx="26275" cy="30425"/>
            </a:xfrm>
            <a:custGeom>
              <a:avLst/>
              <a:gdLst/>
              <a:ahLst/>
              <a:cxnLst/>
              <a:rect l="l" t="t" r="r" b="b"/>
              <a:pathLst>
                <a:path w="1051" h="1217" extrusionOk="0">
                  <a:moveTo>
                    <a:pt x="767" y="1217"/>
                  </a:moveTo>
                  <a:cubicBezTo>
                    <a:pt x="484" y="1167"/>
                    <a:pt x="50" y="1200"/>
                    <a:pt x="34" y="834"/>
                  </a:cubicBezTo>
                  <a:cubicBezTo>
                    <a:pt x="0" y="600"/>
                    <a:pt x="217" y="284"/>
                    <a:pt x="400" y="167"/>
                  </a:cubicBezTo>
                  <a:cubicBezTo>
                    <a:pt x="650" y="0"/>
                    <a:pt x="1050" y="134"/>
                    <a:pt x="983" y="4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13"/>
            <p:cNvSpPr/>
            <p:nvPr/>
          </p:nvSpPr>
          <p:spPr>
            <a:xfrm>
              <a:off x="5553125" y="1455925"/>
              <a:ext cx="180400" cy="184575"/>
            </a:xfrm>
            <a:custGeom>
              <a:avLst/>
              <a:gdLst/>
              <a:ahLst/>
              <a:cxnLst/>
              <a:rect l="l" t="t" r="r" b="b"/>
              <a:pathLst>
                <a:path w="7216" h="7383" extrusionOk="0">
                  <a:moveTo>
                    <a:pt x="750" y="2817"/>
                  </a:moveTo>
                  <a:cubicBezTo>
                    <a:pt x="767" y="2634"/>
                    <a:pt x="784" y="2117"/>
                    <a:pt x="867" y="1867"/>
                  </a:cubicBezTo>
                  <a:cubicBezTo>
                    <a:pt x="967" y="1551"/>
                    <a:pt x="1467" y="1234"/>
                    <a:pt x="1750" y="1034"/>
                  </a:cubicBezTo>
                  <a:cubicBezTo>
                    <a:pt x="2633" y="434"/>
                    <a:pt x="3866" y="1"/>
                    <a:pt x="4949" y="201"/>
                  </a:cubicBezTo>
                  <a:cubicBezTo>
                    <a:pt x="5732" y="351"/>
                    <a:pt x="6449" y="667"/>
                    <a:pt x="6849" y="1384"/>
                  </a:cubicBezTo>
                  <a:cubicBezTo>
                    <a:pt x="7165" y="1950"/>
                    <a:pt x="7215" y="2850"/>
                    <a:pt x="6999" y="3467"/>
                  </a:cubicBezTo>
                  <a:cubicBezTo>
                    <a:pt x="6499" y="4933"/>
                    <a:pt x="5749" y="6399"/>
                    <a:pt x="4199" y="6949"/>
                  </a:cubicBezTo>
                  <a:cubicBezTo>
                    <a:pt x="3333" y="7266"/>
                    <a:pt x="2466" y="7382"/>
                    <a:pt x="1617" y="6899"/>
                  </a:cubicBezTo>
                  <a:cubicBezTo>
                    <a:pt x="1183" y="6666"/>
                    <a:pt x="784" y="6333"/>
                    <a:pt x="467" y="5933"/>
                  </a:cubicBezTo>
                  <a:cubicBezTo>
                    <a:pt x="0" y="5350"/>
                    <a:pt x="17" y="4683"/>
                    <a:pt x="750" y="281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13"/>
            <p:cNvSpPr/>
            <p:nvPr/>
          </p:nvSpPr>
          <p:spPr>
            <a:xfrm>
              <a:off x="3375725" y="1585075"/>
              <a:ext cx="155400" cy="134575"/>
            </a:xfrm>
            <a:custGeom>
              <a:avLst/>
              <a:gdLst/>
              <a:ahLst/>
              <a:cxnLst/>
              <a:rect l="l" t="t" r="r" b="b"/>
              <a:pathLst>
                <a:path w="6216" h="5383" extrusionOk="0">
                  <a:moveTo>
                    <a:pt x="717" y="4599"/>
                  </a:moveTo>
                  <a:cubicBezTo>
                    <a:pt x="533" y="4416"/>
                    <a:pt x="183" y="4116"/>
                    <a:pt x="83" y="3833"/>
                  </a:cubicBezTo>
                  <a:cubicBezTo>
                    <a:pt x="0" y="3566"/>
                    <a:pt x="117" y="3150"/>
                    <a:pt x="167" y="2916"/>
                  </a:cubicBezTo>
                  <a:cubicBezTo>
                    <a:pt x="383" y="2017"/>
                    <a:pt x="850" y="1400"/>
                    <a:pt x="1566" y="817"/>
                  </a:cubicBezTo>
                  <a:cubicBezTo>
                    <a:pt x="2549" y="0"/>
                    <a:pt x="4282" y="284"/>
                    <a:pt x="5182" y="1117"/>
                  </a:cubicBezTo>
                  <a:cubicBezTo>
                    <a:pt x="6099" y="1950"/>
                    <a:pt x="6215" y="3966"/>
                    <a:pt x="5249" y="4816"/>
                  </a:cubicBezTo>
                  <a:cubicBezTo>
                    <a:pt x="4599" y="5382"/>
                    <a:pt x="3533" y="5366"/>
                    <a:pt x="2733" y="5332"/>
                  </a:cubicBezTo>
                  <a:cubicBezTo>
                    <a:pt x="1683" y="5299"/>
                    <a:pt x="667" y="5116"/>
                    <a:pt x="717" y="459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1439;p13"/>
            <p:cNvSpPr/>
            <p:nvPr/>
          </p:nvSpPr>
          <p:spPr>
            <a:xfrm>
              <a:off x="2517175" y="2065375"/>
              <a:ext cx="176225" cy="138325"/>
            </a:xfrm>
            <a:custGeom>
              <a:avLst/>
              <a:gdLst/>
              <a:ahLst/>
              <a:cxnLst/>
              <a:rect l="l" t="t" r="r" b="b"/>
              <a:pathLst>
                <a:path w="7049" h="5533" extrusionOk="0">
                  <a:moveTo>
                    <a:pt x="317" y="3583"/>
                  </a:moveTo>
                  <a:cubicBezTo>
                    <a:pt x="183" y="3233"/>
                    <a:pt x="0" y="2966"/>
                    <a:pt x="150" y="2633"/>
                  </a:cubicBezTo>
                  <a:cubicBezTo>
                    <a:pt x="267" y="2333"/>
                    <a:pt x="583" y="2017"/>
                    <a:pt x="800" y="1767"/>
                  </a:cubicBezTo>
                  <a:cubicBezTo>
                    <a:pt x="1400" y="1083"/>
                    <a:pt x="2250" y="534"/>
                    <a:pt x="3149" y="300"/>
                  </a:cubicBezTo>
                  <a:cubicBezTo>
                    <a:pt x="4349" y="0"/>
                    <a:pt x="6082" y="317"/>
                    <a:pt x="6582" y="1583"/>
                  </a:cubicBezTo>
                  <a:cubicBezTo>
                    <a:pt x="7048" y="2750"/>
                    <a:pt x="6349" y="4166"/>
                    <a:pt x="5382" y="4866"/>
                  </a:cubicBezTo>
                  <a:cubicBezTo>
                    <a:pt x="4732" y="5332"/>
                    <a:pt x="4099" y="5532"/>
                    <a:pt x="3283" y="5399"/>
                  </a:cubicBezTo>
                  <a:cubicBezTo>
                    <a:pt x="2366" y="5266"/>
                    <a:pt x="1366" y="4833"/>
                    <a:pt x="317" y="358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40;p13"/>
            <p:cNvSpPr/>
            <p:nvPr/>
          </p:nvSpPr>
          <p:spPr>
            <a:xfrm>
              <a:off x="2675050" y="2181175"/>
              <a:ext cx="51675" cy="48350"/>
            </a:xfrm>
            <a:custGeom>
              <a:avLst/>
              <a:gdLst/>
              <a:ahLst/>
              <a:cxnLst/>
              <a:rect l="l" t="t" r="r" b="b"/>
              <a:pathLst>
                <a:path w="2067" h="1934" extrusionOk="0">
                  <a:moveTo>
                    <a:pt x="0" y="1367"/>
                  </a:moveTo>
                  <a:cubicBezTo>
                    <a:pt x="67" y="1000"/>
                    <a:pt x="34" y="534"/>
                    <a:pt x="334" y="284"/>
                  </a:cubicBezTo>
                  <a:cubicBezTo>
                    <a:pt x="483" y="151"/>
                    <a:pt x="767" y="34"/>
                    <a:pt x="967" y="17"/>
                  </a:cubicBezTo>
                  <a:cubicBezTo>
                    <a:pt x="1300" y="1"/>
                    <a:pt x="1583" y="334"/>
                    <a:pt x="1700" y="617"/>
                  </a:cubicBezTo>
                  <a:cubicBezTo>
                    <a:pt x="2066" y="1584"/>
                    <a:pt x="1150" y="1934"/>
                    <a:pt x="317" y="19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13"/>
            <p:cNvSpPr/>
            <p:nvPr/>
          </p:nvSpPr>
          <p:spPr>
            <a:xfrm>
              <a:off x="1857725" y="2041200"/>
              <a:ext cx="191650" cy="172075"/>
            </a:xfrm>
            <a:custGeom>
              <a:avLst/>
              <a:gdLst/>
              <a:ahLst/>
              <a:cxnLst/>
              <a:rect l="l" t="t" r="r" b="b"/>
              <a:pathLst>
                <a:path w="7666" h="6883" extrusionOk="0">
                  <a:moveTo>
                    <a:pt x="7649" y="3717"/>
                  </a:moveTo>
                  <a:cubicBezTo>
                    <a:pt x="7666" y="3017"/>
                    <a:pt x="7616" y="2500"/>
                    <a:pt x="7283" y="1867"/>
                  </a:cubicBezTo>
                  <a:cubicBezTo>
                    <a:pt x="6883" y="1134"/>
                    <a:pt x="6266" y="634"/>
                    <a:pt x="5450" y="451"/>
                  </a:cubicBezTo>
                  <a:cubicBezTo>
                    <a:pt x="3500" y="1"/>
                    <a:pt x="551" y="617"/>
                    <a:pt x="234" y="2967"/>
                  </a:cubicBezTo>
                  <a:cubicBezTo>
                    <a:pt x="1" y="4733"/>
                    <a:pt x="1284" y="6449"/>
                    <a:pt x="3034" y="6733"/>
                  </a:cubicBezTo>
                  <a:cubicBezTo>
                    <a:pt x="3917" y="6883"/>
                    <a:pt x="4866" y="6766"/>
                    <a:pt x="5666" y="6383"/>
                  </a:cubicBezTo>
                  <a:cubicBezTo>
                    <a:pt x="6349" y="6066"/>
                    <a:pt x="6883" y="5450"/>
                    <a:pt x="7649" y="371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13"/>
            <p:cNvSpPr/>
            <p:nvPr/>
          </p:nvSpPr>
          <p:spPr>
            <a:xfrm>
              <a:off x="2067275" y="2029550"/>
              <a:ext cx="67500" cy="88750"/>
            </a:xfrm>
            <a:custGeom>
              <a:avLst/>
              <a:gdLst/>
              <a:ahLst/>
              <a:cxnLst/>
              <a:rect l="l" t="t" r="r" b="b"/>
              <a:pathLst>
                <a:path w="2700" h="3550" extrusionOk="0">
                  <a:moveTo>
                    <a:pt x="1267" y="3550"/>
                  </a:moveTo>
                  <a:cubicBezTo>
                    <a:pt x="933" y="3316"/>
                    <a:pt x="600" y="3166"/>
                    <a:pt x="400" y="2800"/>
                  </a:cubicBezTo>
                  <a:cubicBezTo>
                    <a:pt x="167" y="2400"/>
                    <a:pt x="0" y="2017"/>
                    <a:pt x="0" y="1533"/>
                  </a:cubicBezTo>
                  <a:cubicBezTo>
                    <a:pt x="34" y="734"/>
                    <a:pt x="550" y="0"/>
                    <a:pt x="1400" y="67"/>
                  </a:cubicBezTo>
                  <a:cubicBezTo>
                    <a:pt x="2133" y="117"/>
                    <a:pt x="2583" y="617"/>
                    <a:pt x="2650" y="1350"/>
                  </a:cubicBezTo>
                  <a:cubicBezTo>
                    <a:pt x="2700" y="2117"/>
                    <a:pt x="2100" y="2850"/>
                    <a:pt x="1483" y="32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13"/>
            <p:cNvSpPr/>
            <p:nvPr/>
          </p:nvSpPr>
          <p:spPr>
            <a:xfrm>
              <a:off x="2045600" y="1586725"/>
              <a:ext cx="177500" cy="72525"/>
            </a:xfrm>
            <a:custGeom>
              <a:avLst/>
              <a:gdLst/>
              <a:ahLst/>
              <a:cxnLst/>
              <a:rect l="l" t="t" r="r" b="b"/>
              <a:pathLst>
                <a:path w="7100" h="2901" extrusionOk="0">
                  <a:moveTo>
                    <a:pt x="4033" y="101"/>
                  </a:moveTo>
                  <a:cubicBezTo>
                    <a:pt x="3350" y="34"/>
                    <a:pt x="2717" y="34"/>
                    <a:pt x="2084" y="318"/>
                  </a:cubicBezTo>
                  <a:cubicBezTo>
                    <a:pt x="1634" y="518"/>
                    <a:pt x="1051" y="717"/>
                    <a:pt x="701" y="1101"/>
                  </a:cubicBezTo>
                  <a:cubicBezTo>
                    <a:pt x="1" y="1851"/>
                    <a:pt x="2100" y="2417"/>
                    <a:pt x="2467" y="2467"/>
                  </a:cubicBezTo>
                  <a:cubicBezTo>
                    <a:pt x="3767" y="2650"/>
                    <a:pt x="5433" y="2900"/>
                    <a:pt x="6549" y="2000"/>
                  </a:cubicBezTo>
                  <a:cubicBezTo>
                    <a:pt x="6849" y="1767"/>
                    <a:pt x="7099" y="1434"/>
                    <a:pt x="6933" y="1067"/>
                  </a:cubicBezTo>
                  <a:cubicBezTo>
                    <a:pt x="6633" y="384"/>
                    <a:pt x="5649" y="84"/>
                    <a:pt x="498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444;p13"/>
            <p:cNvSpPr/>
            <p:nvPr/>
          </p:nvSpPr>
          <p:spPr>
            <a:xfrm>
              <a:off x="1820250" y="1399700"/>
              <a:ext cx="177475" cy="121650"/>
            </a:xfrm>
            <a:custGeom>
              <a:avLst/>
              <a:gdLst/>
              <a:ahLst/>
              <a:cxnLst/>
              <a:rect l="l" t="t" r="r" b="b"/>
              <a:pathLst>
                <a:path w="7099" h="4866" extrusionOk="0">
                  <a:moveTo>
                    <a:pt x="2316" y="317"/>
                  </a:moveTo>
                  <a:cubicBezTo>
                    <a:pt x="1866" y="184"/>
                    <a:pt x="1600" y="0"/>
                    <a:pt x="1200" y="217"/>
                  </a:cubicBezTo>
                  <a:cubicBezTo>
                    <a:pt x="867" y="400"/>
                    <a:pt x="500" y="717"/>
                    <a:pt x="317" y="1050"/>
                  </a:cubicBezTo>
                  <a:cubicBezTo>
                    <a:pt x="17" y="1600"/>
                    <a:pt x="0" y="2450"/>
                    <a:pt x="217" y="3033"/>
                  </a:cubicBezTo>
                  <a:cubicBezTo>
                    <a:pt x="483" y="3716"/>
                    <a:pt x="1067" y="4133"/>
                    <a:pt x="1733" y="4383"/>
                  </a:cubicBezTo>
                  <a:cubicBezTo>
                    <a:pt x="2700" y="4733"/>
                    <a:pt x="3766" y="4666"/>
                    <a:pt x="4766" y="4733"/>
                  </a:cubicBezTo>
                  <a:cubicBezTo>
                    <a:pt x="5316" y="4749"/>
                    <a:pt x="5966" y="4866"/>
                    <a:pt x="6465" y="4533"/>
                  </a:cubicBezTo>
                  <a:cubicBezTo>
                    <a:pt x="6982" y="4199"/>
                    <a:pt x="7099" y="3533"/>
                    <a:pt x="7065" y="2933"/>
                  </a:cubicBezTo>
                  <a:cubicBezTo>
                    <a:pt x="7015" y="1917"/>
                    <a:pt x="6415" y="1150"/>
                    <a:pt x="6099" y="21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1445;p13"/>
            <p:cNvSpPr/>
            <p:nvPr/>
          </p:nvSpPr>
          <p:spPr>
            <a:xfrm>
              <a:off x="6616625" y="2435700"/>
              <a:ext cx="398275" cy="151650"/>
            </a:xfrm>
            <a:custGeom>
              <a:avLst/>
              <a:gdLst/>
              <a:ahLst/>
              <a:cxnLst/>
              <a:rect l="l" t="t" r="r" b="b"/>
              <a:pathLst>
                <a:path w="15931" h="6066" extrusionOk="0">
                  <a:moveTo>
                    <a:pt x="134" y="5366"/>
                  </a:moveTo>
                  <a:cubicBezTo>
                    <a:pt x="0" y="4916"/>
                    <a:pt x="34" y="4499"/>
                    <a:pt x="217" y="4100"/>
                  </a:cubicBezTo>
                  <a:cubicBezTo>
                    <a:pt x="667" y="3650"/>
                    <a:pt x="1150" y="3233"/>
                    <a:pt x="1667" y="2883"/>
                  </a:cubicBezTo>
                  <a:cubicBezTo>
                    <a:pt x="2966" y="1950"/>
                    <a:pt x="4433" y="1217"/>
                    <a:pt x="5982" y="767"/>
                  </a:cubicBezTo>
                  <a:cubicBezTo>
                    <a:pt x="7565" y="317"/>
                    <a:pt x="9298" y="1"/>
                    <a:pt x="10948" y="284"/>
                  </a:cubicBezTo>
                  <a:cubicBezTo>
                    <a:pt x="12614" y="550"/>
                    <a:pt x="14847" y="584"/>
                    <a:pt x="15364" y="2567"/>
                  </a:cubicBezTo>
                  <a:cubicBezTo>
                    <a:pt x="15930" y="4783"/>
                    <a:pt x="12664" y="5033"/>
                    <a:pt x="11215" y="5216"/>
                  </a:cubicBezTo>
                  <a:cubicBezTo>
                    <a:pt x="9665" y="5416"/>
                    <a:pt x="8149" y="5766"/>
                    <a:pt x="6582" y="5899"/>
                  </a:cubicBezTo>
                  <a:cubicBezTo>
                    <a:pt x="4683" y="6066"/>
                    <a:pt x="2683" y="5882"/>
                    <a:pt x="134" y="53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446;p13"/>
            <p:cNvSpPr/>
            <p:nvPr/>
          </p:nvSpPr>
          <p:spPr>
            <a:xfrm>
              <a:off x="6591625" y="2451525"/>
              <a:ext cx="102925" cy="62100"/>
            </a:xfrm>
            <a:custGeom>
              <a:avLst/>
              <a:gdLst/>
              <a:ahLst/>
              <a:cxnLst/>
              <a:rect l="l" t="t" r="r" b="b"/>
              <a:pathLst>
                <a:path w="4117" h="2484" extrusionOk="0">
                  <a:moveTo>
                    <a:pt x="1" y="2483"/>
                  </a:moveTo>
                  <a:cubicBezTo>
                    <a:pt x="17" y="1517"/>
                    <a:pt x="1" y="1184"/>
                    <a:pt x="834" y="701"/>
                  </a:cubicBezTo>
                  <a:cubicBezTo>
                    <a:pt x="1234" y="467"/>
                    <a:pt x="1767" y="201"/>
                    <a:pt x="2250" y="117"/>
                  </a:cubicBezTo>
                  <a:cubicBezTo>
                    <a:pt x="2667" y="34"/>
                    <a:pt x="3367" y="1"/>
                    <a:pt x="3600" y="451"/>
                  </a:cubicBezTo>
                  <a:cubicBezTo>
                    <a:pt x="4116" y="1500"/>
                    <a:pt x="1134" y="1934"/>
                    <a:pt x="717" y="206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447;p13"/>
            <p:cNvSpPr/>
            <p:nvPr/>
          </p:nvSpPr>
          <p:spPr>
            <a:xfrm>
              <a:off x="6126325" y="2358225"/>
              <a:ext cx="409500" cy="192475"/>
            </a:xfrm>
            <a:custGeom>
              <a:avLst/>
              <a:gdLst/>
              <a:ahLst/>
              <a:cxnLst/>
              <a:rect l="l" t="t" r="r" b="b"/>
              <a:pathLst>
                <a:path w="16380" h="7699" extrusionOk="0">
                  <a:moveTo>
                    <a:pt x="16380" y="5666"/>
                  </a:moveTo>
                  <a:cubicBezTo>
                    <a:pt x="16347" y="5249"/>
                    <a:pt x="16297" y="4832"/>
                    <a:pt x="16197" y="4433"/>
                  </a:cubicBezTo>
                  <a:cubicBezTo>
                    <a:pt x="15980" y="4149"/>
                    <a:pt x="15713" y="3899"/>
                    <a:pt x="15413" y="3683"/>
                  </a:cubicBezTo>
                  <a:cubicBezTo>
                    <a:pt x="14614" y="3050"/>
                    <a:pt x="13830" y="2366"/>
                    <a:pt x="12947" y="1850"/>
                  </a:cubicBezTo>
                  <a:cubicBezTo>
                    <a:pt x="11181" y="800"/>
                    <a:pt x="8748" y="0"/>
                    <a:pt x="6666" y="17"/>
                  </a:cubicBezTo>
                  <a:cubicBezTo>
                    <a:pt x="5799" y="34"/>
                    <a:pt x="5066" y="267"/>
                    <a:pt x="4316" y="667"/>
                  </a:cubicBezTo>
                  <a:cubicBezTo>
                    <a:pt x="3283" y="1233"/>
                    <a:pt x="2083" y="2166"/>
                    <a:pt x="1400" y="3133"/>
                  </a:cubicBezTo>
                  <a:cubicBezTo>
                    <a:pt x="1000" y="3699"/>
                    <a:pt x="617" y="4349"/>
                    <a:pt x="384" y="4999"/>
                  </a:cubicBezTo>
                  <a:cubicBezTo>
                    <a:pt x="217" y="5466"/>
                    <a:pt x="0" y="6199"/>
                    <a:pt x="100" y="6715"/>
                  </a:cubicBezTo>
                  <a:cubicBezTo>
                    <a:pt x="284" y="7698"/>
                    <a:pt x="2000" y="7365"/>
                    <a:pt x="2716" y="7315"/>
                  </a:cubicBezTo>
                  <a:cubicBezTo>
                    <a:pt x="3750" y="7249"/>
                    <a:pt x="4799" y="7032"/>
                    <a:pt x="5849" y="7049"/>
                  </a:cubicBezTo>
                  <a:cubicBezTo>
                    <a:pt x="6666" y="7049"/>
                    <a:pt x="7449" y="7232"/>
                    <a:pt x="8248" y="7315"/>
                  </a:cubicBezTo>
                  <a:cubicBezTo>
                    <a:pt x="9648" y="7465"/>
                    <a:pt x="11298" y="7448"/>
                    <a:pt x="12664" y="7182"/>
                  </a:cubicBezTo>
                  <a:cubicBezTo>
                    <a:pt x="13164" y="7082"/>
                    <a:pt x="13697" y="6865"/>
                    <a:pt x="14147" y="6615"/>
                  </a:cubicBezTo>
                  <a:cubicBezTo>
                    <a:pt x="14747" y="6299"/>
                    <a:pt x="15097" y="5732"/>
                    <a:pt x="16380" y="56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448;p13"/>
            <p:cNvSpPr/>
            <p:nvPr/>
          </p:nvSpPr>
          <p:spPr>
            <a:xfrm>
              <a:off x="6960300" y="2538600"/>
              <a:ext cx="118325" cy="55850"/>
            </a:xfrm>
            <a:custGeom>
              <a:avLst/>
              <a:gdLst/>
              <a:ahLst/>
              <a:cxnLst/>
              <a:rect l="l" t="t" r="r" b="b"/>
              <a:pathLst>
                <a:path w="4733" h="2234" extrusionOk="0">
                  <a:moveTo>
                    <a:pt x="0" y="1816"/>
                  </a:moveTo>
                  <a:cubicBezTo>
                    <a:pt x="400" y="1200"/>
                    <a:pt x="550" y="850"/>
                    <a:pt x="1200" y="600"/>
                  </a:cubicBezTo>
                  <a:cubicBezTo>
                    <a:pt x="1700" y="400"/>
                    <a:pt x="2183" y="267"/>
                    <a:pt x="2733" y="184"/>
                  </a:cubicBezTo>
                  <a:cubicBezTo>
                    <a:pt x="3066" y="134"/>
                    <a:pt x="4433" y="0"/>
                    <a:pt x="4616" y="550"/>
                  </a:cubicBezTo>
                  <a:cubicBezTo>
                    <a:pt x="4733" y="900"/>
                    <a:pt x="4283" y="1267"/>
                    <a:pt x="4016" y="1400"/>
                  </a:cubicBezTo>
                  <a:cubicBezTo>
                    <a:pt x="3000" y="1900"/>
                    <a:pt x="1917" y="1950"/>
                    <a:pt x="833" y="22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449;p13"/>
            <p:cNvSpPr/>
            <p:nvPr/>
          </p:nvSpPr>
          <p:spPr>
            <a:xfrm>
              <a:off x="6395425" y="2554850"/>
              <a:ext cx="130000" cy="46675"/>
            </a:xfrm>
            <a:custGeom>
              <a:avLst/>
              <a:gdLst/>
              <a:ahLst/>
              <a:cxnLst/>
              <a:rect l="l" t="t" r="r" b="b"/>
              <a:pathLst>
                <a:path w="5200" h="1867" extrusionOk="0">
                  <a:moveTo>
                    <a:pt x="1" y="1433"/>
                  </a:moveTo>
                  <a:cubicBezTo>
                    <a:pt x="367" y="983"/>
                    <a:pt x="517" y="717"/>
                    <a:pt x="1050" y="600"/>
                  </a:cubicBezTo>
                  <a:cubicBezTo>
                    <a:pt x="1683" y="450"/>
                    <a:pt x="2350" y="267"/>
                    <a:pt x="3000" y="200"/>
                  </a:cubicBezTo>
                  <a:cubicBezTo>
                    <a:pt x="3500" y="150"/>
                    <a:pt x="4533" y="0"/>
                    <a:pt x="4933" y="433"/>
                  </a:cubicBezTo>
                  <a:cubicBezTo>
                    <a:pt x="5199" y="717"/>
                    <a:pt x="4866" y="1000"/>
                    <a:pt x="4566" y="1166"/>
                  </a:cubicBezTo>
                  <a:cubicBezTo>
                    <a:pt x="4183" y="1366"/>
                    <a:pt x="3700" y="1400"/>
                    <a:pt x="3283" y="1433"/>
                  </a:cubicBezTo>
                  <a:cubicBezTo>
                    <a:pt x="2317" y="1533"/>
                    <a:pt x="1367" y="1683"/>
                    <a:pt x="417" y="18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bg>
      <p:bgPr>
        <a:solidFill>
          <a:schemeClr val="accent6"/>
        </a:solidFill>
        <a:effectLst/>
      </p:bgPr>
    </p:bg>
    <p:spTree>
      <p:nvGrpSpPr>
        <p:cNvPr id="1" name="Shape 1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51" name="Google Shape;1451;p14"/>
          <p:cNvGrpSpPr/>
          <p:nvPr/>
        </p:nvGrpSpPr>
        <p:grpSpPr>
          <a:xfrm flipH="1">
            <a:off x="3993975" y="816688"/>
            <a:ext cx="1591750" cy="538225"/>
            <a:chOff x="5184025" y="-943075"/>
            <a:chExt cx="1591750" cy="538225"/>
          </a:xfrm>
        </p:grpSpPr>
        <p:sp>
          <p:nvSpPr>
            <p:cNvPr id="1452" name="Google Shape;1452;p14"/>
            <p:cNvSpPr/>
            <p:nvPr/>
          </p:nvSpPr>
          <p:spPr>
            <a:xfrm>
              <a:off x="5184025" y="-943075"/>
              <a:ext cx="1591750" cy="538225"/>
            </a:xfrm>
            <a:custGeom>
              <a:avLst/>
              <a:gdLst/>
              <a:ahLst/>
              <a:cxnLst/>
              <a:rect l="l" t="t" r="r" b="b"/>
              <a:pathLst>
                <a:path w="63670" h="21529" extrusionOk="0">
                  <a:moveTo>
                    <a:pt x="51305" y="50"/>
                  </a:moveTo>
                  <a:cubicBezTo>
                    <a:pt x="46623" y="84"/>
                    <a:pt x="41941" y="100"/>
                    <a:pt x="37275" y="50"/>
                  </a:cubicBezTo>
                  <a:lnTo>
                    <a:pt x="37275" y="50"/>
                  </a:lnTo>
                  <a:cubicBezTo>
                    <a:pt x="32043" y="0"/>
                    <a:pt x="26361" y="1650"/>
                    <a:pt x="21979" y="4483"/>
                  </a:cubicBezTo>
                  <a:lnTo>
                    <a:pt x="21979" y="4483"/>
                  </a:lnTo>
                  <a:cubicBezTo>
                    <a:pt x="21496" y="4783"/>
                    <a:pt x="20929" y="5182"/>
                    <a:pt x="20396" y="5282"/>
                  </a:cubicBezTo>
                  <a:lnTo>
                    <a:pt x="20396" y="5282"/>
                  </a:lnTo>
                  <a:cubicBezTo>
                    <a:pt x="19846" y="5382"/>
                    <a:pt x="19846" y="5299"/>
                    <a:pt x="19296" y="4966"/>
                  </a:cubicBezTo>
                  <a:lnTo>
                    <a:pt x="19296" y="4966"/>
                  </a:lnTo>
                  <a:cubicBezTo>
                    <a:pt x="18013" y="4133"/>
                    <a:pt x="15947" y="3549"/>
                    <a:pt x="14481" y="3283"/>
                  </a:cubicBezTo>
                  <a:lnTo>
                    <a:pt x="14481" y="3283"/>
                  </a:lnTo>
                  <a:cubicBezTo>
                    <a:pt x="13231" y="3066"/>
                    <a:pt x="11815" y="3166"/>
                    <a:pt x="10581" y="3400"/>
                  </a:cubicBezTo>
                  <a:lnTo>
                    <a:pt x="10581" y="3400"/>
                  </a:lnTo>
                  <a:cubicBezTo>
                    <a:pt x="8482" y="3816"/>
                    <a:pt x="6649" y="3883"/>
                    <a:pt x="4733" y="4916"/>
                  </a:cubicBezTo>
                  <a:lnTo>
                    <a:pt x="4733" y="4916"/>
                  </a:lnTo>
                  <a:cubicBezTo>
                    <a:pt x="3017" y="5849"/>
                    <a:pt x="1" y="8015"/>
                    <a:pt x="2050" y="10181"/>
                  </a:cubicBezTo>
                  <a:lnTo>
                    <a:pt x="2050" y="10181"/>
                  </a:lnTo>
                  <a:cubicBezTo>
                    <a:pt x="2950" y="11131"/>
                    <a:pt x="4450" y="11748"/>
                    <a:pt x="5516" y="12531"/>
                  </a:cubicBezTo>
                  <a:lnTo>
                    <a:pt x="5516" y="12531"/>
                  </a:lnTo>
                  <a:cubicBezTo>
                    <a:pt x="6832" y="13480"/>
                    <a:pt x="7782" y="14564"/>
                    <a:pt x="9398" y="15080"/>
                  </a:cubicBezTo>
                  <a:lnTo>
                    <a:pt x="9398" y="15080"/>
                  </a:lnTo>
                  <a:cubicBezTo>
                    <a:pt x="13348" y="16363"/>
                    <a:pt x="17663" y="15813"/>
                    <a:pt x="21646" y="16863"/>
                  </a:cubicBezTo>
                  <a:lnTo>
                    <a:pt x="21646" y="16863"/>
                  </a:lnTo>
                  <a:cubicBezTo>
                    <a:pt x="22095" y="16980"/>
                    <a:pt x="22945" y="17196"/>
                    <a:pt x="23279" y="17496"/>
                  </a:cubicBezTo>
                  <a:lnTo>
                    <a:pt x="23279" y="17496"/>
                  </a:lnTo>
                  <a:cubicBezTo>
                    <a:pt x="23512" y="17713"/>
                    <a:pt x="23545" y="17979"/>
                    <a:pt x="23728" y="18213"/>
                  </a:cubicBezTo>
                  <a:lnTo>
                    <a:pt x="23728" y="18213"/>
                  </a:lnTo>
                  <a:cubicBezTo>
                    <a:pt x="24295" y="18946"/>
                    <a:pt x="24895" y="19129"/>
                    <a:pt x="25778" y="19329"/>
                  </a:cubicBezTo>
                  <a:lnTo>
                    <a:pt x="25778" y="19329"/>
                  </a:lnTo>
                  <a:cubicBezTo>
                    <a:pt x="29044" y="20096"/>
                    <a:pt x="32710" y="20279"/>
                    <a:pt x="36042" y="20262"/>
                  </a:cubicBezTo>
                  <a:lnTo>
                    <a:pt x="36042" y="20262"/>
                  </a:lnTo>
                  <a:cubicBezTo>
                    <a:pt x="42207" y="20245"/>
                    <a:pt x="48556" y="19879"/>
                    <a:pt x="54488" y="21529"/>
                  </a:cubicBezTo>
                  <a:lnTo>
                    <a:pt x="54488" y="21529"/>
                  </a:lnTo>
                  <a:cubicBezTo>
                    <a:pt x="53471" y="20912"/>
                    <a:pt x="52772" y="20179"/>
                    <a:pt x="52888" y="19629"/>
                  </a:cubicBezTo>
                  <a:lnTo>
                    <a:pt x="52888" y="19629"/>
                  </a:lnTo>
                  <a:cubicBezTo>
                    <a:pt x="52972" y="19229"/>
                    <a:pt x="53455" y="18879"/>
                    <a:pt x="53621" y="18446"/>
                  </a:cubicBezTo>
                  <a:lnTo>
                    <a:pt x="53621" y="18446"/>
                  </a:lnTo>
                  <a:cubicBezTo>
                    <a:pt x="53821" y="17979"/>
                    <a:pt x="53871" y="17579"/>
                    <a:pt x="54255" y="17196"/>
                  </a:cubicBezTo>
                  <a:lnTo>
                    <a:pt x="54255" y="17196"/>
                  </a:lnTo>
                  <a:cubicBezTo>
                    <a:pt x="54671" y="16780"/>
                    <a:pt x="54954" y="16796"/>
                    <a:pt x="55371" y="16813"/>
                  </a:cubicBezTo>
                  <a:lnTo>
                    <a:pt x="55371" y="16813"/>
                  </a:lnTo>
                  <a:cubicBezTo>
                    <a:pt x="55554" y="16830"/>
                    <a:pt x="55754" y="16830"/>
                    <a:pt x="55988" y="16813"/>
                  </a:cubicBezTo>
                  <a:lnTo>
                    <a:pt x="55988" y="16813"/>
                  </a:lnTo>
                  <a:cubicBezTo>
                    <a:pt x="57437" y="16663"/>
                    <a:pt x="58337" y="15580"/>
                    <a:pt x="59470" y="14830"/>
                  </a:cubicBezTo>
                  <a:lnTo>
                    <a:pt x="59470" y="14830"/>
                  </a:lnTo>
                  <a:cubicBezTo>
                    <a:pt x="60037" y="14447"/>
                    <a:pt x="60703" y="13980"/>
                    <a:pt x="61053" y="13414"/>
                  </a:cubicBezTo>
                  <a:lnTo>
                    <a:pt x="61053" y="13414"/>
                  </a:lnTo>
                  <a:cubicBezTo>
                    <a:pt x="61453" y="12747"/>
                    <a:pt x="61720" y="11931"/>
                    <a:pt x="62069" y="11231"/>
                  </a:cubicBezTo>
                  <a:lnTo>
                    <a:pt x="62069" y="11231"/>
                  </a:lnTo>
                  <a:cubicBezTo>
                    <a:pt x="62519" y="10315"/>
                    <a:pt x="63086" y="9631"/>
                    <a:pt x="63303" y="8582"/>
                  </a:cubicBezTo>
                  <a:lnTo>
                    <a:pt x="63303" y="8582"/>
                  </a:lnTo>
                  <a:cubicBezTo>
                    <a:pt x="63469" y="7782"/>
                    <a:pt x="63669" y="7065"/>
                    <a:pt x="63652" y="6249"/>
                  </a:cubicBezTo>
                  <a:lnTo>
                    <a:pt x="63652" y="6249"/>
                  </a:lnTo>
                  <a:cubicBezTo>
                    <a:pt x="63636" y="4783"/>
                    <a:pt x="63619" y="3616"/>
                    <a:pt x="62386" y="2583"/>
                  </a:cubicBezTo>
                  <a:lnTo>
                    <a:pt x="62386" y="2583"/>
                  </a:lnTo>
                  <a:cubicBezTo>
                    <a:pt x="60986" y="1433"/>
                    <a:pt x="59054" y="967"/>
                    <a:pt x="57304" y="683"/>
                  </a:cubicBezTo>
                  <a:lnTo>
                    <a:pt x="57304" y="683"/>
                  </a:lnTo>
                  <a:cubicBezTo>
                    <a:pt x="55371" y="384"/>
                    <a:pt x="53372" y="50"/>
                    <a:pt x="51405" y="50"/>
                  </a:cubicBezTo>
                  <a:lnTo>
                    <a:pt x="51405" y="50"/>
                  </a:lnTo>
                  <a:cubicBezTo>
                    <a:pt x="51372" y="50"/>
                    <a:pt x="51339" y="50"/>
                    <a:pt x="51305" y="50"/>
                  </a:cubicBezTo>
                </a:path>
              </a:pathLst>
            </a:custGeom>
            <a:solidFill>
              <a:srgbClr val="F4F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453;p14"/>
            <p:cNvSpPr/>
            <p:nvPr/>
          </p:nvSpPr>
          <p:spPr>
            <a:xfrm>
              <a:off x="6234625" y="-882250"/>
              <a:ext cx="521550" cy="340350"/>
            </a:xfrm>
            <a:custGeom>
              <a:avLst/>
              <a:gdLst/>
              <a:ahLst/>
              <a:cxnLst/>
              <a:rect l="l" t="t" r="r" b="b"/>
              <a:pathLst>
                <a:path w="20862" h="13614" extrusionOk="0">
                  <a:moveTo>
                    <a:pt x="18279" y="683"/>
                  </a:moveTo>
                  <a:cubicBezTo>
                    <a:pt x="17663" y="383"/>
                    <a:pt x="17113" y="0"/>
                    <a:pt x="16430" y="33"/>
                  </a:cubicBezTo>
                  <a:cubicBezTo>
                    <a:pt x="15896" y="50"/>
                    <a:pt x="15313" y="250"/>
                    <a:pt x="14797" y="367"/>
                  </a:cubicBezTo>
                  <a:cubicBezTo>
                    <a:pt x="12930" y="750"/>
                    <a:pt x="11048" y="1033"/>
                    <a:pt x="9181" y="1466"/>
                  </a:cubicBezTo>
                  <a:cubicBezTo>
                    <a:pt x="7065" y="1950"/>
                    <a:pt x="4782" y="2499"/>
                    <a:pt x="2916" y="3666"/>
                  </a:cubicBezTo>
                  <a:cubicBezTo>
                    <a:pt x="1866" y="4332"/>
                    <a:pt x="633" y="5465"/>
                    <a:pt x="283" y="6715"/>
                  </a:cubicBezTo>
                  <a:cubicBezTo>
                    <a:pt x="0" y="7698"/>
                    <a:pt x="500" y="8148"/>
                    <a:pt x="1416" y="8481"/>
                  </a:cubicBezTo>
                  <a:cubicBezTo>
                    <a:pt x="2616" y="8931"/>
                    <a:pt x="3899" y="9048"/>
                    <a:pt x="5116" y="9431"/>
                  </a:cubicBezTo>
                  <a:cubicBezTo>
                    <a:pt x="6249" y="9798"/>
                    <a:pt x="7215" y="10364"/>
                    <a:pt x="8198" y="10997"/>
                  </a:cubicBezTo>
                  <a:cubicBezTo>
                    <a:pt x="8931" y="11481"/>
                    <a:pt x="9698" y="12214"/>
                    <a:pt x="10498" y="12597"/>
                  </a:cubicBezTo>
                  <a:cubicBezTo>
                    <a:pt x="11731" y="13164"/>
                    <a:pt x="12897" y="13613"/>
                    <a:pt x="14280" y="13530"/>
                  </a:cubicBezTo>
                  <a:cubicBezTo>
                    <a:pt x="15680" y="13447"/>
                    <a:pt x="17296" y="12747"/>
                    <a:pt x="18229" y="11681"/>
                  </a:cubicBezTo>
                  <a:cubicBezTo>
                    <a:pt x="19262" y="10531"/>
                    <a:pt x="19779" y="9198"/>
                    <a:pt x="20295" y="7765"/>
                  </a:cubicBezTo>
                  <a:cubicBezTo>
                    <a:pt x="20579" y="6915"/>
                    <a:pt x="20862" y="5965"/>
                    <a:pt x="20795" y="5066"/>
                  </a:cubicBezTo>
                  <a:cubicBezTo>
                    <a:pt x="20662" y="3466"/>
                    <a:pt x="19846" y="2483"/>
                    <a:pt x="18279" y="68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14"/>
            <p:cNvSpPr/>
            <p:nvPr/>
          </p:nvSpPr>
          <p:spPr>
            <a:xfrm>
              <a:off x="5239025" y="-832275"/>
              <a:ext cx="371175" cy="256225"/>
            </a:xfrm>
            <a:custGeom>
              <a:avLst/>
              <a:gdLst/>
              <a:ahLst/>
              <a:cxnLst/>
              <a:rect l="l" t="t" r="r" b="b"/>
              <a:pathLst>
                <a:path w="14847" h="10249" extrusionOk="0">
                  <a:moveTo>
                    <a:pt x="12081" y="650"/>
                  </a:moveTo>
                  <a:cubicBezTo>
                    <a:pt x="11347" y="384"/>
                    <a:pt x="10814" y="184"/>
                    <a:pt x="10031" y="117"/>
                  </a:cubicBezTo>
                  <a:cubicBezTo>
                    <a:pt x="8731" y="1"/>
                    <a:pt x="7398" y="117"/>
                    <a:pt x="6132" y="401"/>
                  </a:cubicBezTo>
                  <a:cubicBezTo>
                    <a:pt x="4616" y="734"/>
                    <a:pt x="2749" y="1167"/>
                    <a:pt x="1533" y="2217"/>
                  </a:cubicBezTo>
                  <a:cubicBezTo>
                    <a:pt x="600" y="3017"/>
                    <a:pt x="0" y="4383"/>
                    <a:pt x="833" y="5466"/>
                  </a:cubicBezTo>
                  <a:cubicBezTo>
                    <a:pt x="1216" y="5949"/>
                    <a:pt x="1733" y="6316"/>
                    <a:pt x="2116" y="6799"/>
                  </a:cubicBezTo>
                  <a:cubicBezTo>
                    <a:pt x="2400" y="7116"/>
                    <a:pt x="2666" y="7399"/>
                    <a:pt x="2883" y="7749"/>
                  </a:cubicBezTo>
                  <a:cubicBezTo>
                    <a:pt x="4232" y="9965"/>
                    <a:pt x="7015" y="10248"/>
                    <a:pt x="9365" y="9698"/>
                  </a:cubicBezTo>
                  <a:cubicBezTo>
                    <a:pt x="11347" y="9232"/>
                    <a:pt x="12980" y="8149"/>
                    <a:pt x="13897" y="6266"/>
                  </a:cubicBezTo>
                  <a:cubicBezTo>
                    <a:pt x="14847" y="4300"/>
                    <a:pt x="14063" y="2300"/>
                    <a:pt x="12081" y="65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14"/>
            <p:cNvSpPr/>
            <p:nvPr/>
          </p:nvSpPr>
          <p:spPr>
            <a:xfrm>
              <a:off x="5453125" y="-588575"/>
              <a:ext cx="255800" cy="66675"/>
            </a:xfrm>
            <a:custGeom>
              <a:avLst/>
              <a:gdLst/>
              <a:ahLst/>
              <a:cxnLst/>
              <a:rect l="l" t="t" r="r" b="b"/>
              <a:pathLst>
                <a:path w="10232" h="2667" extrusionOk="0">
                  <a:moveTo>
                    <a:pt x="1" y="1417"/>
                  </a:moveTo>
                  <a:cubicBezTo>
                    <a:pt x="2517" y="217"/>
                    <a:pt x="5566" y="0"/>
                    <a:pt x="8249" y="717"/>
                  </a:cubicBezTo>
                  <a:cubicBezTo>
                    <a:pt x="8815" y="867"/>
                    <a:pt x="9299" y="1150"/>
                    <a:pt x="9699" y="1567"/>
                  </a:cubicBezTo>
                  <a:cubicBezTo>
                    <a:pt x="9798" y="1667"/>
                    <a:pt x="10215" y="2083"/>
                    <a:pt x="10232" y="2233"/>
                  </a:cubicBezTo>
                  <a:cubicBezTo>
                    <a:pt x="10065" y="2250"/>
                    <a:pt x="9982" y="2366"/>
                    <a:pt x="9832" y="2416"/>
                  </a:cubicBezTo>
                  <a:cubicBezTo>
                    <a:pt x="9665" y="2466"/>
                    <a:pt x="9449" y="2516"/>
                    <a:pt x="9265" y="2550"/>
                  </a:cubicBezTo>
                  <a:cubicBezTo>
                    <a:pt x="8765" y="2666"/>
                    <a:pt x="8099" y="2550"/>
                    <a:pt x="7599" y="2550"/>
                  </a:cubicBezTo>
                  <a:cubicBezTo>
                    <a:pt x="6599" y="2550"/>
                    <a:pt x="5583" y="2633"/>
                    <a:pt x="4616" y="2416"/>
                  </a:cubicBezTo>
                  <a:cubicBezTo>
                    <a:pt x="3867" y="2233"/>
                    <a:pt x="3100" y="2150"/>
                    <a:pt x="2350" y="1983"/>
                  </a:cubicBezTo>
                  <a:cubicBezTo>
                    <a:pt x="1817" y="1866"/>
                    <a:pt x="1250" y="1633"/>
                    <a:pt x="1" y="141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14"/>
            <p:cNvSpPr/>
            <p:nvPr/>
          </p:nvSpPr>
          <p:spPr>
            <a:xfrm>
              <a:off x="5726825" y="-537350"/>
              <a:ext cx="38350" cy="33775"/>
            </a:xfrm>
            <a:custGeom>
              <a:avLst/>
              <a:gdLst/>
              <a:ahLst/>
              <a:cxnLst/>
              <a:rect l="l" t="t" r="r" b="b"/>
              <a:pathLst>
                <a:path w="1534" h="1351" extrusionOk="0">
                  <a:moveTo>
                    <a:pt x="0" y="784"/>
                  </a:moveTo>
                  <a:cubicBezTo>
                    <a:pt x="483" y="551"/>
                    <a:pt x="1183" y="1"/>
                    <a:pt x="1450" y="751"/>
                  </a:cubicBezTo>
                  <a:cubicBezTo>
                    <a:pt x="1533" y="967"/>
                    <a:pt x="1317" y="1350"/>
                    <a:pt x="983" y="133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14"/>
            <p:cNvSpPr/>
            <p:nvPr/>
          </p:nvSpPr>
          <p:spPr>
            <a:xfrm>
              <a:off x="5638925" y="-693550"/>
              <a:ext cx="915225" cy="267050"/>
            </a:xfrm>
            <a:custGeom>
              <a:avLst/>
              <a:gdLst/>
              <a:ahLst/>
              <a:cxnLst/>
              <a:rect l="l" t="t" r="r" b="b"/>
              <a:pathLst>
                <a:path w="36609" h="10682" extrusionOk="0">
                  <a:moveTo>
                    <a:pt x="33826" y="10681"/>
                  </a:moveTo>
                  <a:cubicBezTo>
                    <a:pt x="33309" y="10281"/>
                    <a:pt x="33293" y="10198"/>
                    <a:pt x="32809" y="10115"/>
                  </a:cubicBezTo>
                  <a:cubicBezTo>
                    <a:pt x="32643" y="10081"/>
                    <a:pt x="32476" y="10048"/>
                    <a:pt x="32293" y="9998"/>
                  </a:cubicBezTo>
                  <a:cubicBezTo>
                    <a:pt x="31660" y="9881"/>
                    <a:pt x="30926" y="9948"/>
                    <a:pt x="30293" y="9965"/>
                  </a:cubicBezTo>
                  <a:cubicBezTo>
                    <a:pt x="29543" y="9998"/>
                    <a:pt x="28827" y="10115"/>
                    <a:pt x="28077" y="10115"/>
                  </a:cubicBezTo>
                  <a:cubicBezTo>
                    <a:pt x="27661" y="10115"/>
                    <a:pt x="27227" y="10148"/>
                    <a:pt x="26811" y="10115"/>
                  </a:cubicBezTo>
                  <a:cubicBezTo>
                    <a:pt x="26411" y="10098"/>
                    <a:pt x="26028" y="9981"/>
                    <a:pt x="25628" y="9965"/>
                  </a:cubicBezTo>
                  <a:cubicBezTo>
                    <a:pt x="23745" y="9881"/>
                    <a:pt x="21829" y="9965"/>
                    <a:pt x="19946" y="9981"/>
                  </a:cubicBezTo>
                  <a:cubicBezTo>
                    <a:pt x="18629" y="9981"/>
                    <a:pt x="17330" y="9865"/>
                    <a:pt x="16013" y="9831"/>
                  </a:cubicBezTo>
                  <a:cubicBezTo>
                    <a:pt x="14580" y="9815"/>
                    <a:pt x="13264" y="9515"/>
                    <a:pt x="11864" y="9298"/>
                  </a:cubicBezTo>
                  <a:cubicBezTo>
                    <a:pt x="10465" y="9081"/>
                    <a:pt x="9065" y="8948"/>
                    <a:pt x="7699" y="8598"/>
                  </a:cubicBezTo>
                  <a:cubicBezTo>
                    <a:pt x="6965" y="8432"/>
                    <a:pt x="5799" y="8348"/>
                    <a:pt x="5349" y="7732"/>
                  </a:cubicBezTo>
                  <a:cubicBezTo>
                    <a:pt x="5016" y="7282"/>
                    <a:pt x="5349" y="6715"/>
                    <a:pt x="5649" y="6315"/>
                  </a:cubicBezTo>
                  <a:cubicBezTo>
                    <a:pt x="5949" y="5949"/>
                    <a:pt x="6832" y="5632"/>
                    <a:pt x="6715" y="5066"/>
                  </a:cubicBezTo>
                  <a:cubicBezTo>
                    <a:pt x="6682" y="4849"/>
                    <a:pt x="6432" y="4732"/>
                    <a:pt x="6266" y="4649"/>
                  </a:cubicBezTo>
                  <a:cubicBezTo>
                    <a:pt x="5866" y="4449"/>
                    <a:pt x="5449" y="4366"/>
                    <a:pt x="5033" y="4216"/>
                  </a:cubicBezTo>
                  <a:cubicBezTo>
                    <a:pt x="4383" y="3999"/>
                    <a:pt x="3666" y="3899"/>
                    <a:pt x="2983" y="3833"/>
                  </a:cubicBezTo>
                  <a:cubicBezTo>
                    <a:pt x="2317" y="3766"/>
                    <a:pt x="1600" y="3799"/>
                    <a:pt x="1000" y="3449"/>
                  </a:cubicBezTo>
                  <a:cubicBezTo>
                    <a:pt x="534" y="3183"/>
                    <a:pt x="0" y="2600"/>
                    <a:pt x="317" y="2000"/>
                  </a:cubicBezTo>
                  <a:cubicBezTo>
                    <a:pt x="417" y="1833"/>
                    <a:pt x="684" y="1733"/>
                    <a:pt x="850" y="1667"/>
                  </a:cubicBezTo>
                  <a:cubicBezTo>
                    <a:pt x="1283" y="1450"/>
                    <a:pt x="1800" y="1283"/>
                    <a:pt x="2267" y="1167"/>
                  </a:cubicBezTo>
                  <a:cubicBezTo>
                    <a:pt x="2816" y="1017"/>
                    <a:pt x="3450" y="983"/>
                    <a:pt x="4033" y="850"/>
                  </a:cubicBezTo>
                  <a:cubicBezTo>
                    <a:pt x="4999" y="633"/>
                    <a:pt x="6016" y="617"/>
                    <a:pt x="6982" y="434"/>
                  </a:cubicBezTo>
                  <a:cubicBezTo>
                    <a:pt x="9298" y="0"/>
                    <a:pt x="11764" y="350"/>
                    <a:pt x="14080" y="600"/>
                  </a:cubicBezTo>
                  <a:cubicBezTo>
                    <a:pt x="15114" y="717"/>
                    <a:pt x="16147" y="917"/>
                    <a:pt x="17196" y="817"/>
                  </a:cubicBezTo>
                  <a:cubicBezTo>
                    <a:pt x="18313" y="733"/>
                    <a:pt x="19413" y="767"/>
                    <a:pt x="20529" y="683"/>
                  </a:cubicBezTo>
                  <a:cubicBezTo>
                    <a:pt x="21712" y="583"/>
                    <a:pt x="22812" y="600"/>
                    <a:pt x="23978" y="850"/>
                  </a:cubicBezTo>
                  <a:cubicBezTo>
                    <a:pt x="24995" y="1067"/>
                    <a:pt x="26144" y="1150"/>
                    <a:pt x="27094" y="1583"/>
                  </a:cubicBezTo>
                  <a:cubicBezTo>
                    <a:pt x="28444" y="2200"/>
                    <a:pt x="29827" y="2800"/>
                    <a:pt x="31076" y="3583"/>
                  </a:cubicBezTo>
                  <a:cubicBezTo>
                    <a:pt x="31460" y="3816"/>
                    <a:pt x="31793" y="4116"/>
                    <a:pt x="32143" y="4366"/>
                  </a:cubicBezTo>
                  <a:cubicBezTo>
                    <a:pt x="32459" y="4583"/>
                    <a:pt x="32826" y="4699"/>
                    <a:pt x="33126" y="4916"/>
                  </a:cubicBezTo>
                  <a:cubicBezTo>
                    <a:pt x="33709" y="5332"/>
                    <a:pt x="34426" y="5599"/>
                    <a:pt x="34976" y="6065"/>
                  </a:cubicBezTo>
                  <a:cubicBezTo>
                    <a:pt x="35342" y="6365"/>
                    <a:pt x="35725" y="6599"/>
                    <a:pt x="36075" y="6882"/>
                  </a:cubicBezTo>
                  <a:cubicBezTo>
                    <a:pt x="36275" y="7032"/>
                    <a:pt x="36559" y="7332"/>
                    <a:pt x="36609" y="7548"/>
                  </a:cubicBezTo>
                  <a:cubicBezTo>
                    <a:pt x="36525" y="7632"/>
                    <a:pt x="36425" y="7782"/>
                    <a:pt x="36325" y="7848"/>
                  </a:cubicBezTo>
                  <a:cubicBezTo>
                    <a:pt x="36225" y="7898"/>
                    <a:pt x="36009" y="7865"/>
                    <a:pt x="35909" y="7898"/>
                  </a:cubicBezTo>
                  <a:cubicBezTo>
                    <a:pt x="35675" y="7948"/>
                    <a:pt x="35509" y="8082"/>
                    <a:pt x="35292" y="8132"/>
                  </a:cubicBezTo>
                  <a:cubicBezTo>
                    <a:pt x="35059" y="8198"/>
                    <a:pt x="34876" y="8215"/>
                    <a:pt x="34676" y="8332"/>
                  </a:cubicBezTo>
                  <a:cubicBezTo>
                    <a:pt x="34292" y="8498"/>
                    <a:pt x="33992" y="8615"/>
                    <a:pt x="33792" y="8998"/>
                  </a:cubicBezTo>
                  <a:cubicBezTo>
                    <a:pt x="33626" y="9298"/>
                    <a:pt x="33509" y="9715"/>
                    <a:pt x="33826" y="10681"/>
                  </a:cubicBezTo>
                  <a:close/>
                </a:path>
              </a:pathLst>
            </a:custGeom>
            <a:solidFill>
              <a:srgbClr val="E8E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14"/>
            <p:cNvSpPr/>
            <p:nvPr/>
          </p:nvSpPr>
          <p:spPr>
            <a:xfrm>
              <a:off x="6192125" y="-595250"/>
              <a:ext cx="320775" cy="164150"/>
            </a:xfrm>
            <a:custGeom>
              <a:avLst/>
              <a:gdLst/>
              <a:ahLst/>
              <a:cxnLst/>
              <a:rect l="l" t="t" r="r" b="b"/>
              <a:pathLst>
                <a:path w="12831" h="6566" extrusionOk="0">
                  <a:moveTo>
                    <a:pt x="12398" y="2250"/>
                  </a:moveTo>
                  <a:cubicBezTo>
                    <a:pt x="11565" y="1800"/>
                    <a:pt x="10715" y="1350"/>
                    <a:pt x="9798" y="1067"/>
                  </a:cubicBezTo>
                  <a:cubicBezTo>
                    <a:pt x="8449" y="667"/>
                    <a:pt x="6999" y="467"/>
                    <a:pt x="5583" y="317"/>
                  </a:cubicBezTo>
                  <a:cubicBezTo>
                    <a:pt x="4200" y="167"/>
                    <a:pt x="2667" y="1"/>
                    <a:pt x="1317" y="434"/>
                  </a:cubicBezTo>
                  <a:cubicBezTo>
                    <a:pt x="850" y="584"/>
                    <a:pt x="1" y="900"/>
                    <a:pt x="201" y="1550"/>
                  </a:cubicBezTo>
                  <a:cubicBezTo>
                    <a:pt x="417" y="2267"/>
                    <a:pt x="1634" y="2417"/>
                    <a:pt x="2200" y="2600"/>
                  </a:cubicBezTo>
                  <a:cubicBezTo>
                    <a:pt x="2833" y="2817"/>
                    <a:pt x="3450" y="3050"/>
                    <a:pt x="4033" y="3383"/>
                  </a:cubicBezTo>
                  <a:cubicBezTo>
                    <a:pt x="4799" y="3816"/>
                    <a:pt x="5333" y="4650"/>
                    <a:pt x="6082" y="5183"/>
                  </a:cubicBezTo>
                  <a:cubicBezTo>
                    <a:pt x="6516" y="5483"/>
                    <a:pt x="7082" y="5549"/>
                    <a:pt x="7599" y="5649"/>
                  </a:cubicBezTo>
                  <a:cubicBezTo>
                    <a:pt x="8082" y="5766"/>
                    <a:pt x="8549" y="5916"/>
                    <a:pt x="9032" y="6049"/>
                  </a:cubicBezTo>
                  <a:cubicBezTo>
                    <a:pt x="9648" y="6199"/>
                    <a:pt x="10581" y="6566"/>
                    <a:pt x="11115" y="6049"/>
                  </a:cubicBezTo>
                  <a:cubicBezTo>
                    <a:pt x="11581" y="5583"/>
                    <a:pt x="11598" y="4800"/>
                    <a:pt x="12048" y="4283"/>
                  </a:cubicBezTo>
                  <a:cubicBezTo>
                    <a:pt x="12281" y="4033"/>
                    <a:pt x="12564" y="3850"/>
                    <a:pt x="12681" y="3516"/>
                  </a:cubicBezTo>
                  <a:cubicBezTo>
                    <a:pt x="12831" y="3117"/>
                    <a:pt x="12814" y="2750"/>
                    <a:pt x="12398" y="2250"/>
                  </a:cubicBezTo>
                  <a:close/>
                </a:path>
              </a:pathLst>
            </a:custGeom>
            <a:solidFill>
              <a:srgbClr val="E8E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14"/>
            <p:cNvSpPr/>
            <p:nvPr/>
          </p:nvSpPr>
          <p:spPr>
            <a:xfrm>
              <a:off x="5414800" y="-557350"/>
              <a:ext cx="177500" cy="72525"/>
            </a:xfrm>
            <a:custGeom>
              <a:avLst/>
              <a:gdLst/>
              <a:ahLst/>
              <a:cxnLst/>
              <a:rect l="l" t="t" r="r" b="b"/>
              <a:pathLst>
                <a:path w="7100" h="2901" extrusionOk="0">
                  <a:moveTo>
                    <a:pt x="4033" y="101"/>
                  </a:moveTo>
                  <a:cubicBezTo>
                    <a:pt x="3350" y="34"/>
                    <a:pt x="2717" y="34"/>
                    <a:pt x="2084" y="318"/>
                  </a:cubicBezTo>
                  <a:cubicBezTo>
                    <a:pt x="1634" y="518"/>
                    <a:pt x="1051" y="717"/>
                    <a:pt x="701" y="1101"/>
                  </a:cubicBezTo>
                  <a:cubicBezTo>
                    <a:pt x="1" y="1851"/>
                    <a:pt x="2100" y="2417"/>
                    <a:pt x="2467" y="2467"/>
                  </a:cubicBezTo>
                  <a:cubicBezTo>
                    <a:pt x="3767" y="2650"/>
                    <a:pt x="5433" y="2900"/>
                    <a:pt x="6549" y="2000"/>
                  </a:cubicBezTo>
                  <a:cubicBezTo>
                    <a:pt x="6849" y="1767"/>
                    <a:pt x="7099" y="1434"/>
                    <a:pt x="6933" y="1067"/>
                  </a:cubicBezTo>
                  <a:cubicBezTo>
                    <a:pt x="6633" y="384"/>
                    <a:pt x="5649" y="84"/>
                    <a:pt x="498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14"/>
            <p:cNvSpPr/>
            <p:nvPr/>
          </p:nvSpPr>
          <p:spPr>
            <a:xfrm>
              <a:off x="5189450" y="-744375"/>
              <a:ext cx="177475" cy="121650"/>
            </a:xfrm>
            <a:custGeom>
              <a:avLst/>
              <a:gdLst/>
              <a:ahLst/>
              <a:cxnLst/>
              <a:rect l="l" t="t" r="r" b="b"/>
              <a:pathLst>
                <a:path w="7099" h="4866" extrusionOk="0">
                  <a:moveTo>
                    <a:pt x="2316" y="317"/>
                  </a:moveTo>
                  <a:cubicBezTo>
                    <a:pt x="1866" y="184"/>
                    <a:pt x="1600" y="0"/>
                    <a:pt x="1200" y="217"/>
                  </a:cubicBezTo>
                  <a:cubicBezTo>
                    <a:pt x="867" y="400"/>
                    <a:pt x="500" y="717"/>
                    <a:pt x="317" y="1050"/>
                  </a:cubicBezTo>
                  <a:cubicBezTo>
                    <a:pt x="17" y="1600"/>
                    <a:pt x="0" y="2450"/>
                    <a:pt x="217" y="3033"/>
                  </a:cubicBezTo>
                  <a:cubicBezTo>
                    <a:pt x="483" y="3716"/>
                    <a:pt x="1067" y="4133"/>
                    <a:pt x="1733" y="4383"/>
                  </a:cubicBezTo>
                  <a:cubicBezTo>
                    <a:pt x="2700" y="4733"/>
                    <a:pt x="3766" y="4666"/>
                    <a:pt x="4766" y="4733"/>
                  </a:cubicBezTo>
                  <a:cubicBezTo>
                    <a:pt x="5316" y="4749"/>
                    <a:pt x="5966" y="4866"/>
                    <a:pt x="6465" y="4533"/>
                  </a:cubicBezTo>
                  <a:cubicBezTo>
                    <a:pt x="6982" y="4199"/>
                    <a:pt x="7099" y="3533"/>
                    <a:pt x="7065" y="2933"/>
                  </a:cubicBezTo>
                  <a:cubicBezTo>
                    <a:pt x="7015" y="1917"/>
                    <a:pt x="6415" y="1150"/>
                    <a:pt x="6099" y="21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61" name="Google Shape;1461;p14"/>
          <p:cNvSpPr/>
          <p:nvPr/>
        </p:nvSpPr>
        <p:spPr>
          <a:xfrm>
            <a:off x="-56250" y="4608575"/>
            <a:ext cx="9256374" cy="949800"/>
          </a:xfrm>
          <a:custGeom>
            <a:avLst/>
            <a:gdLst/>
            <a:ahLst/>
            <a:cxnLst/>
            <a:rect l="l" t="t" r="r" b="b"/>
            <a:pathLst>
              <a:path w="277719" h="37992" extrusionOk="0">
                <a:moveTo>
                  <a:pt x="0" y="37992"/>
                </a:moveTo>
                <a:lnTo>
                  <a:pt x="277719" y="37992"/>
                </a:lnTo>
                <a:lnTo>
                  <a:pt x="277719" y="251"/>
                </a:lnTo>
                <a:lnTo>
                  <a:pt x="0" y="1"/>
                </a:lnTo>
                <a:close/>
              </a:path>
            </a:pathLst>
          </a:custGeom>
          <a:solidFill>
            <a:srgbClr val="675D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2" name="Google Shape;1462;p14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63" name="Google Shape;1463;p14"/>
          <p:cNvSpPr/>
          <p:nvPr/>
        </p:nvSpPr>
        <p:spPr>
          <a:xfrm>
            <a:off x="-56250" y="4614425"/>
            <a:ext cx="9256374" cy="394500"/>
          </a:xfrm>
          <a:custGeom>
            <a:avLst/>
            <a:gdLst/>
            <a:ahLst/>
            <a:cxnLst/>
            <a:rect l="l" t="t" r="r" b="b"/>
            <a:pathLst>
              <a:path w="277719" h="15780" extrusionOk="0">
                <a:moveTo>
                  <a:pt x="0" y="15780"/>
                </a:moveTo>
                <a:lnTo>
                  <a:pt x="277719" y="14363"/>
                </a:lnTo>
                <a:lnTo>
                  <a:pt x="277719" y="233"/>
                </a:lnTo>
                <a:lnTo>
                  <a:pt x="0" y="0"/>
                </a:lnTo>
                <a:close/>
              </a:path>
            </a:pathLst>
          </a:custGeom>
          <a:solidFill>
            <a:srgbClr val="9C8F9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64" name="Google Shape;1464;p14"/>
          <p:cNvGrpSpPr/>
          <p:nvPr/>
        </p:nvGrpSpPr>
        <p:grpSpPr>
          <a:xfrm>
            <a:off x="7008700" y="61488"/>
            <a:ext cx="3341725" cy="1430925"/>
            <a:chOff x="5967200" y="-891425"/>
            <a:chExt cx="3341725" cy="1430925"/>
          </a:xfrm>
        </p:grpSpPr>
        <p:sp>
          <p:nvSpPr>
            <p:cNvPr id="1465" name="Google Shape;1465;p14"/>
            <p:cNvSpPr/>
            <p:nvPr/>
          </p:nvSpPr>
          <p:spPr>
            <a:xfrm>
              <a:off x="9023975" y="-643975"/>
              <a:ext cx="175800" cy="217050"/>
            </a:xfrm>
            <a:custGeom>
              <a:avLst/>
              <a:gdLst/>
              <a:ahLst/>
              <a:cxnLst/>
              <a:rect l="l" t="t" r="r" b="b"/>
              <a:pathLst>
                <a:path w="7032" h="8682" extrusionOk="0">
                  <a:moveTo>
                    <a:pt x="367" y="7782"/>
                  </a:moveTo>
                  <a:cubicBezTo>
                    <a:pt x="217" y="6732"/>
                    <a:pt x="0" y="6182"/>
                    <a:pt x="383" y="5266"/>
                  </a:cubicBezTo>
                  <a:cubicBezTo>
                    <a:pt x="883" y="4016"/>
                    <a:pt x="1516" y="2899"/>
                    <a:pt x="2633" y="2116"/>
                  </a:cubicBezTo>
                  <a:cubicBezTo>
                    <a:pt x="3733" y="1316"/>
                    <a:pt x="5732" y="0"/>
                    <a:pt x="6715" y="1733"/>
                  </a:cubicBezTo>
                  <a:cubicBezTo>
                    <a:pt x="7032" y="2283"/>
                    <a:pt x="6899" y="2816"/>
                    <a:pt x="6699" y="3399"/>
                  </a:cubicBezTo>
                  <a:cubicBezTo>
                    <a:pt x="6415" y="4249"/>
                    <a:pt x="6132" y="5066"/>
                    <a:pt x="5682" y="5849"/>
                  </a:cubicBezTo>
                  <a:cubicBezTo>
                    <a:pt x="5099" y="6865"/>
                    <a:pt x="3883" y="8681"/>
                    <a:pt x="367" y="778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14"/>
            <p:cNvSpPr/>
            <p:nvPr/>
          </p:nvSpPr>
          <p:spPr>
            <a:xfrm>
              <a:off x="6484550" y="-491925"/>
              <a:ext cx="84600" cy="90400"/>
            </a:xfrm>
            <a:custGeom>
              <a:avLst/>
              <a:gdLst/>
              <a:ahLst/>
              <a:cxnLst/>
              <a:rect l="l" t="t" r="r" b="b"/>
              <a:pathLst>
                <a:path w="3384" h="3616" extrusionOk="0">
                  <a:moveTo>
                    <a:pt x="567" y="650"/>
                  </a:moveTo>
                  <a:cubicBezTo>
                    <a:pt x="1417" y="383"/>
                    <a:pt x="1917" y="0"/>
                    <a:pt x="2684" y="600"/>
                  </a:cubicBezTo>
                  <a:cubicBezTo>
                    <a:pt x="3200" y="1000"/>
                    <a:pt x="3383" y="1566"/>
                    <a:pt x="3383" y="2199"/>
                  </a:cubicBezTo>
                  <a:cubicBezTo>
                    <a:pt x="3367" y="2749"/>
                    <a:pt x="3267" y="3566"/>
                    <a:pt x="2600" y="3599"/>
                  </a:cubicBezTo>
                  <a:cubicBezTo>
                    <a:pt x="2134" y="3616"/>
                    <a:pt x="1800" y="3383"/>
                    <a:pt x="1417" y="3149"/>
                  </a:cubicBezTo>
                  <a:cubicBezTo>
                    <a:pt x="1067" y="2933"/>
                    <a:pt x="667" y="2683"/>
                    <a:pt x="417" y="2333"/>
                  </a:cubicBezTo>
                  <a:cubicBezTo>
                    <a:pt x="1" y="1766"/>
                    <a:pt x="234" y="1350"/>
                    <a:pt x="567" y="78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14"/>
            <p:cNvSpPr/>
            <p:nvPr/>
          </p:nvSpPr>
          <p:spPr>
            <a:xfrm>
              <a:off x="6593275" y="-604000"/>
              <a:ext cx="114600" cy="86250"/>
            </a:xfrm>
            <a:custGeom>
              <a:avLst/>
              <a:gdLst/>
              <a:ahLst/>
              <a:cxnLst/>
              <a:rect l="l" t="t" r="r" b="b"/>
              <a:pathLst>
                <a:path w="4584" h="3450" extrusionOk="0">
                  <a:moveTo>
                    <a:pt x="1" y="2883"/>
                  </a:moveTo>
                  <a:cubicBezTo>
                    <a:pt x="351" y="3067"/>
                    <a:pt x="701" y="3267"/>
                    <a:pt x="1034" y="3450"/>
                  </a:cubicBezTo>
                  <a:cubicBezTo>
                    <a:pt x="1301" y="3450"/>
                    <a:pt x="1550" y="3417"/>
                    <a:pt x="1800" y="3317"/>
                  </a:cubicBezTo>
                  <a:cubicBezTo>
                    <a:pt x="2550" y="3133"/>
                    <a:pt x="3283" y="3000"/>
                    <a:pt x="3850" y="2434"/>
                  </a:cubicBezTo>
                  <a:cubicBezTo>
                    <a:pt x="4583" y="1717"/>
                    <a:pt x="4450" y="967"/>
                    <a:pt x="3733" y="284"/>
                  </a:cubicBezTo>
                  <a:cubicBezTo>
                    <a:pt x="3600" y="151"/>
                    <a:pt x="3467" y="1"/>
                    <a:pt x="3267" y="101"/>
                  </a:cubicBezTo>
                  <a:cubicBezTo>
                    <a:pt x="3100" y="184"/>
                    <a:pt x="3150" y="351"/>
                    <a:pt x="3067" y="467"/>
                  </a:cubicBezTo>
                  <a:cubicBezTo>
                    <a:pt x="2900" y="667"/>
                    <a:pt x="2567" y="751"/>
                    <a:pt x="2384" y="884"/>
                  </a:cubicBezTo>
                  <a:cubicBezTo>
                    <a:pt x="1934" y="1217"/>
                    <a:pt x="1517" y="1884"/>
                    <a:pt x="984" y="203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68;p14"/>
            <p:cNvSpPr/>
            <p:nvPr/>
          </p:nvSpPr>
          <p:spPr>
            <a:xfrm>
              <a:off x="6601625" y="-494425"/>
              <a:ext cx="170800" cy="79575"/>
            </a:xfrm>
            <a:custGeom>
              <a:avLst/>
              <a:gdLst/>
              <a:ahLst/>
              <a:cxnLst/>
              <a:rect l="l" t="t" r="r" b="b"/>
              <a:pathLst>
                <a:path w="6832" h="3183" extrusionOk="0">
                  <a:moveTo>
                    <a:pt x="6832" y="1300"/>
                  </a:moveTo>
                  <a:cubicBezTo>
                    <a:pt x="5715" y="733"/>
                    <a:pt x="4766" y="100"/>
                    <a:pt x="3483" y="33"/>
                  </a:cubicBezTo>
                  <a:cubicBezTo>
                    <a:pt x="2649" y="0"/>
                    <a:pt x="1200" y="483"/>
                    <a:pt x="733" y="1250"/>
                  </a:cubicBezTo>
                  <a:cubicBezTo>
                    <a:pt x="583" y="1500"/>
                    <a:pt x="467" y="1800"/>
                    <a:pt x="350" y="2066"/>
                  </a:cubicBezTo>
                  <a:cubicBezTo>
                    <a:pt x="283" y="2233"/>
                    <a:pt x="133" y="2383"/>
                    <a:pt x="83" y="2566"/>
                  </a:cubicBezTo>
                  <a:cubicBezTo>
                    <a:pt x="0" y="2866"/>
                    <a:pt x="117" y="2916"/>
                    <a:pt x="317" y="3033"/>
                  </a:cubicBezTo>
                  <a:cubicBezTo>
                    <a:pt x="617" y="3183"/>
                    <a:pt x="800" y="3149"/>
                    <a:pt x="1200" y="3149"/>
                  </a:cubicBezTo>
                  <a:cubicBezTo>
                    <a:pt x="2383" y="3116"/>
                    <a:pt x="3549" y="2983"/>
                    <a:pt x="4716" y="284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p14"/>
            <p:cNvSpPr/>
            <p:nvPr/>
          </p:nvSpPr>
          <p:spPr>
            <a:xfrm>
              <a:off x="9090625" y="-304075"/>
              <a:ext cx="152475" cy="127500"/>
            </a:xfrm>
            <a:custGeom>
              <a:avLst/>
              <a:gdLst/>
              <a:ahLst/>
              <a:cxnLst/>
              <a:rect l="l" t="t" r="r" b="b"/>
              <a:pathLst>
                <a:path w="6099" h="5100" extrusionOk="0">
                  <a:moveTo>
                    <a:pt x="4516" y="1"/>
                  </a:moveTo>
                  <a:cubicBezTo>
                    <a:pt x="4066" y="817"/>
                    <a:pt x="3599" y="1401"/>
                    <a:pt x="2866" y="1984"/>
                  </a:cubicBezTo>
                  <a:cubicBezTo>
                    <a:pt x="2483" y="2300"/>
                    <a:pt x="2083" y="2617"/>
                    <a:pt x="1683" y="2934"/>
                  </a:cubicBezTo>
                  <a:cubicBezTo>
                    <a:pt x="1367" y="3183"/>
                    <a:pt x="833" y="3433"/>
                    <a:pt x="583" y="3767"/>
                  </a:cubicBezTo>
                  <a:cubicBezTo>
                    <a:pt x="0" y="4516"/>
                    <a:pt x="1167" y="4816"/>
                    <a:pt x="1716" y="4900"/>
                  </a:cubicBezTo>
                  <a:cubicBezTo>
                    <a:pt x="2916" y="5100"/>
                    <a:pt x="4432" y="4900"/>
                    <a:pt x="5366" y="4083"/>
                  </a:cubicBezTo>
                  <a:cubicBezTo>
                    <a:pt x="5566" y="3900"/>
                    <a:pt x="5782" y="3750"/>
                    <a:pt x="5915" y="3500"/>
                  </a:cubicBezTo>
                  <a:cubicBezTo>
                    <a:pt x="6032" y="3233"/>
                    <a:pt x="6049" y="2900"/>
                    <a:pt x="6065" y="2617"/>
                  </a:cubicBezTo>
                  <a:cubicBezTo>
                    <a:pt x="6099" y="1767"/>
                    <a:pt x="6015" y="767"/>
                    <a:pt x="451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470;p14"/>
            <p:cNvSpPr/>
            <p:nvPr/>
          </p:nvSpPr>
          <p:spPr>
            <a:xfrm>
              <a:off x="9219750" y="-405700"/>
              <a:ext cx="78350" cy="107075"/>
            </a:xfrm>
            <a:custGeom>
              <a:avLst/>
              <a:gdLst/>
              <a:ahLst/>
              <a:cxnLst/>
              <a:rect l="l" t="t" r="r" b="b"/>
              <a:pathLst>
                <a:path w="3134" h="4283" extrusionOk="0">
                  <a:moveTo>
                    <a:pt x="2567" y="150"/>
                  </a:moveTo>
                  <a:cubicBezTo>
                    <a:pt x="2000" y="833"/>
                    <a:pt x="1434" y="1533"/>
                    <a:pt x="884" y="2250"/>
                  </a:cubicBezTo>
                  <a:cubicBezTo>
                    <a:pt x="667" y="2516"/>
                    <a:pt x="1" y="3333"/>
                    <a:pt x="217" y="3766"/>
                  </a:cubicBezTo>
                  <a:cubicBezTo>
                    <a:pt x="467" y="4283"/>
                    <a:pt x="1150" y="3583"/>
                    <a:pt x="1384" y="3366"/>
                  </a:cubicBezTo>
                  <a:cubicBezTo>
                    <a:pt x="1900" y="2883"/>
                    <a:pt x="2467" y="2616"/>
                    <a:pt x="2817" y="1966"/>
                  </a:cubicBezTo>
                  <a:cubicBezTo>
                    <a:pt x="2983" y="1650"/>
                    <a:pt x="3133" y="1500"/>
                    <a:pt x="3133" y="1133"/>
                  </a:cubicBezTo>
                  <a:cubicBezTo>
                    <a:pt x="3117" y="683"/>
                    <a:pt x="3033" y="433"/>
                    <a:pt x="28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14"/>
            <p:cNvSpPr/>
            <p:nvPr/>
          </p:nvSpPr>
          <p:spPr>
            <a:xfrm>
              <a:off x="6695750" y="-534425"/>
              <a:ext cx="50850" cy="70000"/>
            </a:xfrm>
            <a:custGeom>
              <a:avLst/>
              <a:gdLst/>
              <a:ahLst/>
              <a:cxnLst/>
              <a:rect l="l" t="t" r="r" b="b"/>
              <a:pathLst>
                <a:path w="2034" h="2800" extrusionOk="0">
                  <a:moveTo>
                    <a:pt x="467" y="2133"/>
                  </a:moveTo>
                  <a:cubicBezTo>
                    <a:pt x="284" y="1900"/>
                    <a:pt x="117" y="1633"/>
                    <a:pt x="1" y="1367"/>
                  </a:cubicBezTo>
                  <a:cubicBezTo>
                    <a:pt x="301" y="967"/>
                    <a:pt x="851" y="0"/>
                    <a:pt x="1501" y="250"/>
                  </a:cubicBezTo>
                  <a:cubicBezTo>
                    <a:pt x="1934" y="434"/>
                    <a:pt x="2034" y="934"/>
                    <a:pt x="1884" y="1333"/>
                  </a:cubicBezTo>
                  <a:cubicBezTo>
                    <a:pt x="1767" y="1700"/>
                    <a:pt x="1051" y="2800"/>
                    <a:pt x="567" y="22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14"/>
            <p:cNvSpPr/>
            <p:nvPr/>
          </p:nvSpPr>
          <p:spPr>
            <a:xfrm>
              <a:off x="6254200" y="-4125"/>
              <a:ext cx="125825" cy="101650"/>
            </a:xfrm>
            <a:custGeom>
              <a:avLst/>
              <a:gdLst/>
              <a:ahLst/>
              <a:cxnLst/>
              <a:rect l="l" t="t" r="r" b="b"/>
              <a:pathLst>
                <a:path w="5033" h="4066" extrusionOk="0">
                  <a:moveTo>
                    <a:pt x="3599" y="400"/>
                  </a:moveTo>
                  <a:cubicBezTo>
                    <a:pt x="2983" y="100"/>
                    <a:pt x="2700" y="0"/>
                    <a:pt x="2016" y="100"/>
                  </a:cubicBezTo>
                  <a:cubicBezTo>
                    <a:pt x="1650" y="150"/>
                    <a:pt x="1183" y="150"/>
                    <a:pt x="867" y="417"/>
                  </a:cubicBezTo>
                  <a:cubicBezTo>
                    <a:pt x="250" y="916"/>
                    <a:pt x="50" y="2083"/>
                    <a:pt x="17" y="2816"/>
                  </a:cubicBezTo>
                  <a:cubicBezTo>
                    <a:pt x="0" y="3216"/>
                    <a:pt x="67" y="3616"/>
                    <a:pt x="450" y="3816"/>
                  </a:cubicBezTo>
                  <a:cubicBezTo>
                    <a:pt x="983" y="4066"/>
                    <a:pt x="1917" y="3799"/>
                    <a:pt x="2400" y="3599"/>
                  </a:cubicBezTo>
                  <a:cubicBezTo>
                    <a:pt x="3749" y="3033"/>
                    <a:pt x="5032" y="1300"/>
                    <a:pt x="3599" y="4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14"/>
            <p:cNvSpPr/>
            <p:nvPr/>
          </p:nvSpPr>
          <p:spPr>
            <a:xfrm>
              <a:off x="8922325" y="-688150"/>
              <a:ext cx="180400" cy="184575"/>
            </a:xfrm>
            <a:custGeom>
              <a:avLst/>
              <a:gdLst/>
              <a:ahLst/>
              <a:cxnLst/>
              <a:rect l="l" t="t" r="r" b="b"/>
              <a:pathLst>
                <a:path w="7216" h="7383" extrusionOk="0">
                  <a:moveTo>
                    <a:pt x="750" y="2817"/>
                  </a:moveTo>
                  <a:cubicBezTo>
                    <a:pt x="767" y="2634"/>
                    <a:pt x="784" y="2117"/>
                    <a:pt x="867" y="1867"/>
                  </a:cubicBezTo>
                  <a:cubicBezTo>
                    <a:pt x="967" y="1551"/>
                    <a:pt x="1467" y="1234"/>
                    <a:pt x="1750" y="1034"/>
                  </a:cubicBezTo>
                  <a:cubicBezTo>
                    <a:pt x="2633" y="434"/>
                    <a:pt x="3866" y="1"/>
                    <a:pt x="4949" y="201"/>
                  </a:cubicBezTo>
                  <a:cubicBezTo>
                    <a:pt x="5732" y="351"/>
                    <a:pt x="6449" y="667"/>
                    <a:pt x="6849" y="1384"/>
                  </a:cubicBezTo>
                  <a:cubicBezTo>
                    <a:pt x="7165" y="1950"/>
                    <a:pt x="7215" y="2850"/>
                    <a:pt x="6999" y="3467"/>
                  </a:cubicBezTo>
                  <a:cubicBezTo>
                    <a:pt x="6499" y="4933"/>
                    <a:pt x="5749" y="6399"/>
                    <a:pt x="4199" y="6949"/>
                  </a:cubicBezTo>
                  <a:cubicBezTo>
                    <a:pt x="3333" y="7266"/>
                    <a:pt x="2466" y="7382"/>
                    <a:pt x="1617" y="6899"/>
                  </a:cubicBezTo>
                  <a:cubicBezTo>
                    <a:pt x="1183" y="6666"/>
                    <a:pt x="784" y="6333"/>
                    <a:pt x="467" y="5933"/>
                  </a:cubicBezTo>
                  <a:cubicBezTo>
                    <a:pt x="0" y="5350"/>
                    <a:pt x="17" y="4683"/>
                    <a:pt x="750" y="281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74" name="Google Shape;1474;p14"/>
            <p:cNvGrpSpPr/>
            <p:nvPr/>
          </p:nvGrpSpPr>
          <p:grpSpPr>
            <a:xfrm>
              <a:off x="5967200" y="-891425"/>
              <a:ext cx="3341725" cy="1430925"/>
              <a:chOff x="5967200" y="-891425"/>
              <a:chExt cx="3341725" cy="1430925"/>
            </a:xfrm>
          </p:grpSpPr>
          <p:sp>
            <p:nvSpPr>
              <p:cNvPr id="1475" name="Google Shape;1475;p14"/>
              <p:cNvSpPr/>
              <p:nvPr/>
            </p:nvSpPr>
            <p:spPr>
              <a:xfrm>
                <a:off x="6005075" y="-891425"/>
                <a:ext cx="3303850" cy="1371375"/>
              </a:xfrm>
              <a:custGeom>
                <a:avLst/>
                <a:gdLst/>
                <a:ahLst/>
                <a:cxnLst/>
                <a:rect l="l" t="t" r="r" b="b"/>
                <a:pathLst>
                  <a:path w="132154" h="54855" extrusionOk="0">
                    <a:moveTo>
                      <a:pt x="114208" y="67"/>
                    </a:moveTo>
                    <a:cubicBezTo>
                      <a:pt x="110192" y="334"/>
                      <a:pt x="106026" y="700"/>
                      <a:pt x="102060" y="1450"/>
                    </a:cubicBezTo>
                    <a:lnTo>
                      <a:pt x="102060" y="1450"/>
                    </a:lnTo>
                    <a:cubicBezTo>
                      <a:pt x="100144" y="1817"/>
                      <a:pt x="98278" y="2183"/>
                      <a:pt x="96328" y="2183"/>
                    </a:cubicBezTo>
                    <a:lnTo>
                      <a:pt x="96328" y="2183"/>
                    </a:lnTo>
                    <a:cubicBezTo>
                      <a:pt x="94629" y="2167"/>
                      <a:pt x="93063" y="1633"/>
                      <a:pt x="91396" y="1450"/>
                    </a:cubicBezTo>
                    <a:lnTo>
                      <a:pt x="91396" y="1450"/>
                    </a:lnTo>
                    <a:cubicBezTo>
                      <a:pt x="90363" y="1334"/>
                      <a:pt x="89447" y="1084"/>
                      <a:pt x="88380" y="1084"/>
                    </a:cubicBezTo>
                    <a:lnTo>
                      <a:pt x="88380" y="1084"/>
                    </a:lnTo>
                    <a:cubicBezTo>
                      <a:pt x="88097" y="1100"/>
                      <a:pt x="87797" y="1084"/>
                      <a:pt x="87514" y="1084"/>
                    </a:cubicBezTo>
                    <a:lnTo>
                      <a:pt x="87514" y="1084"/>
                    </a:lnTo>
                    <a:cubicBezTo>
                      <a:pt x="86781" y="1067"/>
                      <a:pt x="86031" y="1067"/>
                      <a:pt x="85298" y="1167"/>
                    </a:cubicBezTo>
                    <a:lnTo>
                      <a:pt x="85298" y="1167"/>
                    </a:lnTo>
                    <a:cubicBezTo>
                      <a:pt x="79199" y="1967"/>
                      <a:pt x="73151" y="3050"/>
                      <a:pt x="67052" y="3983"/>
                    </a:cubicBezTo>
                    <a:lnTo>
                      <a:pt x="67052" y="3983"/>
                    </a:lnTo>
                    <a:cubicBezTo>
                      <a:pt x="63370" y="4549"/>
                      <a:pt x="59687" y="4716"/>
                      <a:pt x="56005" y="5133"/>
                    </a:cubicBezTo>
                    <a:lnTo>
                      <a:pt x="56005" y="5133"/>
                    </a:lnTo>
                    <a:cubicBezTo>
                      <a:pt x="54355" y="5316"/>
                      <a:pt x="52839" y="5699"/>
                      <a:pt x="51289" y="6316"/>
                    </a:cubicBezTo>
                    <a:lnTo>
                      <a:pt x="51289" y="6316"/>
                    </a:lnTo>
                    <a:cubicBezTo>
                      <a:pt x="50206" y="6749"/>
                      <a:pt x="49073" y="7349"/>
                      <a:pt x="47940" y="7549"/>
                    </a:cubicBezTo>
                    <a:lnTo>
                      <a:pt x="47940" y="7549"/>
                    </a:lnTo>
                    <a:cubicBezTo>
                      <a:pt x="47407" y="7649"/>
                      <a:pt x="46840" y="7632"/>
                      <a:pt x="46274" y="7599"/>
                    </a:cubicBezTo>
                    <a:lnTo>
                      <a:pt x="46274" y="7599"/>
                    </a:lnTo>
                    <a:cubicBezTo>
                      <a:pt x="46024" y="7599"/>
                      <a:pt x="45774" y="7582"/>
                      <a:pt x="45540" y="7582"/>
                    </a:cubicBezTo>
                    <a:lnTo>
                      <a:pt x="45540" y="7582"/>
                    </a:lnTo>
                    <a:cubicBezTo>
                      <a:pt x="45340" y="7582"/>
                      <a:pt x="45140" y="7582"/>
                      <a:pt x="44957" y="7582"/>
                    </a:cubicBezTo>
                    <a:lnTo>
                      <a:pt x="44957" y="7582"/>
                    </a:lnTo>
                    <a:cubicBezTo>
                      <a:pt x="43441" y="7565"/>
                      <a:pt x="41891" y="7549"/>
                      <a:pt x="40508" y="8365"/>
                    </a:cubicBezTo>
                    <a:lnTo>
                      <a:pt x="40508" y="8365"/>
                    </a:lnTo>
                    <a:cubicBezTo>
                      <a:pt x="38709" y="9415"/>
                      <a:pt x="37342" y="11065"/>
                      <a:pt x="35926" y="12614"/>
                    </a:cubicBezTo>
                    <a:lnTo>
                      <a:pt x="35926" y="12614"/>
                    </a:lnTo>
                    <a:cubicBezTo>
                      <a:pt x="34976" y="13681"/>
                      <a:pt x="33693" y="14264"/>
                      <a:pt x="32443" y="14514"/>
                    </a:cubicBezTo>
                    <a:lnTo>
                      <a:pt x="32443" y="14514"/>
                    </a:lnTo>
                    <a:cubicBezTo>
                      <a:pt x="31444" y="14714"/>
                      <a:pt x="30361" y="14664"/>
                      <a:pt x="30061" y="15963"/>
                    </a:cubicBezTo>
                    <a:lnTo>
                      <a:pt x="30061" y="15963"/>
                    </a:lnTo>
                    <a:cubicBezTo>
                      <a:pt x="29861" y="16763"/>
                      <a:pt x="30211" y="17296"/>
                      <a:pt x="29427" y="17780"/>
                    </a:cubicBezTo>
                    <a:lnTo>
                      <a:pt x="29427" y="17780"/>
                    </a:lnTo>
                    <a:cubicBezTo>
                      <a:pt x="28861" y="18146"/>
                      <a:pt x="29044" y="17930"/>
                      <a:pt x="28494" y="17580"/>
                    </a:cubicBezTo>
                    <a:lnTo>
                      <a:pt x="28494" y="17580"/>
                    </a:lnTo>
                    <a:cubicBezTo>
                      <a:pt x="27928" y="17213"/>
                      <a:pt x="26145" y="17030"/>
                      <a:pt x="25428" y="17346"/>
                    </a:cubicBezTo>
                    <a:lnTo>
                      <a:pt x="25428" y="17346"/>
                    </a:lnTo>
                    <a:cubicBezTo>
                      <a:pt x="24562" y="17746"/>
                      <a:pt x="23962" y="19146"/>
                      <a:pt x="23979" y="20129"/>
                    </a:cubicBezTo>
                    <a:lnTo>
                      <a:pt x="23979" y="20129"/>
                    </a:lnTo>
                    <a:cubicBezTo>
                      <a:pt x="24012" y="22495"/>
                      <a:pt x="27211" y="22962"/>
                      <a:pt x="28678" y="23795"/>
                    </a:cubicBezTo>
                    <a:lnTo>
                      <a:pt x="28678" y="23795"/>
                    </a:lnTo>
                    <a:cubicBezTo>
                      <a:pt x="29711" y="24395"/>
                      <a:pt x="30677" y="25228"/>
                      <a:pt x="30327" y="26711"/>
                    </a:cubicBezTo>
                    <a:lnTo>
                      <a:pt x="30327" y="26711"/>
                    </a:lnTo>
                    <a:cubicBezTo>
                      <a:pt x="30111" y="27661"/>
                      <a:pt x="29177" y="28444"/>
                      <a:pt x="28444" y="28877"/>
                    </a:cubicBezTo>
                    <a:lnTo>
                      <a:pt x="28444" y="28877"/>
                    </a:lnTo>
                    <a:cubicBezTo>
                      <a:pt x="27128" y="29643"/>
                      <a:pt x="25978" y="29960"/>
                      <a:pt x="24962" y="31343"/>
                    </a:cubicBezTo>
                    <a:lnTo>
                      <a:pt x="24962" y="31343"/>
                    </a:lnTo>
                    <a:cubicBezTo>
                      <a:pt x="24262" y="32309"/>
                      <a:pt x="24195" y="32976"/>
                      <a:pt x="23995" y="34092"/>
                    </a:cubicBezTo>
                    <a:lnTo>
                      <a:pt x="23995" y="34092"/>
                    </a:lnTo>
                    <a:cubicBezTo>
                      <a:pt x="23662" y="36109"/>
                      <a:pt x="21013" y="36025"/>
                      <a:pt x="19563" y="36358"/>
                    </a:cubicBezTo>
                    <a:lnTo>
                      <a:pt x="19563" y="36358"/>
                    </a:lnTo>
                    <a:cubicBezTo>
                      <a:pt x="19213" y="36425"/>
                      <a:pt x="18880" y="36425"/>
                      <a:pt x="18530" y="36425"/>
                    </a:cubicBezTo>
                    <a:lnTo>
                      <a:pt x="18530" y="36425"/>
                    </a:lnTo>
                    <a:cubicBezTo>
                      <a:pt x="18163" y="36425"/>
                      <a:pt x="17780" y="36408"/>
                      <a:pt x="17430" y="36508"/>
                    </a:cubicBezTo>
                    <a:lnTo>
                      <a:pt x="17430" y="36508"/>
                    </a:lnTo>
                    <a:cubicBezTo>
                      <a:pt x="16897" y="36658"/>
                      <a:pt x="16214" y="37208"/>
                      <a:pt x="15697" y="37525"/>
                    </a:cubicBezTo>
                    <a:lnTo>
                      <a:pt x="15697" y="37525"/>
                    </a:lnTo>
                    <a:cubicBezTo>
                      <a:pt x="15097" y="37891"/>
                      <a:pt x="14514" y="38058"/>
                      <a:pt x="14048" y="38591"/>
                    </a:cubicBezTo>
                    <a:lnTo>
                      <a:pt x="14048" y="38591"/>
                    </a:lnTo>
                    <a:cubicBezTo>
                      <a:pt x="13648" y="39041"/>
                      <a:pt x="13681" y="39358"/>
                      <a:pt x="13431" y="39874"/>
                    </a:cubicBezTo>
                    <a:lnTo>
                      <a:pt x="13431" y="39874"/>
                    </a:lnTo>
                    <a:cubicBezTo>
                      <a:pt x="12898" y="40907"/>
                      <a:pt x="11598" y="40091"/>
                      <a:pt x="10732" y="40824"/>
                    </a:cubicBezTo>
                    <a:lnTo>
                      <a:pt x="10732" y="40824"/>
                    </a:lnTo>
                    <a:cubicBezTo>
                      <a:pt x="9965" y="41457"/>
                      <a:pt x="9632" y="42707"/>
                      <a:pt x="9232" y="43657"/>
                    </a:cubicBezTo>
                    <a:lnTo>
                      <a:pt x="9232" y="43657"/>
                    </a:lnTo>
                    <a:cubicBezTo>
                      <a:pt x="8999" y="44207"/>
                      <a:pt x="8882" y="44990"/>
                      <a:pt x="8566" y="45456"/>
                    </a:cubicBezTo>
                    <a:lnTo>
                      <a:pt x="8566" y="45456"/>
                    </a:lnTo>
                    <a:cubicBezTo>
                      <a:pt x="7683" y="46739"/>
                      <a:pt x="5600" y="46823"/>
                      <a:pt x="4383" y="47256"/>
                    </a:cubicBezTo>
                    <a:lnTo>
                      <a:pt x="4383" y="47256"/>
                    </a:lnTo>
                    <a:cubicBezTo>
                      <a:pt x="2917" y="47789"/>
                      <a:pt x="1451" y="48156"/>
                      <a:pt x="1" y="48689"/>
                    </a:cubicBezTo>
                    <a:lnTo>
                      <a:pt x="1" y="48689"/>
                    </a:lnTo>
                    <a:lnTo>
                      <a:pt x="2834" y="53738"/>
                    </a:lnTo>
                    <a:cubicBezTo>
                      <a:pt x="5883" y="53921"/>
                      <a:pt x="8899" y="54471"/>
                      <a:pt x="11965" y="54487"/>
                    </a:cubicBezTo>
                    <a:lnTo>
                      <a:pt x="11965" y="54487"/>
                    </a:lnTo>
                    <a:cubicBezTo>
                      <a:pt x="13498" y="54504"/>
                      <a:pt x="15047" y="54471"/>
                      <a:pt x="16597" y="54454"/>
                    </a:cubicBezTo>
                    <a:lnTo>
                      <a:pt x="16597" y="54454"/>
                    </a:lnTo>
                    <a:cubicBezTo>
                      <a:pt x="20729" y="54438"/>
                      <a:pt x="24845" y="54804"/>
                      <a:pt x="28978" y="54837"/>
                    </a:cubicBezTo>
                    <a:lnTo>
                      <a:pt x="28978" y="54837"/>
                    </a:lnTo>
                    <a:cubicBezTo>
                      <a:pt x="33393" y="54854"/>
                      <a:pt x="37892" y="54421"/>
                      <a:pt x="42274" y="53754"/>
                    </a:cubicBezTo>
                    <a:lnTo>
                      <a:pt x="42274" y="53754"/>
                    </a:lnTo>
                    <a:cubicBezTo>
                      <a:pt x="46573" y="53104"/>
                      <a:pt x="50906" y="52805"/>
                      <a:pt x="55238" y="52388"/>
                    </a:cubicBezTo>
                    <a:lnTo>
                      <a:pt x="55238" y="52388"/>
                    </a:lnTo>
                    <a:cubicBezTo>
                      <a:pt x="59104" y="52021"/>
                      <a:pt x="63020" y="51555"/>
                      <a:pt x="66902" y="51555"/>
                    </a:cubicBezTo>
                    <a:lnTo>
                      <a:pt x="66902" y="51555"/>
                    </a:lnTo>
                    <a:cubicBezTo>
                      <a:pt x="67669" y="51555"/>
                      <a:pt x="68452" y="51572"/>
                      <a:pt x="69218" y="51588"/>
                    </a:cubicBezTo>
                    <a:lnTo>
                      <a:pt x="69218" y="51588"/>
                    </a:lnTo>
                    <a:cubicBezTo>
                      <a:pt x="70251" y="51605"/>
                      <a:pt x="71301" y="51622"/>
                      <a:pt x="72334" y="51605"/>
                    </a:cubicBezTo>
                    <a:lnTo>
                      <a:pt x="72334" y="51605"/>
                    </a:lnTo>
                    <a:cubicBezTo>
                      <a:pt x="74834" y="51555"/>
                      <a:pt x="77316" y="51255"/>
                      <a:pt x="79816" y="51205"/>
                    </a:cubicBezTo>
                    <a:lnTo>
                      <a:pt x="79816" y="51205"/>
                    </a:lnTo>
                    <a:cubicBezTo>
                      <a:pt x="80782" y="51172"/>
                      <a:pt x="81765" y="51205"/>
                      <a:pt x="82732" y="51222"/>
                    </a:cubicBezTo>
                    <a:lnTo>
                      <a:pt x="82732" y="51222"/>
                    </a:lnTo>
                    <a:cubicBezTo>
                      <a:pt x="84198" y="51238"/>
                      <a:pt x="85681" y="51272"/>
                      <a:pt x="87147" y="51172"/>
                    </a:cubicBezTo>
                    <a:lnTo>
                      <a:pt x="87147" y="51172"/>
                    </a:lnTo>
                    <a:cubicBezTo>
                      <a:pt x="90930" y="50888"/>
                      <a:pt x="94846" y="50155"/>
                      <a:pt x="98478" y="48872"/>
                    </a:cubicBezTo>
                    <a:lnTo>
                      <a:pt x="98478" y="48872"/>
                    </a:lnTo>
                    <a:cubicBezTo>
                      <a:pt x="100727" y="48089"/>
                      <a:pt x="102810" y="47356"/>
                      <a:pt x="104510" y="45440"/>
                    </a:cubicBezTo>
                    <a:lnTo>
                      <a:pt x="104510" y="45440"/>
                    </a:lnTo>
                    <a:cubicBezTo>
                      <a:pt x="105843" y="43957"/>
                      <a:pt x="109109" y="41007"/>
                      <a:pt x="106759" y="38858"/>
                    </a:cubicBezTo>
                    <a:lnTo>
                      <a:pt x="106759" y="38858"/>
                    </a:lnTo>
                    <a:cubicBezTo>
                      <a:pt x="105626" y="37808"/>
                      <a:pt x="103377" y="37925"/>
                      <a:pt x="101994" y="37858"/>
                    </a:cubicBezTo>
                    <a:lnTo>
                      <a:pt x="101994" y="37858"/>
                    </a:lnTo>
                    <a:cubicBezTo>
                      <a:pt x="101377" y="37825"/>
                      <a:pt x="100744" y="37841"/>
                      <a:pt x="100111" y="37858"/>
                    </a:cubicBezTo>
                    <a:lnTo>
                      <a:pt x="100111" y="37858"/>
                    </a:lnTo>
                    <a:cubicBezTo>
                      <a:pt x="98611" y="37891"/>
                      <a:pt x="97078" y="37925"/>
                      <a:pt x="95695" y="37442"/>
                    </a:cubicBezTo>
                    <a:lnTo>
                      <a:pt x="95695" y="37442"/>
                    </a:lnTo>
                    <a:cubicBezTo>
                      <a:pt x="94979" y="37192"/>
                      <a:pt x="94446" y="36592"/>
                      <a:pt x="93712" y="36425"/>
                    </a:cubicBezTo>
                    <a:lnTo>
                      <a:pt x="93712" y="36425"/>
                    </a:lnTo>
                    <a:cubicBezTo>
                      <a:pt x="92746" y="36209"/>
                      <a:pt x="91730" y="36492"/>
                      <a:pt x="90930" y="35575"/>
                    </a:cubicBezTo>
                    <a:lnTo>
                      <a:pt x="90930" y="35575"/>
                    </a:lnTo>
                    <a:cubicBezTo>
                      <a:pt x="89597" y="34076"/>
                      <a:pt x="93529" y="33393"/>
                      <a:pt x="94379" y="33109"/>
                    </a:cubicBezTo>
                    <a:lnTo>
                      <a:pt x="94379" y="33109"/>
                    </a:lnTo>
                    <a:cubicBezTo>
                      <a:pt x="96528" y="32359"/>
                      <a:pt x="99961" y="29810"/>
                      <a:pt x="102210" y="31343"/>
                    </a:cubicBezTo>
                    <a:lnTo>
                      <a:pt x="102210" y="31343"/>
                    </a:lnTo>
                    <a:cubicBezTo>
                      <a:pt x="102977" y="31876"/>
                      <a:pt x="103477" y="32609"/>
                      <a:pt x="104327" y="33076"/>
                    </a:cubicBezTo>
                    <a:lnTo>
                      <a:pt x="104327" y="33076"/>
                    </a:lnTo>
                    <a:cubicBezTo>
                      <a:pt x="105360" y="33609"/>
                      <a:pt x="106343" y="33609"/>
                      <a:pt x="107476" y="33559"/>
                    </a:cubicBezTo>
                    <a:lnTo>
                      <a:pt x="107476" y="33559"/>
                    </a:lnTo>
                    <a:cubicBezTo>
                      <a:pt x="109642" y="33459"/>
                      <a:pt x="112125" y="33109"/>
                      <a:pt x="114241" y="32476"/>
                    </a:cubicBezTo>
                    <a:lnTo>
                      <a:pt x="114241" y="32476"/>
                    </a:lnTo>
                    <a:cubicBezTo>
                      <a:pt x="115524" y="32110"/>
                      <a:pt x="116757" y="31526"/>
                      <a:pt x="117857" y="30660"/>
                    </a:cubicBezTo>
                    <a:lnTo>
                      <a:pt x="117857" y="30660"/>
                    </a:lnTo>
                    <a:cubicBezTo>
                      <a:pt x="118707" y="29977"/>
                      <a:pt x="119190" y="29510"/>
                      <a:pt x="120273" y="29294"/>
                    </a:cubicBezTo>
                    <a:lnTo>
                      <a:pt x="120273" y="29294"/>
                    </a:lnTo>
                    <a:cubicBezTo>
                      <a:pt x="121456" y="29060"/>
                      <a:pt x="122556" y="28894"/>
                      <a:pt x="123739" y="28494"/>
                    </a:cubicBezTo>
                    <a:lnTo>
                      <a:pt x="123739" y="28494"/>
                    </a:lnTo>
                    <a:cubicBezTo>
                      <a:pt x="124972" y="28094"/>
                      <a:pt x="126571" y="28094"/>
                      <a:pt x="127421" y="26844"/>
                    </a:cubicBezTo>
                    <a:lnTo>
                      <a:pt x="127421" y="26844"/>
                    </a:lnTo>
                    <a:cubicBezTo>
                      <a:pt x="127888" y="26128"/>
                      <a:pt x="128154" y="25278"/>
                      <a:pt x="128638" y="24528"/>
                    </a:cubicBezTo>
                    <a:lnTo>
                      <a:pt x="128638" y="24528"/>
                    </a:lnTo>
                    <a:cubicBezTo>
                      <a:pt x="129121" y="23811"/>
                      <a:pt x="129554" y="22962"/>
                      <a:pt x="130137" y="22345"/>
                    </a:cubicBezTo>
                    <a:lnTo>
                      <a:pt x="130137" y="22345"/>
                    </a:lnTo>
                    <a:cubicBezTo>
                      <a:pt x="130787" y="21679"/>
                      <a:pt x="131620" y="21245"/>
                      <a:pt x="131920" y="20179"/>
                    </a:cubicBezTo>
                    <a:lnTo>
                      <a:pt x="131920" y="20179"/>
                    </a:lnTo>
                    <a:cubicBezTo>
                      <a:pt x="132153" y="19313"/>
                      <a:pt x="131837" y="18429"/>
                      <a:pt x="131654" y="17596"/>
                    </a:cubicBezTo>
                    <a:lnTo>
                      <a:pt x="131654" y="17596"/>
                    </a:lnTo>
                    <a:cubicBezTo>
                      <a:pt x="131437" y="16680"/>
                      <a:pt x="131454" y="15763"/>
                      <a:pt x="131270" y="14864"/>
                    </a:cubicBezTo>
                    <a:lnTo>
                      <a:pt x="131270" y="14864"/>
                    </a:lnTo>
                    <a:cubicBezTo>
                      <a:pt x="131104" y="14064"/>
                      <a:pt x="131020" y="13597"/>
                      <a:pt x="131020" y="12714"/>
                    </a:cubicBezTo>
                    <a:lnTo>
                      <a:pt x="131020" y="12714"/>
                    </a:lnTo>
                    <a:cubicBezTo>
                      <a:pt x="131020" y="11931"/>
                      <a:pt x="131187" y="10931"/>
                      <a:pt x="130954" y="10181"/>
                    </a:cubicBezTo>
                    <a:lnTo>
                      <a:pt x="130954" y="10181"/>
                    </a:lnTo>
                    <a:cubicBezTo>
                      <a:pt x="130720" y="9348"/>
                      <a:pt x="130154" y="8498"/>
                      <a:pt x="129837" y="7665"/>
                    </a:cubicBezTo>
                    <a:lnTo>
                      <a:pt x="129837" y="7665"/>
                    </a:lnTo>
                    <a:cubicBezTo>
                      <a:pt x="129454" y="6682"/>
                      <a:pt x="128988" y="5832"/>
                      <a:pt x="128504" y="4899"/>
                    </a:cubicBezTo>
                    <a:lnTo>
                      <a:pt x="128504" y="4899"/>
                    </a:lnTo>
                    <a:cubicBezTo>
                      <a:pt x="127521" y="2950"/>
                      <a:pt x="126122" y="2183"/>
                      <a:pt x="124305" y="1433"/>
                    </a:cubicBezTo>
                    <a:lnTo>
                      <a:pt x="124305" y="1433"/>
                    </a:lnTo>
                    <a:cubicBezTo>
                      <a:pt x="121723" y="367"/>
                      <a:pt x="119090" y="1"/>
                      <a:pt x="116390" y="1"/>
                    </a:cubicBezTo>
                    <a:lnTo>
                      <a:pt x="116390" y="1"/>
                    </a:lnTo>
                    <a:cubicBezTo>
                      <a:pt x="115674" y="1"/>
                      <a:pt x="114941" y="17"/>
                      <a:pt x="114208" y="67"/>
                    </a:cubicBezTo>
                  </a:path>
                </a:pathLst>
              </a:custGeom>
              <a:solidFill>
                <a:srgbClr val="F4F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6" name="Google Shape;1476;p14"/>
              <p:cNvSpPr/>
              <p:nvPr/>
            </p:nvSpPr>
            <p:spPr>
              <a:xfrm>
                <a:off x="8280800" y="-823525"/>
                <a:ext cx="739850" cy="471575"/>
              </a:xfrm>
              <a:custGeom>
                <a:avLst/>
                <a:gdLst/>
                <a:ahLst/>
                <a:cxnLst/>
                <a:rect l="l" t="t" r="r" b="b"/>
                <a:pathLst>
                  <a:path w="29594" h="18863" extrusionOk="0">
                    <a:moveTo>
                      <a:pt x="1" y="10115"/>
                    </a:moveTo>
                    <a:cubicBezTo>
                      <a:pt x="551" y="8882"/>
                      <a:pt x="1100" y="7932"/>
                      <a:pt x="1934" y="6849"/>
                    </a:cubicBezTo>
                    <a:cubicBezTo>
                      <a:pt x="2983" y="5483"/>
                      <a:pt x="4416" y="3916"/>
                      <a:pt x="5999" y="3116"/>
                    </a:cubicBezTo>
                    <a:cubicBezTo>
                      <a:pt x="6782" y="2717"/>
                      <a:pt x="7749" y="2533"/>
                      <a:pt x="8599" y="2333"/>
                    </a:cubicBezTo>
                    <a:cubicBezTo>
                      <a:pt x="10365" y="1933"/>
                      <a:pt x="12115" y="1467"/>
                      <a:pt x="13881" y="1067"/>
                    </a:cubicBezTo>
                    <a:cubicBezTo>
                      <a:pt x="15814" y="617"/>
                      <a:pt x="17997" y="117"/>
                      <a:pt x="20013" y="34"/>
                    </a:cubicBezTo>
                    <a:cubicBezTo>
                      <a:pt x="21179" y="1"/>
                      <a:pt x="22379" y="134"/>
                      <a:pt x="23545" y="267"/>
                    </a:cubicBezTo>
                    <a:cubicBezTo>
                      <a:pt x="25611" y="500"/>
                      <a:pt x="28327" y="1600"/>
                      <a:pt x="28944" y="3800"/>
                    </a:cubicBezTo>
                    <a:cubicBezTo>
                      <a:pt x="29244" y="4883"/>
                      <a:pt x="29444" y="5999"/>
                      <a:pt x="29477" y="7115"/>
                    </a:cubicBezTo>
                    <a:cubicBezTo>
                      <a:pt x="29511" y="8449"/>
                      <a:pt x="29594" y="9865"/>
                      <a:pt x="29244" y="11165"/>
                    </a:cubicBezTo>
                    <a:cubicBezTo>
                      <a:pt x="28561" y="13614"/>
                      <a:pt x="27078" y="15697"/>
                      <a:pt x="24945" y="17096"/>
                    </a:cubicBezTo>
                    <a:cubicBezTo>
                      <a:pt x="23195" y="18246"/>
                      <a:pt x="20713" y="18613"/>
                      <a:pt x="18663" y="18729"/>
                    </a:cubicBezTo>
                    <a:cubicBezTo>
                      <a:pt x="16497" y="18863"/>
                      <a:pt x="14347" y="18763"/>
                      <a:pt x="12198" y="18513"/>
                    </a:cubicBezTo>
                    <a:cubicBezTo>
                      <a:pt x="9449" y="18196"/>
                      <a:pt x="6766" y="17713"/>
                      <a:pt x="4183" y="16663"/>
                    </a:cubicBezTo>
                    <a:cubicBezTo>
                      <a:pt x="2817" y="16080"/>
                      <a:pt x="1684" y="15297"/>
                      <a:pt x="417" y="1454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7" name="Google Shape;1477;p14"/>
              <p:cNvSpPr/>
              <p:nvPr/>
            </p:nvSpPr>
            <p:spPr>
              <a:xfrm>
                <a:off x="7283550" y="-786450"/>
                <a:ext cx="941875" cy="329525"/>
              </a:xfrm>
              <a:custGeom>
                <a:avLst/>
                <a:gdLst/>
                <a:ahLst/>
                <a:cxnLst/>
                <a:rect l="l" t="t" r="r" b="b"/>
                <a:pathLst>
                  <a:path w="37675" h="13181" extrusionOk="0">
                    <a:moveTo>
                      <a:pt x="36941" y="8632"/>
                    </a:moveTo>
                    <a:cubicBezTo>
                      <a:pt x="37125" y="8065"/>
                      <a:pt x="37408" y="7482"/>
                      <a:pt x="37558" y="6916"/>
                    </a:cubicBezTo>
                    <a:cubicBezTo>
                      <a:pt x="37675" y="6449"/>
                      <a:pt x="37575" y="5882"/>
                      <a:pt x="37591" y="5399"/>
                    </a:cubicBezTo>
                    <a:cubicBezTo>
                      <a:pt x="37591" y="4000"/>
                      <a:pt x="37491" y="2916"/>
                      <a:pt x="36342" y="1933"/>
                    </a:cubicBezTo>
                    <a:cubicBezTo>
                      <a:pt x="35308" y="1067"/>
                      <a:pt x="34242" y="634"/>
                      <a:pt x="32909" y="417"/>
                    </a:cubicBezTo>
                    <a:cubicBezTo>
                      <a:pt x="31176" y="117"/>
                      <a:pt x="29343" y="0"/>
                      <a:pt x="27594" y="0"/>
                    </a:cubicBezTo>
                    <a:cubicBezTo>
                      <a:pt x="22445" y="0"/>
                      <a:pt x="17313" y="934"/>
                      <a:pt x="12264" y="1783"/>
                    </a:cubicBezTo>
                    <a:cubicBezTo>
                      <a:pt x="9698" y="2217"/>
                      <a:pt x="7198" y="2866"/>
                      <a:pt x="4749" y="3733"/>
                    </a:cubicBezTo>
                    <a:cubicBezTo>
                      <a:pt x="3333" y="4233"/>
                      <a:pt x="1150" y="4916"/>
                      <a:pt x="633" y="6532"/>
                    </a:cubicBezTo>
                    <a:cubicBezTo>
                      <a:pt x="0" y="8582"/>
                      <a:pt x="2033" y="11081"/>
                      <a:pt x="3716" y="12031"/>
                    </a:cubicBezTo>
                    <a:cubicBezTo>
                      <a:pt x="4949" y="12714"/>
                      <a:pt x="6315" y="12814"/>
                      <a:pt x="7682" y="12964"/>
                    </a:cubicBezTo>
                    <a:cubicBezTo>
                      <a:pt x="9614" y="13181"/>
                      <a:pt x="11514" y="12914"/>
                      <a:pt x="13430" y="12797"/>
                    </a:cubicBezTo>
                    <a:cubicBezTo>
                      <a:pt x="17346" y="12531"/>
                      <a:pt x="21278" y="12114"/>
                      <a:pt x="25194" y="11998"/>
                    </a:cubicBezTo>
                    <a:cubicBezTo>
                      <a:pt x="27210" y="11931"/>
                      <a:pt x="28993" y="11348"/>
                      <a:pt x="30876" y="10748"/>
                    </a:cubicBezTo>
                    <a:cubicBezTo>
                      <a:pt x="31993" y="10398"/>
                      <a:pt x="33109" y="10098"/>
                      <a:pt x="34175" y="9582"/>
                    </a:cubicBezTo>
                    <a:cubicBezTo>
                      <a:pt x="35325" y="9032"/>
                      <a:pt x="36442" y="8382"/>
                      <a:pt x="36941" y="863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8" name="Google Shape;1478;p14"/>
              <p:cNvSpPr/>
              <p:nvPr/>
            </p:nvSpPr>
            <p:spPr>
              <a:xfrm>
                <a:off x="6999025" y="-606075"/>
                <a:ext cx="244975" cy="115825"/>
              </a:xfrm>
              <a:custGeom>
                <a:avLst/>
                <a:gdLst/>
                <a:ahLst/>
                <a:cxnLst/>
                <a:rect l="l" t="t" r="r" b="b"/>
                <a:pathLst>
                  <a:path w="9799" h="4633" extrusionOk="0">
                    <a:moveTo>
                      <a:pt x="9798" y="4166"/>
                    </a:moveTo>
                    <a:cubicBezTo>
                      <a:pt x="9165" y="3500"/>
                      <a:pt x="8798" y="2816"/>
                      <a:pt x="8215" y="2167"/>
                    </a:cubicBezTo>
                    <a:cubicBezTo>
                      <a:pt x="7649" y="1517"/>
                      <a:pt x="6799" y="1134"/>
                      <a:pt x="6032" y="784"/>
                    </a:cubicBezTo>
                    <a:cubicBezTo>
                      <a:pt x="4316" y="0"/>
                      <a:pt x="2017" y="367"/>
                      <a:pt x="750" y="1833"/>
                    </a:cubicBezTo>
                    <a:cubicBezTo>
                      <a:pt x="517" y="2117"/>
                      <a:pt x="0" y="2833"/>
                      <a:pt x="84" y="3283"/>
                    </a:cubicBezTo>
                    <a:cubicBezTo>
                      <a:pt x="150" y="3750"/>
                      <a:pt x="534" y="3833"/>
                      <a:pt x="933" y="3966"/>
                    </a:cubicBezTo>
                    <a:cubicBezTo>
                      <a:pt x="3316" y="4633"/>
                      <a:pt x="6116" y="4366"/>
                      <a:pt x="9798" y="416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9" name="Google Shape;1479;p14"/>
              <p:cNvSpPr/>
              <p:nvPr/>
            </p:nvSpPr>
            <p:spPr>
              <a:xfrm>
                <a:off x="6589525" y="-532750"/>
                <a:ext cx="312875" cy="243300"/>
              </a:xfrm>
              <a:custGeom>
                <a:avLst/>
                <a:gdLst/>
                <a:ahLst/>
                <a:cxnLst/>
                <a:rect l="l" t="t" r="r" b="b"/>
                <a:pathLst>
                  <a:path w="12515" h="9732" extrusionOk="0">
                    <a:moveTo>
                      <a:pt x="7249" y="1433"/>
                    </a:moveTo>
                    <a:cubicBezTo>
                      <a:pt x="7499" y="883"/>
                      <a:pt x="7866" y="433"/>
                      <a:pt x="8332" y="83"/>
                    </a:cubicBezTo>
                    <a:cubicBezTo>
                      <a:pt x="9049" y="383"/>
                      <a:pt x="9882" y="0"/>
                      <a:pt x="10632" y="200"/>
                    </a:cubicBezTo>
                    <a:cubicBezTo>
                      <a:pt x="11165" y="350"/>
                      <a:pt x="12515" y="1266"/>
                      <a:pt x="11931" y="1933"/>
                    </a:cubicBezTo>
                    <a:cubicBezTo>
                      <a:pt x="11481" y="2466"/>
                      <a:pt x="9915" y="2033"/>
                      <a:pt x="9299" y="2016"/>
                    </a:cubicBezTo>
                    <a:cubicBezTo>
                      <a:pt x="6916" y="2000"/>
                      <a:pt x="4966" y="3783"/>
                      <a:pt x="2600" y="3766"/>
                    </a:cubicBezTo>
                    <a:cubicBezTo>
                      <a:pt x="2034" y="3749"/>
                      <a:pt x="1284" y="3283"/>
                      <a:pt x="701" y="3566"/>
                    </a:cubicBezTo>
                    <a:cubicBezTo>
                      <a:pt x="18" y="3916"/>
                      <a:pt x="1" y="5066"/>
                      <a:pt x="67" y="5699"/>
                    </a:cubicBezTo>
                    <a:cubicBezTo>
                      <a:pt x="201" y="6815"/>
                      <a:pt x="1217" y="8031"/>
                      <a:pt x="2134" y="8615"/>
                    </a:cubicBezTo>
                    <a:cubicBezTo>
                      <a:pt x="3067" y="9198"/>
                      <a:pt x="4300" y="9598"/>
                      <a:pt x="5383" y="9648"/>
                    </a:cubicBezTo>
                    <a:cubicBezTo>
                      <a:pt x="6899" y="9731"/>
                      <a:pt x="8649" y="9731"/>
                      <a:pt x="9765" y="8581"/>
                    </a:cubicBezTo>
                    <a:cubicBezTo>
                      <a:pt x="10448" y="7882"/>
                      <a:pt x="11182" y="6915"/>
                      <a:pt x="11248" y="5899"/>
                    </a:cubicBezTo>
                    <a:cubicBezTo>
                      <a:pt x="11298" y="4966"/>
                      <a:pt x="10648" y="4482"/>
                      <a:pt x="10398" y="4166"/>
                    </a:cubicBezTo>
                    <a:cubicBezTo>
                      <a:pt x="9715" y="3649"/>
                      <a:pt x="8899" y="3133"/>
                      <a:pt x="8049" y="286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0" name="Google Shape;1480;p14"/>
              <p:cNvSpPr/>
              <p:nvPr/>
            </p:nvSpPr>
            <p:spPr>
              <a:xfrm>
                <a:off x="8138350" y="4600"/>
                <a:ext cx="551125" cy="288300"/>
              </a:xfrm>
              <a:custGeom>
                <a:avLst/>
                <a:gdLst/>
                <a:ahLst/>
                <a:cxnLst/>
                <a:rect l="l" t="t" r="r" b="b"/>
                <a:pathLst>
                  <a:path w="22045" h="11532" extrusionOk="0">
                    <a:moveTo>
                      <a:pt x="19795" y="2884"/>
                    </a:moveTo>
                    <a:cubicBezTo>
                      <a:pt x="19062" y="2200"/>
                      <a:pt x="18396" y="1567"/>
                      <a:pt x="17463" y="1201"/>
                    </a:cubicBezTo>
                    <a:cubicBezTo>
                      <a:pt x="16446" y="801"/>
                      <a:pt x="15296" y="484"/>
                      <a:pt x="14213" y="368"/>
                    </a:cubicBezTo>
                    <a:cubicBezTo>
                      <a:pt x="11781" y="118"/>
                      <a:pt x="9315" y="1"/>
                      <a:pt x="6948" y="817"/>
                    </a:cubicBezTo>
                    <a:cubicBezTo>
                      <a:pt x="4482" y="1667"/>
                      <a:pt x="2150" y="3134"/>
                      <a:pt x="783" y="5366"/>
                    </a:cubicBezTo>
                    <a:cubicBezTo>
                      <a:pt x="483" y="5866"/>
                      <a:pt x="0" y="6599"/>
                      <a:pt x="33" y="7199"/>
                    </a:cubicBezTo>
                    <a:cubicBezTo>
                      <a:pt x="67" y="7866"/>
                      <a:pt x="1250" y="8399"/>
                      <a:pt x="1700" y="8799"/>
                    </a:cubicBezTo>
                    <a:cubicBezTo>
                      <a:pt x="2416" y="9432"/>
                      <a:pt x="3066" y="10149"/>
                      <a:pt x="3882" y="10682"/>
                    </a:cubicBezTo>
                    <a:cubicBezTo>
                      <a:pt x="5132" y="11498"/>
                      <a:pt x="6565" y="11532"/>
                      <a:pt x="7998" y="11515"/>
                    </a:cubicBezTo>
                    <a:cubicBezTo>
                      <a:pt x="9415" y="11515"/>
                      <a:pt x="10814" y="11432"/>
                      <a:pt x="12197" y="11182"/>
                    </a:cubicBezTo>
                    <a:cubicBezTo>
                      <a:pt x="13530" y="10932"/>
                      <a:pt x="14980" y="10748"/>
                      <a:pt x="16230" y="10265"/>
                    </a:cubicBezTo>
                    <a:cubicBezTo>
                      <a:pt x="17846" y="9615"/>
                      <a:pt x="19679" y="8865"/>
                      <a:pt x="20862" y="7516"/>
                    </a:cubicBezTo>
                    <a:cubicBezTo>
                      <a:pt x="22045" y="6166"/>
                      <a:pt x="22012" y="4083"/>
                      <a:pt x="19795" y="288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1" name="Google Shape;1481;p14"/>
              <p:cNvSpPr/>
              <p:nvPr/>
            </p:nvSpPr>
            <p:spPr>
              <a:xfrm>
                <a:off x="6592025" y="-191600"/>
                <a:ext cx="157500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6300" h="5733" extrusionOk="0">
                    <a:moveTo>
                      <a:pt x="5450" y="1"/>
                    </a:moveTo>
                    <a:cubicBezTo>
                      <a:pt x="4650" y="601"/>
                      <a:pt x="3817" y="984"/>
                      <a:pt x="2983" y="1517"/>
                    </a:cubicBezTo>
                    <a:cubicBezTo>
                      <a:pt x="2417" y="1884"/>
                      <a:pt x="1700" y="2217"/>
                      <a:pt x="1267" y="2717"/>
                    </a:cubicBezTo>
                    <a:cubicBezTo>
                      <a:pt x="884" y="3150"/>
                      <a:pt x="1" y="4566"/>
                      <a:pt x="434" y="5216"/>
                    </a:cubicBezTo>
                    <a:cubicBezTo>
                      <a:pt x="784" y="5733"/>
                      <a:pt x="2684" y="5549"/>
                      <a:pt x="3150" y="5433"/>
                    </a:cubicBezTo>
                    <a:cubicBezTo>
                      <a:pt x="5133" y="4950"/>
                      <a:pt x="6183" y="2983"/>
                      <a:pt x="6299" y="105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2" name="Google Shape;1482;p14"/>
              <p:cNvSpPr/>
              <p:nvPr/>
            </p:nvSpPr>
            <p:spPr>
              <a:xfrm>
                <a:off x="6213800" y="-32050"/>
                <a:ext cx="407425" cy="252875"/>
              </a:xfrm>
              <a:custGeom>
                <a:avLst/>
                <a:gdLst/>
                <a:ahLst/>
                <a:cxnLst/>
                <a:rect l="l" t="t" r="r" b="b"/>
                <a:pathLst>
                  <a:path w="16297" h="10115" extrusionOk="0">
                    <a:moveTo>
                      <a:pt x="12164" y="2250"/>
                    </a:moveTo>
                    <a:cubicBezTo>
                      <a:pt x="9948" y="1050"/>
                      <a:pt x="6648" y="1"/>
                      <a:pt x="4299" y="1450"/>
                    </a:cubicBezTo>
                    <a:cubicBezTo>
                      <a:pt x="3166" y="2133"/>
                      <a:pt x="2566" y="3200"/>
                      <a:pt x="1900" y="4300"/>
                    </a:cubicBezTo>
                    <a:cubicBezTo>
                      <a:pt x="1350" y="5233"/>
                      <a:pt x="866" y="5966"/>
                      <a:pt x="683" y="7066"/>
                    </a:cubicBezTo>
                    <a:cubicBezTo>
                      <a:pt x="617" y="7532"/>
                      <a:pt x="0" y="10115"/>
                      <a:pt x="1216" y="9798"/>
                    </a:cubicBezTo>
                    <a:cubicBezTo>
                      <a:pt x="1450" y="9732"/>
                      <a:pt x="1650" y="9382"/>
                      <a:pt x="1850" y="9232"/>
                    </a:cubicBezTo>
                    <a:cubicBezTo>
                      <a:pt x="2066" y="9082"/>
                      <a:pt x="2266" y="8932"/>
                      <a:pt x="2483" y="8765"/>
                    </a:cubicBezTo>
                    <a:cubicBezTo>
                      <a:pt x="2916" y="8432"/>
                      <a:pt x="3499" y="8382"/>
                      <a:pt x="3966" y="8099"/>
                    </a:cubicBezTo>
                    <a:cubicBezTo>
                      <a:pt x="4182" y="7949"/>
                      <a:pt x="4316" y="7782"/>
                      <a:pt x="4582" y="7715"/>
                    </a:cubicBezTo>
                    <a:cubicBezTo>
                      <a:pt x="4816" y="7632"/>
                      <a:pt x="5182" y="7599"/>
                      <a:pt x="5449" y="7549"/>
                    </a:cubicBezTo>
                    <a:cubicBezTo>
                      <a:pt x="5949" y="7449"/>
                      <a:pt x="6415" y="7316"/>
                      <a:pt x="6932" y="7182"/>
                    </a:cubicBezTo>
                    <a:cubicBezTo>
                      <a:pt x="8448" y="6799"/>
                      <a:pt x="9931" y="6466"/>
                      <a:pt x="11164" y="5416"/>
                    </a:cubicBezTo>
                    <a:cubicBezTo>
                      <a:pt x="11714" y="4949"/>
                      <a:pt x="12131" y="4350"/>
                      <a:pt x="12797" y="4083"/>
                    </a:cubicBezTo>
                    <a:cubicBezTo>
                      <a:pt x="13480" y="3800"/>
                      <a:pt x="14130" y="3733"/>
                      <a:pt x="14863" y="3733"/>
                    </a:cubicBezTo>
                    <a:cubicBezTo>
                      <a:pt x="15047" y="3716"/>
                      <a:pt x="16296" y="3566"/>
                      <a:pt x="15930" y="3117"/>
                    </a:cubicBezTo>
                    <a:cubicBezTo>
                      <a:pt x="15846" y="3017"/>
                      <a:pt x="15580" y="3100"/>
                      <a:pt x="15463" y="3083"/>
                    </a:cubicBezTo>
                    <a:cubicBezTo>
                      <a:pt x="14797" y="2933"/>
                      <a:pt x="14097" y="2650"/>
                      <a:pt x="12164" y="225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3" name="Google Shape;1483;p14"/>
              <p:cNvSpPr/>
              <p:nvPr/>
            </p:nvSpPr>
            <p:spPr>
              <a:xfrm>
                <a:off x="6744075" y="-255750"/>
                <a:ext cx="60025" cy="69175"/>
              </a:xfrm>
              <a:custGeom>
                <a:avLst/>
                <a:gdLst/>
                <a:ahLst/>
                <a:cxnLst/>
                <a:rect l="l" t="t" r="r" b="b"/>
                <a:pathLst>
                  <a:path w="2401" h="2767" extrusionOk="0">
                    <a:moveTo>
                      <a:pt x="217" y="2767"/>
                    </a:moveTo>
                    <a:cubicBezTo>
                      <a:pt x="67" y="2217"/>
                      <a:pt x="1" y="1634"/>
                      <a:pt x="17" y="1067"/>
                    </a:cubicBezTo>
                    <a:cubicBezTo>
                      <a:pt x="534" y="834"/>
                      <a:pt x="684" y="1"/>
                      <a:pt x="1384" y="51"/>
                    </a:cubicBezTo>
                    <a:cubicBezTo>
                      <a:pt x="1600" y="51"/>
                      <a:pt x="1950" y="267"/>
                      <a:pt x="2067" y="501"/>
                    </a:cubicBezTo>
                    <a:cubicBezTo>
                      <a:pt x="2400" y="1167"/>
                      <a:pt x="1234" y="2000"/>
                      <a:pt x="1067" y="256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4" name="Google Shape;1484;p14"/>
              <p:cNvSpPr/>
              <p:nvPr/>
            </p:nvSpPr>
            <p:spPr>
              <a:xfrm>
                <a:off x="7965875" y="-507350"/>
                <a:ext cx="241650" cy="90825"/>
              </a:xfrm>
              <a:custGeom>
                <a:avLst/>
                <a:gdLst/>
                <a:ahLst/>
                <a:cxnLst/>
                <a:rect l="l" t="t" r="r" b="b"/>
                <a:pathLst>
                  <a:path w="9666" h="3633" extrusionOk="0">
                    <a:moveTo>
                      <a:pt x="8799" y="0"/>
                    </a:moveTo>
                    <a:cubicBezTo>
                      <a:pt x="6982" y="234"/>
                      <a:pt x="5083" y="567"/>
                      <a:pt x="3350" y="1267"/>
                    </a:cubicBezTo>
                    <a:cubicBezTo>
                      <a:pt x="2750" y="1500"/>
                      <a:pt x="1" y="2483"/>
                      <a:pt x="1650" y="3250"/>
                    </a:cubicBezTo>
                    <a:cubicBezTo>
                      <a:pt x="2367" y="3583"/>
                      <a:pt x="3450" y="3566"/>
                      <a:pt x="4233" y="3600"/>
                    </a:cubicBezTo>
                    <a:cubicBezTo>
                      <a:pt x="5183" y="3633"/>
                      <a:pt x="6166" y="3550"/>
                      <a:pt x="7099" y="3383"/>
                    </a:cubicBezTo>
                    <a:cubicBezTo>
                      <a:pt x="7749" y="3266"/>
                      <a:pt x="9665" y="2883"/>
                      <a:pt x="9648" y="190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5" name="Google Shape;1485;p14"/>
              <p:cNvSpPr/>
              <p:nvPr/>
            </p:nvSpPr>
            <p:spPr>
              <a:xfrm>
                <a:off x="6844050" y="-760200"/>
                <a:ext cx="348275" cy="228300"/>
              </a:xfrm>
              <a:custGeom>
                <a:avLst/>
                <a:gdLst/>
                <a:ahLst/>
                <a:cxnLst/>
                <a:rect l="l" t="t" r="r" b="b"/>
                <a:pathLst>
                  <a:path w="13931" h="9132" extrusionOk="0">
                    <a:moveTo>
                      <a:pt x="217" y="9131"/>
                    </a:moveTo>
                    <a:cubicBezTo>
                      <a:pt x="117" y="8465"/>
                      <a:pt x="1" y="7848"/>
                      <a:pt x="101" y="7182"/>
                    </a:cubicBezTo>
                    <a:cubicBezTo>
                      <a:pt x="351" y="5516"/>
                      <a:pt x="1267" y="3916"/>
                      <a:pt x="2417" y="2733"/>
                    </a:cubicBezTo>
                    <a:cubicBezTo>
                      <a:pt x="3400" y="1700"/>
                      <a:pt x="4600" y="683"/>
                      <a:pt x="5983" y="300"/>
                    </a:cubicBezTo>
                    <a:cubicBezTo>
                      <a:pt x="7016" y="0"/>
                      <a:pt x="7982" y="167"/>
                      <a:pt x="8982" y="483"/>
                    </a:cubicBezTo>
                    <a:cubicBezTo>
                      <a:pt x="9815" y="767"/>
                      <a:pt x="10465" y="1250"/>
                      <a:pt x="11215" y="1683"/>
                    </a:cubicBezTo>
                    <a:cubicBezTo>
                      <a:pt x="11648" y="1933"/>
                      <a:pt x="12131" y="1900"/>
                      <a:pt x="12581" y="2116"/>
                    </a:cubicBezTo>
                    <a:cubicBezTo>
                      <a:pt x="12981" y="2300"/>
                      <a:pt x="13714" y="2533"/>
                      <a:pt x="13814" y="3033"/>
                    </a:cubicBezTo>
                    <a:cubicBezTo>
                      <a:pt x="13931" y="3533"/>
                      <a:pt x="13398" y="3983"/>
                      <a:pt x="13064" y="4266"/>
                    </a:cubicBezTo>
                    <a:cubicBezTo>
                      <a:pt x="12231" y="4949"/>
                      <a:pt x="11381" y="5732"/>
                      <a:pt x="10382" y="6149"/>
                    </a:cubicBezTo>
                    <a:cubicBezTo>
                      <a:pt x="8799" y="6799"/>
                      <a:pt x="7132" y="7165"/>
                      <a:pt x="5649" y="8015"/>
                    </a:cubicBezTo>
                    <a:cubicBezTo>
                      <a:pt x="4933" y="8432"/>
                      <a:pt x="4216" y="8781"/>
                      <a:pt x="3367" y="8848"/>
                    </a:cubicBezTo>
                    <a:cubicBezTo>
                      <a:pt x="2517" y="8915"/>
                      <a:pt x="1634" y="8848"/>
                      <a:pt x="217" y="913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6" name="Google Shape;1486;p14"/>
              <p:cNvSpPr/>
              <p:nvPr/>
            </p:nvSpPr>
            <p:spPr>
              <a:xfrm>
                <a:off x="5967200" y="-282825"/>
                <a:ext cx="2330750" cy="822325"/>
              </a:xfrm>
              <a:custGeom>
                <a:avLst/>
                <a:gdLst/>
                <a:ahLst/>
                <a:cxnLst/>
                <a:rect l="l" t="t" r="r" b="b"/>
                <a:pathLst>
                  <a:path w="93230" h="32893" extrusionOk="0">
                    <a:moveTo>
                      <a:pt x="27045" y="10665"/>
                    </a:moveTo>
                    <a:cubicBezTo>
                      <a:pt x="28361" y="10198"/>
                      <a:pt x="29611" y="9598"/>
                      <a:pt x="30927" y="9149"/>
                    </a:cubicBezTo>
                    <a:cubicBezTo>
                      <a:pt x="31993" y="8782"/>
                      <a:pt x="33110" y="8732"/>
                      <a:pt x="34176" y="8432"/>
                    </a:cubicBezTo>
                    <a:cubicBezTo>
                      <a:pt x="34693" y="8282"/>
                      <a:pt x="35209" y="8082"/>
                      <a:pt x="35726" y="7932"/>
                    </a:cubicBezTo>
                    <a:cubicBezTo>
                      <a:pt x="36093" y="7815"/>
                      <a:pt x="36476" y="7766"/>
                      <a:pt x="36776" y="7516"/>
                    </a:cubicBezTo>
                    <a:cubicBezTo>
                      <a:pt x="36926" y="7416"/>
                      <a:pt x="37126" y="7249"/>
                      <a:pt x="37209" y="7099"/>
                    </a:cubicBezTo>
                    <a:cubicBezTo>
                      <a:pt x="37309" y="6916"/>
                      <a:pt x="37292" y="6716"/>
                      <a:pt x="37376" y="6549"/>
                    </a:cubicBezTo>
                    <a:cubicBezTo>
                      <a:pt x="37542" y="6183"/>
                      <a:pt x="37709" y="5899"/>
                      <a:pt x="38009" y="5633"/>
                    </a:cubicBezTo>
                    <a:cubicBezTo>
                      <a:pt x="38142" y="5516"/>
                      <a:pt x="38392" y="5383"/>
                      <a:pt x="38425" y="5199"/>
                    </a:cubicBezTo>
                    <a:cubicBezTo>
                      <a:pt x="38492" y="4866"/>
                      <a:pt x="37875" y="4166"/>
                      <a:pt x="37592" y="4033"/>
                    </a:cubicBezTo>
                    <a:cubicBezTo>
                      <a:pt x="37642" y="3783"/>
                      <a:pt x="37809" y="3833"/>
                      <a:pt x="37992" y="3783"/>
                    </a:cubicBezTo>
                    <a:cubicBezTo>
                      <a:pt x="38159" y="3750"/>
                      <a:pt x="38309" y="3683"/>
                      <a:pt x="38475" y="3650"/>
                    </a:cubicBezTo>
                    <a:cubicBezTo>
                      <a:pt x="38592" y="3616"/>
                      <a:pt x="38725" y="3683"/>
                      <a:pt x="38842" y="3650"/>
                    </a:cubicBezTo>
                    <a:cubicBezTo>
                      <a:pt x="38942" y="3633"/>
                      <a:pt x="38942" y="3550"/>
                      <a:pt x="39009" y="3533"/>
                    </a:cubicBezTo>
                    <a:cubicBezTo>
                      <a:pt x="39292" y="3467"/>
                      <a:pt x="39558" y="3417"/>
                      <a:pt x="39825" y="3350"/>
                    </a:cubicBezTo>
                    <a:cubicBezTo>
                      <a:pt x="40425" y="3167"/>
                      <a:pt x="40958" y="2933"/>
                      <a:pt x="41575" y="2833"/>
                    </a:cubicBezTo>
                    <a:cubicBezTo>
                      <a:pt x="43108" y="2633"/>
                      <a:pt x="44624" y="2250"/>
                      <a:pt x="46157" y="2134"/>
                    </a:cubicBezTo>
                    <a:cubicBezTo>
                      <a:pt x="47407" y="2034"/>
                      <a:pt x="48656" y="2000"/>
                      <a:pt x="49889" y="1767"/>
                    </a:cubicBezTo>
                    <a:cubicBezTo>
                      <a:pt x="50689" y="1600"/>
                      <a:pt x="51489" y="1517"/>
                      <a:pt x="52289" y="1384"/>
                    </a:cubicBezTo>
                    <a:cubicBezTo>
                      <a:pt x="53755" y="1150"/>
                      <a:pt x="55205" y="784"/>
                      <a:pt x="56688" y="584"/>
                    </a:cubicBezTo>
                    <a:cubicBezTo>
                      <a:pt x="59304" y="217"/>
                      <a:pt x="62036" y="1"/>
                      <a:pt x="64669" y="51"/>
                    </a:cubicBezTo>
                    <a:cubicBezTo>
                      <a:pt x="66369" y="84"/>
                      <a:pt x="68118" y="217"/>
                      <a:pt x="69701" y="834"/>
                    </a:cubicBezTo>
                    <a:cubicBezTo>
                      <a:pt x="70135" y="1000"/>
                      <a:pt x="71201" y="1584"/>
                      <a:pt x="71384" y="2117"/>
                    </a:cubicBezTo>
                    <a:cubicBezTo>
                      <a:pt x="71418" y="2217"/>
                      <a:pt x="71368" y="2300"/>
                      <a:pt x="71384" y="2400"/>
                    </a:cubicBezTo>
                    <a:cubicBezTo>
                      <a:pt x="71418" y="2500"/>
                      <a:pt x="71534" y="2550"/>
                      <a:pt x="71551" y="2667"/>
                    </a:cubicBezTo>
                    <a:cubicBezTo>
                      <a:pt x="71584" y="2983"/>
                      <a:pt x="71118" y="3250"/>
                      <a:pt x="70968" y="3500"/>
                    </a:cubicBezTo>
                    <a:cubicBezTo>
                      <a:pt x="70718" y="3916"/>
                      <a:pt x="70451" y="4350"/>
                      <a:pt x="70251" y="4800"/>
                    </a:cubicBezTo>
                    <a:cubicBezTo>
                      <a:pt x="69851" y="5649"/>
                      <a:pt x="69168" y="6266"/>
                      <a:pt x="68202" y="6049"/>
                    </a:cubicBezTo>
                    <a:cubicBezTo>
                      <a:pt x="67768" y="5966"/>
                      <a:pt x="67335" y="5783"/>
                      <a:pt x="66902" y="5649"/>
                    </a:cubicBezTo>
                    <a:cubicBezTo>
                      <a:pt x="66019" y="5399"/>
                      <a:pt x="65119" y="5199"/>
                      <a:pt x="64219" y="5049"/>
                    </a:cubicBezTo>
                    <a:cubicBezTo>
                      <a:pt x="62920" y="4816"/>
                      <a:pt x="61620" y="4500"/>
                      <a:pt x="60320" y="4233"/>
                    </a:cubicBezTo>
                    <a:cubicBezTo>
                      <a:pt x="57421" y="3616"/>
                      <a:pt x="54188" y="4450"/>
                      <a:pt x="51889" y="6316"/>
                    </a:cubicBezTo>
                    <a:cubicBezTo>
                      <a:pt x="51139" y="6916"/>
                      <a:pt x="50406" y="7599"/>
                      <a:pt x="50123" y="8532"/>
                    </a:cubicBezTo>
                    <a:cubicBezTo>
                      <a:pt x="50006" y="8915"/>
                      <a:pt x="50039" y="9382"/>
                      <a:pt x="50056" y="9765"/>
                    </a:cubicBezTo>
                    <a:cubicBezTo>
                      <a:pt x="50089" y="10382"/>
                      <a:pt x="50706" y="10648"/>
                      <a:pt x="50872" y="11231"/>
                    </a:cubicBezTo>
                    <a:cubicBezTo>
                      <a:pt x="51072" y="11964"/>
                      <a:pt x="51022" y="12764"/>
                      <a:pt x="51306" y="13464"/>
                    </a:cubicBezTo>
                    <a:cubicBezTo>
                      <a:pt x="51756" y="14547"/>
                      <a:pt x="52889" y="14381"/>
                      <a:pt x="53855" y="14547"/>
                    </a:cubicBezTo>
                    <a:cubicBezTo>
                      <a:pt x="54955" y="14747"/>
                      <a:pt x="56221" y="15014"/>
                      <a:pt x="57054" y="15830"/>
                    </a:cubicBezTo>
                    <a:cubicBezTo>
                      <a:pt x="57671" y="16397"/>
                      <a:pt x="58404" y="17080"/>
                      <a:pt x="59170" y="17413"/>
                    </a:cubicBezTo>
                    <a:cubicBezTo>
                      <a:pt x="60187" y="17830"/>
                      <a:pt x="61770" y="17430"/>
                      <a:pt x="62686" y="16963"/>
                    </a:cubicBezTo>
                    <a:cubicBezTo>
                      <a:pt x="63020" y="16797"/>
                      <a:pt x="63336" y="16530"/>
                      <a:pt x="63636" y="16313"/>
                    </a:cubicBezTo>
                    <a:cubicBezTo>
                      <a:pt x="64169" y="15914"/>
                      <a:pt x="64736" y="15580"/>
                      <a:pt x="65302" y="15264"/>
                    </a:cubicBezTo>
                    <a:cubicBezTo>
                      <a:pt x="66652" y="14497"/>
                      <a:pt x="68102" y="14031"/>
                      <a:pt x="69651" y="13914"/>
                    </a:cubicBezTo>
                    <a:cubicBezTo>
                      <a:pt x="70435" y="13847"/>
                      <a:pt x="71501" y="13681"/>
                      <a:pt x="72251" y="14031"/>
                    </a:cubicBezTo>
                    <a:cubicBezTo>
                      <a:pt x="72417" y="14097"/>
                      <a:pt x="73167" y="14364"/>
                      <a:pt x="73201" y="14564"/>
                    </a:cubicBezTo>
                    <a:cubicBezTo>
                      <a:pt x="72817" y="14464"/>
                      <a:pt x="72384" y="14281"/>
                      <a:pt x="71951" y="14197"/>
                    </a:cubicBezTo>
                    <a:cubicBezTo>
                      <a:pt x="71251" y="14064"/>
                      <a:pt x="70435" y="14397"/>
                      <a:pt x="69735" y="14447"/>
                    </a:cubicBezTo>
                    <a:cubicBezTo>
                      <a:pt x="69251" y="14497"/>
                      <a:pt x="68818" y="14581"/>
                      <a:pt x="68318" y="14581"/>
                    </a:cubicBezTo>
                    <a:cubicBezTo>
                      <a:pt x="67585" y="14597"/>
                      <a:pt x="66985" y="14897"/>
                      <a:pt x="66335" y="15214"/>
                    </a:cubicBezTo>
                    <a:cubicBezTo>
                      <a:pt x="65986" y="15397"/>
                      <a:pt x="65336" y="15847"/>
                      <a:pt x="65236" y="16280"/>
                    </a:cubicBezTo>
                    <a:cubicBezTo>
                      <a:pt x="65152" y="16663"/>
                      <a:pt x="65469" y="16997"/>
                      <a:pt x="65786" y="17180"/>
                    </a:cubicBezTo>
                    <a:cubicBezTo>
                      <a:pt x="66652" y="17713"/>
                      <a:pt x="67768" y="17896"/>
                      <a:pt x="68768" y="17996"/>
                    </a:cubicBezTo>
                    <a:cubicBezTo>
                      <a:pt x="69985" y="18130"/>
                      <a:pt x="71034" y="18513"/>
                      <a:pt x="72217" y="18796"/>
                    </a:cubicBezTo>
                    <a:cubicBezTo>
                      <a:pt x="73434" y="19113"/>
                      <a:pt x="74650" y="19246"/>
                      <a:pt x="75867" y="19463"/>
                    </a:cubicBezTo>
                    <a:cubicBezTo>
                      <a:pt x="76600" y="19579"/>
                      <a:pt x="77266" y="19896"/>
                      <a:pt x="77983" y="20029"/>
                    </a:cubicBezTo>
                    <a:cubicBezTo>
                      <a:pt x="78899" y="20213"/>
                      <a:pt x="80032" y="19863"/>
                      <a:pt x="80799" y="19379"/>
                    </a:cubicBezTo>
                    <a:cubicBezTo>
                      <a:pt x="81249" y="19079"/>
                      <a:pt x="81715" y="18813"/>
                      <a:pt x="82165" y="18496"/>
                    </a:cubicBezTo>
                    <a:cubicBezTo>
                      <a:pt x="82465" y="18246"/>
                      <a:pt x="82765" y="17980"/>
                      <a:pt x="83048" y="17696"/>
                    </a:cubicBezTo>
                    <a:cubicBezTo>
                      <a:pt x="83298" y="17530"/>
                      <a:pt x="83531" y="17330"/>
                      <a:pt x="83731" y="17113"/>
                    </a:cubicBezTo>
                    <a:cubicBezTo>
                      <a:pt x="84065" y="16647"/>
                      <a:pt x="83915" y="15780"/>
                      <a:pt x="83581" y="15347"/>
                    </a:cubicBezTo>
                    <a:cubicBezTo>
                      <a:pt x="83148" y="14797"/>
                      <a:pt x="82548" y="14681"/>
                      <a:pt x="81915" y="14564"/>
                    </a:cubicBezTo>
                    <a:cubicBezTo>
                      <a:pt x="80732" y="14314"/>
                      <a:pt x="79532" y="13831"/>
                      <a:pt x="78299" y="13897"/>
                    </a:cubicBezTo>
                    <a:cubicBezTo>
                      <a:pt x="78616" y="13681"/>
                      <a:pt x="79099" y="13747"/>
                      <a:pt x="79449" y="13747"/>
                    </a:cubicBezTo>
                    <a:cubicBezTo>
                      <a:pt x="79932" y="13747"/>
                      <a:pt x="80432" y="13747"/>
                      <a:pt x="80915" y="13747"/>
                    </a:cubicBezTo>
                    <a:cubicBezTo>
                      <a:pt x="81532" y="13747"/>
                      <a:pt x="82082" y="13781"/>
                      <a:pt x="82682" y="13897"/>
                    </a:cubicBezTo>
                    <a:cubicBezTo>
                      <a:pt x="83598" y="14064"/>
                      <a:pt x="84448" y="14547"/>
                      <a:pt x="85431" y="14464"/>
                    </a:cubicBezTo>
                    <a:cubicBezTo>
                      <a:pt x="85748" y="14431"/>
                      <a:pt x="86231" y="14164"/>
                      <a:pt x="86547" y="14297"/>
                    </a:cubicBezTo>
                    <a:cubicBezTo>
                      <a:pt x="87064" y="14514"/>
                      <a:pt x="85748" y="15547"/>
                      <a:pt x="85598" y="15714"/>
                    </a:cubicBezTo>
                    <a:cubicBezTo>
                      <a:pt x="85098" y="16280"/>
                      <a:pt x="84231" y="16713"/>
                      <a:pt x="84148" y="17530"/>
                    </a:cubicBezTo>
                    <a:cubicBezTo>
                      <a:pt x="84031" y="18746"/>
                      <a:pt x="84698" y="19596"/>
                      <a:pt x="85531" y="20379"/>
                    </a:cubicBezTo>
                    <a:cubicBezTo>
                      <a:pt x="86631" y="21429"/>
                      <a:pt x="87880" y="22295"/>
                      <a:pt x="88930" y="23428"/>
                    </a:cubicBezTo>
                    <a:cubicBezTo>
                      <a:pt x="89547" y="24112"/>
                      <a:pt x="90063" y="24845"/>
                      <a:pt x="90763" y="25461"/>
                    </a:cubicBezTo>
                    <a:cubicBezTo>
                      <a:pt x="91163" y="25795"/>
                      <a:pt x="91646" y="26111"/>
                      <a:pt x="92013" y="26494"/>
                    </a:cubicBezTo>
                    <a:cubicBezTo>
                      <a:pt x="93229" y="27777"/>
                      <a:pt x="89847" y="28111"/>
                      <a:pt x="89313" y="28177"/>
                    </a:cubicBezTo>
                    <a:cubicBezTo>
                      <a:pt x="86597" y="28511"/>
                      <a:pt x="83815" y="28544"/>
                      <a:pt x="81082" y="28627"/>
                    </a:cubicBezTo>
                    <a:cubicBezTo>
                      <a:pt x="77300" y="28777"/>
                      <a:pt x="73500" y="28694"/>
                      <a:pt x="69701" y="28810"/>
                    </a:cubicBezTo>
                    <a:cubicBezTo>
                      <a:pt x="59254" y="29094"/>
                      <a:pt x="48990" y="31127"/>
                      <a:pt x="38609" y="32126"/>
                    </a:cubicBezTo>
                    <a:cubicBezTo>
                      <a:pt x="34959" y="32476"/>
                      <a:pt x="31277" y="32760"/>
                      <a:pt x="27611" y="32843"/>
                    </a:cubicBezTo>
                    <a:cubicBezTo>
                      <a:pt x="24645" y="32893"/>
                      <a:pt x="21729" y="32693"/>
                      <a:pt x="18763" y="32443"/>
                    </a:cubicBezTo>
                    <a:cubicBezTo>
                      <a:pt x="15881" y="32210"/>
                      <a:pt x="12981" y="32076"/>
                      <a:pt x="10099" y="31760"/>
                    </a:cubicBezTo>
                    <a:cubicBezTo>
                      <a:pt x="8449" y="31560"/>
                      <a:pt x="6766" y="31410"/>
                      <a:pt x="5150" y="31027"/>
                    </a:cubicBezTo>
                    <a:cubicBezTo>
                      <a:pt x="3950" y="30743"/>
                      <a:pt x="2734" y="30310"/>
                      <a:pt x="1617" y="29744"/>
                    </a:cubicBezTo>
                    <a:cubicBezTo>
                      <a:pt x="1151" y="29494"/>
                      <a:pt x="318" y="29110"/>
                      <a:pt x="1" y="28627"/>
                    </a:cubicBezTo>
                    <a:cubicBezTo>
                      <a:pt x="318" y="28011"/>
                      <a:pt x="1617" y="28127"/>
                      <a:pt x="2167" y="28061"/>
                    </a:cubicBezTo>
                    <a:cubicBezTo>
                      <a:pt x="3417" y="27894"/>
                      <a:pt x="4633" y="27727"/>
                      <a:pt x="5883" y="27494"/>
                    </a:cubicBezTo>
                    <a:cubicBezTo>
                      <a:pt x="7049" y="27294"/>
                      <a:pt x="8199" y="27094"/>
                      <a:pt x="9365" y="26878"/>
                    </a:cubicBezTo>
                    <a:cubicBezTo>
                      <a:pt x="10465" y="26661"/>
                      <a:pt x="11648" y="27028"/>
                      <a:pt x="12681" y="26528"/>
                    </a:cubicBezTo>
                    <a:cubicBezTo>
                      <a:pt x="13381" y="26178"/>
                      <a:pt x="13948" y="25695"/>
                      <a:pt x="14464" y="25111"/>
                    </a:cubicBezTo>
                    <a:cubicBezTo>
                      <a:pt x="14864" y="24645"/>
                      <a:pt x="15497" y="23878"/>
                      <a:pt x="16131" y="23728"/>
                    </a:cubicBezTo>
                    <a:cubicBezTo>
                      <a:pt x="16430" y="23662"/>
                      <a:pt x="16814" y="23678"/>
                      <a:pt x="17114" y="23645"/>
                    </a:cubicBezTo>
                    <a:cubicBezTo>
                      <a:pt x="17680" y="23578"/>
                      <a:pt x="18213" y="23562"/>
                      <a:pt x="18780" y="23595"/>
                    </a:cubicBezTo>
                    <a:cubicBezTo>
                      <a:pt x="20746" y="23745"/>
                      <a:pt x="22779" y="23828"/>
                      <a:pt x="24745" y="23678"/>
                    </a:cubicBezTo>
                    <a:cubicBezTo>
                      <a:pt x="27878" y="23428"/>
                      <a:pt x="30927" y="22779"/>
                      <a:pt x="33776" y="21396"/>
                    </a:cubicBezTo>
                    <a:cubicBezTo>
                      <a:pt x="35159" y="20712"/>
                      <a:pt x="37775" y="19696"/>
                      <a:pt x="37026" y="17680"/>
                    </a:cubicBezTo>
                    <a:cubicBezTo>
                      <a:pt x="36626" y="16597"/>
                      <a:pt x="35576" y="16147"/>
                      <a:pt x="34759" y="15430"/>
                    </a:cubicBezTo>
                    <a:cubicBezTo>
                      <a:pt x="34326" y="15030"/>
                      <a:pt x="33926" y="14597"/>
                      <a:pt x="33526" y="14181"/>
                    </a:cubicBezTo>
                    <a:cubicBezTo>
                      <a:pt x="32777" y="13431"/>
                      <a:pt x="31993" y="12731"/>
                      <a:pt x="30994" y="12331"/>
                    </a:cubicBezTo>
                    <a:cubicBezTo>
                      <a:pt x="29644" y="11781"/>
                      <a:pt x="28478" y="11798"/>
                      <a:pt x="27061" y="11898"/>
                    </a:cubicBezTo>
                    <a:cubicBezTo>
                      <a:pt x="25728" y="11981"/>
                      <a:pt x="24295" y="11981"/>
                      <a:pt x="22996" y="11615"/>
                    </a:cubicBezTo>
                    <a:cubicBezTo>
                      <a:pt x="23162" y="11415"/>
                      <a:pt x="24179" y="11381"/>
                      <a:pt x="24229" y="11365"/>
                    </a:cubicBezTo>
                    <a:cubicBezTo>
                      <a:pt x="25128" y="11231"/>
                      <a:pt x="26012" y="11115"/>
                      <a:pt x="27045" y="10665"/>
                    </a:cubicBezTo>
                    <a:close/>
                  </a:path>
                </a:pathLst>
              </a:custGeom>
              <a:solidFill>
                <a:srgbClr val="E8EC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7" name="Google Shape;1487;p14"/>
              <p:cNvSpPr/>
              <p:nvPr/>
            </p:nvSpPr>
            <p:spPr>
              <a:xfrm>
                <a:off x="7649275" y="-434875"/>
                <a:ext cx="1563850" cy="369950"/>
              </a:xfrm>
              <a:custGeom>
                <a:avLst/>
                <a:gdLst/>
                <a:ahLst/>
                <a:cxnLst/>
                <a:rect l="l" t="t" r="r" b="b"/>
                <a:pathLst>
                  <a:path w="62554" h="14798" extrusionOk="0">
                    <a:moveTo>
                      <a:pt x="9265" y="7482"/>
                    </a:moveTo>
                    <a:cubicBezTo>
                      <a:pt x="8816" y="8099"/>
                      <a:pt x="8116" y="8682"/>
                      <a:pt x="8899" y="9349"/>
                    </a:cubicBezTo>
                    <a:cubicBezTo>
                      <a:pt x="9382" y="9765"/>
                      <a:pt x="10032" y="9982"/>
                      <a:pt x="10232" y="10665"/>
                    </a:cubicBezTo>
                    <a:cubicBezTo>
                      <a:pt x="10415" y="11315"/>
                      <a:pt x="10682" y="11798"/>
                      <a:pt x="11282" y="12198"/>
                    </a:cubicBezTo>
                    <a:cubicBezTo>
                      <a:pt x="12298" y="12848"/>
                      <a:pt x="13331" y="12981"/>
                      <a:pt x="14514" y="13131"/>
                    </a:cubicBezTo>
                    <a:cubicBezTo>
                      <a:pt x="15881" y="13314"/>
                      <a:pt x="17264" y="13331"/>
                      <a:pt x="18630" y="13548"/>
                    </a:cubicBezTo>
                    <a:cubicBezTo>
                      <a:pt x="19363" y="13664"/>
                      <a:pt x="20080" y="13864"/>
                      <a:pt x="20829" y="13947"/>
                    </a:cubicBezTo>
                    <a:cubicBezTo>
                      <a:pt x="21829" y="14047"/>
                      <a:pt x="22812" y="14081"/>
                      <a:pt x="23829" y="14081"/>
                    </a:cubicBezTo>
                    <a:cubicBezTo>
                      <a:pt x="25412" y="14097"/>
                      <a:pt x="27078" y="13781"/>
                      <a:pt x="28611" y="13348"/>
                    </a:cubicBezTo>
                    <a:cubicBezTo>
                      <a:pt x="29994" y="12948"/>
                      <a:pt x="31410" y="12598"/>
                      <a:pt x="32843" y="12431"/>
                    </a:cubicBezTo>
                    <a:cubicBezTo>
                      <a:pt x="33377" y="12365"/>
                      <a:pt x="33943" y="12348"/>
                      <a:pt x="34443" y="12248"/>
                    </a:cubicBezTo>
                    <a:cubicBezTo>
                      <a:pt x="34610" y="12215"/>
                      <a:pt x="34760" y="12065"/>
                      <a:pt x="34943" y="12098"/>
                    </a:cubicBezTo>
                    <a:cubicBezTo>
                      <a:pt x="35109" y="12148"/>
                      <a:pt x="35126" y="12281"/>
                      <a:pt x="35259" y="12365"/>
                    </a:cubicBezTo>
                    <a:cubicBezTo>
                      <a:pt x="35359" y="12431"/>
                      <a:pt x="35459" y="12448"/>
                      <a:pt x="35576" y="12531"/>
                    </a:cubicBezTo>
                    <a:cubicBezTo>
                      <a:pt x="35693" y="12631"/>
                      <a:pt x="35759" y="12764"/>
                      <a:pt x="35893" y="12848"/>
                    </a:cubicBezTo>
                    <a:cubicBezTo>
                      <a:pt x="36276" y="13148"/>
                      <a:pt x="36759" y="13281"/>
                      <a:pt x="37109" y="13581"/>
                    </a:cubicBezTo>
                    <a:cubicBezTo>
                      <a:pt x="37875" y="14214"/>
                      <a:pt x="39009" y="14564"/>
                      <a:pt x="39975" y="14631"/>
                    </a:cubicBezTo>
                    <a:cubicBezTo>
                      <a:pt x="40325" y="14664"/>
                      <a:pt x="40641" y="14781"/>
                      <a:pt x="40975" y="14781"/>
                    </a:cubicBezTo>
                    <a:cubicBezTo>
                      <a:pt x="41458" y="14797"/>
                      <a:pt x="41941" y="14797"/>
                      <a:pt x="42408" y="14781"/>
                    </a:cubicBezTo>
                    <a:cubicBezTo>
                      <a:pt x="43657" y="14747"/>
                      <a:pt x="44990" y="14514"/>
                      <a:pt x="46224" y="14297"/>
                    </a:cubicBezTo>
                    <a:cubicBezTo>
                      <a:pt x="46657" y="14214"/>
                      <a:pt x="47123" y="14181"/>
                      <a:pt x="47540" y="14064"/>
                    </a:cubicBezTo>
                    <a:cubicBezTo>
                      <a:pt x="47940" y="13931"/>
                      <a:pt x="48306" y="13631"/>
                      <a:pt x="48673" y="13448"/>
                    </a:cubicBezTo>
                    <a:cubicBezTo>
                      <a:pt x="49056" y="13264"/>
                      <a:pt x="49373" y="13031"/>
                      <a:pt x="49739" y="12814"/>
                    </a:cubicBezTo>
                    <a:cubicBezTo>
                      <a:pt x="50223" y="12531"/>
                      <a:pt x="50722" y="12315"/>
                      <a:pt x="51222" y="12081"/>
                    </a:cubicBezTo>
                    <a:cubicBezTo>
                      <a:pt x="51689" y="11848"/>
                      <a:pt x="52072" y="11615"/>
                      <a:pt x="52605" y="11498"/>
                    </a:cubicBezTo>
                    <a:cubicBezTo>
                      <a:pt x="53055" y="11381"/>
                      <a:pt x="53538" y="11348"/>
                      <a:pt x="53988" y="11248"/>
                    </a:cubicBezTo>
                    <a:cubicBezTo>
                      <a:pt x="54388" y="11148"/>
                      <a:pt x="54772" y="10998"/>
                      <a:pt x="55138" y="10815"/>
                    </a:cubicBezTo>
                    <a:cubicBezTo>
                      <a:pt x="55838" y="10498"/>
                      <a:pt x="56571" y="10332"/>
                      <a:pt x="57254" y="9998"/>
                    </a:cubicBezTo>
                    <a:cubicBezTo>
                      <a:pt x="58354" y="9482"/>
                      <a:pt x="59454" y="9049"/>
                      <a:pt x="60320" y="8149"/>
                    </a:cubicBezTo>
                    <a:cubicBezTo>
                      <a:pt x="61037" y="7399"/>
                      <a:pt x="61637" y="6666"/>
                      <a:pt x="62020" y="5699"/>
                    </a:cubicBezTo>
                    <a:cubicBezTo>
                      <a:pt x="62303" y="5000"/>
                      <a:pt x="62553" y="4333"/>
                      <a:pt x="62436" y="3550"/>
                    </a:cubicBezTo>
                    <a:cubicBezTo>
                      <a:pt x="62320" y="2817"/>
                      <a:pt x="61837" y="2284"/>
                      <a:pt x="61187" y="1934"/>
                    </a:cubicBezTo>
                    <a:cubicBezTo>
                      <a:pt x="60387" y="1500"/>
                      <a:pt x="59437" y="1417"/>
                      <a:pt x="58621" y="1001"/>
                    </a:cubicBezTo>
                    <a:cubicBezTo>
                      <a:pt x="58137" y="751"/>
                      <a:pt x="57687" y="567"/>
                      <a:pt x="57171" y="401"/>
                    </a:cubicBezTo>
                    <a:cubicBezTo>
                      <a:pt x="56704" y="234"/>
                      <a:pt x="56221" y="1"/>
                      <a:pt x="55705" y="51"/>
                    </a:cubicBezTo>
                    <a:cubicBezTo>
                      <a:pt x="53355" y="217"/>
                      <a:pt x="51572" y="2150"/>
                      <a:pt x="49323" y="2617"/>
                    </a:cubicBezTo>
                    <a:cubicBezTo>
                      <a:pt x="48890" y="2700"/>
                      <a:pt x="48506" y="2850"/>
                      <a:pt x="48056" y="2867"/>
                    </a:cubicBezTo>
                    <a:cubicBezTo>
                      <a:pt x="47623" y="2867"/>
                      <a:pt x="47173" y="2850"/>
                      <a:pt x="46723" y="2850"/>
                    </a:cubicBezTo>
                    <a:cubicBezTo>
                      <a:pt x="45624" y="2850"/>
                      <a:pt x="44507" y="2917"/>
                      <a:pt x="43424" y="2783"/>
                    </a:cubicBezTo>
                    <a:cubicBezTo>
                      <a:pt x="42074" y="2617"/>
                      <a:pt x="40691" y="2634"/>
                      <a:pt x="39342" y="2567"/>
                    </a:cubicBezTo>
                    <a:cubicBezTo>
                      <a:pt x="37842" y="2484"/>
                      <a:pt x="36426" y="2384"/>
                      <a:pt x="34943" y="2534"/>
                    </a:cubicBezTo>
                    <a:cubicBezTo>
                      <a:pt x="34210" y="2617"/>
                      <a:pt x="33476" y="2534"/>
                      <a:pt x="32743" y="2600"/>
                    </a:cubicBezTo>
                    <a:cubicBezTo>
                      <a:pt x="31877" y="2684"/>
                      <a:pt x="31027" y="2767"/>
                      <a:pt x="30144" y="2684"/>
                    </a:cubicBezTo>
                    <a:cubicBezTo>
                      <a:pt x="29327" y="2617"/>
                      <a:pt x="28478" y="2567"/>
                      <a:pt x="27694" y="2400"/>
                    </a:cubicBezTo>
                    <a:cubicBezTo>
                      <a:pt x="27178" y="2300"/>
                      <a:pt x="26911" y="2034"/>
                      <a:pt x="26495" y="1767"/>
                    </a:cubicBezTo>
                    <a:cubicBezTo>
                      <a:pt x="25595" y="1184"/>
                      <a:pt x="24462" y="734"/>
                      <a:pt x="23395" y="634"/>
                    </a:cubicBezTo>
                    <a:cubicBezTo>
                      <a:pt x="22196" y="501"/>
                      <a:pt x="20896" y="1267"/>
                      <a:pt x="19796" y="1617"/>
                    </a:cubicBezTo>
                    <a:cubicBezTo>
                      <a:pt x="18230" y="2117"/>
                      <a:pt x="16730" y="2800"/>
                      <a:pt x="15147" y="3283"/>
                    </a:cubicBezTo>
                    <a:cubicBezTo>
                      <a:pt x="13581" y="3750"/>
                      <a:pt x="12098" y="4300"/>
                      <a:pt x="10449" y="4383"/>
                    </a:cubicBezTo>
                    <a:cubicBezTo>
                      <a:pt x="8732" y="4483"/>
                      <a:pt x="6999" y="4200"/>
                      <a:pt x="5283" y="4050"/>
                    </a:cubicBezTo>
                    <a:cubicBezTo>
                      <a:pt x="4183" y="3933"/>
                      <a:pt x="3067" y="3917"/>
                      <a:pt x="1967" y="4050"/>
                    </a:cubicBezTo>
                    <a:cubicBezTo>
                      <a:pt x="1584" y="4116"/>
                      <a:pt x="1201" y="4166"/>
                      <a:pt x="817" y="4233"/>
                    </a:cubicBezTo>
                    <a:cubicBezTo>
                      <a:pt x="567" y="4266"/>
                      <a:pt x="218" y="4266"/>
                      <a:pt x="1" y="4433"/>
                    </a:cubicBezTo>
                    <a:cubicBezTo>
                      <a:pt x="68" y="4616"/>
                      <a:pt x="584" y="4650"/>
                      <a:pt x="767" y="4716"/>
                    </a:cubicBezTo>
                    <a:cubicBezTo>
                      <a:pt x="1267" y="4866"/>
                      <a:pt x="1751" y="4983"/>
                      <a:pt x="2267" y="5100"/>
                    </a:cubicBezTo>
                    <a:cubicBezTo>
                      <a:pt x="3367" y="5350"/>
                      <a:pt x="4533" y="5350"/>
                      <a:pt x="5616" y="5616"/>
                    </a:cubicBezTo>
                    <a:cubicBezTo>
                      <a:pt x="6216" y="5783"/>
                      <a:pt x="6833" y="5949"/>
                      <a:pt x="7399" y="6183"/>
                    </a:cubicBezTo>
                    <a:cubicBezTo>
                      <a:pt x="7616" y="6266"/>
                      <a:pt x="7832" y="6349"/>
                      <a:pt x="7999" y="6499"/>
                    </a:cubicBezTo>
                    <a:cubicBezTo>
                      <a:pt x="8166" y="6633"/>
                      <a:pt x="8216" y="6866"/>
                      <a:pt x="9265" y="7482"/>
                    </a:cubicBezTo>
                    <a:close/>
                  </a:path>
                </a:pathLst>
              </a:custGeom>
              <a:solidFill>
                <a:srgbClr val="E8EC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8" name="Google Shape;1488;p14"/>
              <p:cNvSpPr/>
              <p:nvPr/>
            </p:nvSpPr>
            <p:spPr>
              <a:xfrm>
                <a:off x="6819900" y="-480275"/>
                <a:ext cx="624450" cy="250800"/>
              </a:xfrm>
              <a:custGeom>
                <a:avLst/>
                <a:gdLst/>
                <a:ahLst/>
                <a:cxnLst/>
                <a:rect l="l" t="t" r="r" b="b"/>
                <a:pathLst>
                  <a:path w="24978" h="10032" extrusionOk="0">
                    <a:moveTo>
                      <a:pt x="14797" y="8315"/>
                    </a:moveTo>
                    <a:cubicBezTo>
                      <a:pt x="14114" y="8532"/>
                      <a:pt x="13481" y="8715"/>
                      <a:pt x="12797" y="8832"/>
                    </a:cubicBezTo>
                    <a:cubicBezTo>
                      <a:pt x="11264" y="9098"/>
                      <a:pt x="9748" y="9532"/>
                      <a:pt x="8215" y="9698"/>
                    </a:cubicBezTo>
                    <a:cubicBezTo>
                      <a:pt x="6582" y="9865"/>
                      <a:pt x="4883" y="10032"/>
                      <a:pt x="3266" y="9732"/>
                    </a:cubicBezTo>
                    <a:cubicBezTo>
                      <a:pt x="2400" y="9565"/>
                      <a:pt x="817" y="9365"/>
                      <a:pt x="317" y="8465"/>
                    </a:cubicBezTo>
                    <a:cubicBezTo>
                      <a:pt x="0" y="7899"/>
                      <a:pt x="617" y="7332"/>
                      <a:pt x="1033" y="6982"/>
                    </a:cubicBezTo>
                    <a:cubicBezTo>
                      <a:pt x="1583" y="6532"/>
                      <a:pt x="2067" y="6232"/>
                      <a:pt x="2450" y="5616"/>
                    </a:cubicBezTo>
                    <a:cubicBezTo>
                      <a:pt x="2650" y="5316"/>
                      <a:pt x="2666" y="4999"/>
                      <a:pt x="2816" y="4683"/>
                    </a:cubicBezTo>
                    <a:cubicBezTo>
                      <a:pt x="3000" y="4266"/>
                      <a:pt x="3400" y="3850"/>
                      <a:pt x="3699" y="3533"/>
                    </a:cubicBezTo>
                    <a:cubicBezTo>
                      <a:pt x="4399" y="2850"/>
                      <a:pt x="5266" y="2400"/>
                      <a:pt x="6166" y="2067"/>
                    </a:cubicBezTo>
                    <a:cubicBezTo>
                      <a:pt x="8432" y="1234"/>
                      <a:pt x="10948" y="1434"/>
                      <a:pt x="13314" y="1017"/>
                    </a:cubicBezTo>
                    <a:cubicBezTo>
                      <a:pt x="14030" y="900"/>
                      <a:pt x="14747" y="867"/>
                      <a:pt x="15463" y="750"/>
                    </a:cubicBezTo>
                    <a:cubicBezTo>
                      <a:pt x="16230" y="634"/>
                      <a:pt x="16980" y="450"/>
                      <a:pt x="17746" y="350"/>
                    </a:cubicBezTo>
                    <a:cubicBezTo>
                      <a:pt x="19446" y="134"/>
                      <a:pt x="21212" y="1"/>
                      <a:pt x="22812" y="734"/>
                    </a:cubicBezTo>
                    <a:cubicBezTo>
                      <a:pt x="23911" y="1234"/>
                      <a:pt x="24711" y="1850"/>
                      <a:pt x="24878" y="3116"/>
                    </a:cubicBezTo>
                    <a:cubicBezTo>
                      <a:pt x="24978" y="4016"/>
                      <a:pt x="24845" y="5016"/>
                      <a:pt x="24311" y="5783"/>
                    </a:cubicBezTo>
                    <a:cubicBezTo>
                      <a:pt x="23628" y="6782"/>
                      <a:pt x="22445" y="6849"/>
                      <a:pt x="21362" y="6949"/>
                    </a:cubicBezTo>
                    <a:cubicBezTo>
                      <a:pt x="20379" y="7049"/>
                      <a:pt x="19379" y="7082"/>
                      <a:pt x="18396" y="7182"/>
                    </a:cubicBezTo>
                    <a:cubicBezTo>
                      <a:pt x="16313" y="7382"/>
                      <a:pt x="14297" y="7882"/>
                      <a:pt x="12264" y="8315"/>
                    </a:cubicBezTo>
                    <a:close/>
                  </a:path>
                </a:pathLst>
              </a:custGeom>
              <a:solidFill>
                <a:srgbClr val="E8EC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9" name="Google Shape;1489;p14"/>
              <p:cNvSpPr/>
              <p:nvPr/>
            </p:nvSpPr>
            <p:spPr>
              <a:xfrm>
                <a:off x="7940475" y="-586075"/>
                <a:ext cx="350350" cy="138325"/>
              </a:xfrm>
              <a:custGeom>
                <a:avLst/>
                <a:gdLst/>
                <a:ahLst/>
                <a:cxnLst/>
                <a:rect l="l" t="t" r="r" b="b"/>
                <a:pathLst>
                  <a:path w="14014" h="5533" extrusionOk="0">
                    <a:moveTo>
                      <a:pt x="0" y="5532"/>
                    </a:moveTo>
                    <a:cubicBezTo>
                      <a:pt x="1317" y="4516"/>
                      <a:pt x="2800" y="3749"/>
                      <a:pt x="4449" y="3416"/>
                    </a:cubicBezTo>
                    <a:cubicBezTo>
                      <a:pt x="5416" y="3216"/>
                      <a:pt x="6349" y="3133"/>
                      <a:pt x="7332" y="3149"/>
                    </a:cubicBezTo>
                    <a:cubicBezTo>
                      <a:pt x="8165" y="3149"/>
                      <a:pt x="9048" y="3233"/>
                      <a:pt x="9865" y="3133"/>
                    </a:cubicBezTo>
                    <a:cubicBezTo>
                      <a:pt x="10998" y="2983"/>
                      <a:pt x="12431" y="2566"/>
                      <a:pt x="13164" y="1667"/>
                    </a:cubicBezTo>
                    <a:cubicBezTo>
                      <a:pt x="13497" y="1283"/>
                      <a:pt x="14014" y="400"/>
                      <a:pt x="13197" y="200"/>
                    </a:cubicBezTo>
                    <a:cubicBezTo>
                      <a:pt x="12281" y="0"/>
                      <a:pt x="11248" y="817"/>
                      <a:pt x="10464" y="1183"/>
                    </a:cubicBezTo>
                    <a:cubicBezTo>
                      <a:pt x="9448" y="1650"/>
                      <a:pt x="8448" y="1966"/>
                      <a:pt x="7365" y="2216"/>
                    </a:cubicBezTo>
                    <a:cubicBezTo>
                      <a:pt x="6282" y="2466"/>
                      <a:pt x="5116" y="2616"/>
                      <a:pt x="4066" y="3016"/>
                    </a:cubicBezTo>
                    <a:cubicBezTo>
                      <a:pt x="3533" y="3233"/>
                      <a:pt x="2966" y="3416"/>
                      <a:pt x="2433" y="3633"/>
                    </a:cubicBezTo>
                    <a:cubicBezTo>
                      <a:pt x="1900" y="3849"/>
                      <a:pt x="967" y="4349"/>
                      <a:pt x="0" y="5532"/>
                    </a:cubicBezTo>
                    <a:close/>
                  </a:path>
                </a:pathLst>
              </a:custGeom>
              <a:solidFill>
                <a:srgbClr val="E8EC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0" name="Google Shape;1490;p14"/>
              <p:cNvSpPr/>
              <p:nvPr/>
            </p:nvSpPr>
            <p:spPr>
              <a:xfrm>
                <a:off x="7251875" y="-536500"/>
                <a:ext cx="66275" cy="57075"/>
              </a:xfrm>
              <a:custGeom>
                <a:avLst/>
                <a:gdLst/>
                <a:ahLst/>
                <a:cxnLst/>
                <a:rect l="l" t="t" r="r" b="b"/>
                <a:pathLst>
                  <a:path w="2651" h="2283" extrusionOk="0">
                    <a:moveTo>
                      <a:pt x="884" y="2283"/>
                    </a:moveTo>
                    <a:cubicBezTo>
                      <a:pt x="351" y="1733"/>
                      <a:pt x="1" y="1550"/>
                      <a:pt x="251" y="867"/>
                    </a:cubicBezTo>
                    <a:cubicBezTo>
                      <a:pt x="417" y="450"/>
                      <a:pt x="767" y="0"/>
                      <a:pt x="1267" y="17"/>
                    </a:cubicBezTo>
                    <a:cubicBezTo>
                      <a:pt x="1550" y="33"/>
                      <a:pt x="2133" y="367"/>
                      <a:pt x="2300" y="600"/>
                    </a:cubicBezTo>
                    <a:cubicBezTo>
                      <a:pt x="2650" y="1067"/>
                      <a:pt x="2367" y="1533"/>
                      <a:pt x="2000" y="186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1" name="Google Shape;1491;p14"/>
              <p:cNvSpPr/>
              <p:nvPr/>
            </p:nvSpPr>
            <p:spPr>
              <a:xfrm>
                <a:off x="7288950" y="-185750"/>
                <a:ext cx="432425" cy="207875"/>
              </a:xfrm>
              <a:custGeom>
                <a:avLst/>
                <a:gdLst/>
                <a:ahLst/>
                <a:cxnLst/>
                <a:rect l="l" t="t" r="r" b="b"/>
                <a:pathLst>
                  <a:path w="17297" h="8315" extrusionOk="0">
                    <a:moveTo>
                      <a:pt x="234" y="7348"/>
                    </a:moveTo>
                    <a:cubicBezTo>
                      <a:pt x="151" y="6698"/>
                      <a:pt x="1" y="6149"/>
                      <a:pt x="217" y="5532"/>
                    </a:cubicBezTo>
                    <a:cubicBezTo>
                      <a:pt x="467" y="4849"/>
                      <a:pt x="817" y="4099"/>
                      <a:pt x="1217" y="3499"/>
                    </a:cubicBezTo>
                    <a:cubicBezTo>
                      <a:pt x="1684" y="2799"/>
                      <a:pt x="2350" y="2383"/>
                      <a:pt x="3033" y="1933"/>
                    </a:cubicBezTo>
                    <a:cubicBezTo>
                      <a:pt x="3683" y="1500"/>
                      <a:pt x="4366" y="1000"/>
                      <a:pt x="5083" y="700"/>
                    </a:cubicBezTo>
                    <a:cubicBezTo>
                      <a:pt x="6632" y="33"/>
                      <a:pt x="8532" y="0"/>
                      <a:pt x="10198" y="33"/>
                    </a:cubicBezTo>
                    <a:cubicBezTo>
                      <a:pt x="11331" y="67"/>
                      <a:pt x="12498" y="150"/>
                      <a:pt x="13631" y="317"/>
                    </a:cubicBezTo>
                    <a:cubicBezTo>
                      <a:pt x="14614" y="467"/>
                      <a:pt x="15647" y="667"/>
                      <a:pt x="16463" y="1316"/>
                    </a:cubicBezTo>
                    <a:cubicBezTo>
                      <a:pt x="16780" y="1550"/>
                      <a:pt x="17163" y="1883"/>
                      <a:pt x="17230" y="2300"/>
                    </a:cubicBezTo>
                    <a:cubicBezTo>
                      <a:pt x="17297" y="2749"/>
                      <a:pt x="17047" y="3233"/>
                      <a:pt x="16880" y="3633"/>
                    </a:cubicBezTo>
                    <a:cubicBezTo>
                      <a:pt x="16314" y="4966"/>
                      <a:pt x="14814" y="5632"/>
                      <a:pt x="13581" y="6215"/>
                    </a:cubicBezTo>
                    <a:cubicBezTo>
                      <a:pt x="12698" y="6649"/>
                      <a:pt x="11698" y="6982"/>
                      <a:pt x="10765" y="7348"/>
                    </a:cubicBezTo>
                    <a:cubicBezTo>
                      <a:pt x="9815" y="7715"/>
                      <a:pt x="8699" y="8065"/>
                      <a:pt x="7682" y="8165"/>
                    </a:cubicBezTo>
                    <a:cubicBezTo>
                      <a:pt x="6399" y="8315"/>
                      <a:pt x="4999" y="8198"/>
                      <a:pt x="3733" y="7982"/>
                    </a:cubicBezTo>
                    <a:cubicBezTo>
                      <a:pt x="2767" y="7815"/>
                      <a:pt x="1934" y="7465"/>
                      <a:pt x="234" y="734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2" name="Google Shape;1492;p14"/>
              <p:cNvSpPr/>
              <p:nvPr/>
            </p:nvSpPr>
            <p:spPr>
              <a:xfrm>
                <a:off x="7484750" y="25025"/>
                <a:ext cx="104150" cy="88325"/>
              </a:xfrm>
              <a:custGeom>
                <a:avLst/>
                <a:gdLst/>
                <a:ahLst/>
                <a:cxnLst/>
                <a:rect l="l" t="t" r="r" b="b"/>
                <a:pathLst>
                  <a:path w="4166" h="3533" extrusionOk="0">
                    <a:moveTo>
                      <a:pt x="267" y="2700"/>
                    </a:moveTo>
                    <a:cubicBezTo>
                      <a:pt x="183" y="2183"/>
                      <a:pt x="0" y="1800"/>
                      <a:pt x="250" y="1417"/>
                    </a:cubicBezTo>
                    <a:cubicBezTo>
                      <a:pt x="517" y="1000"/>
                      <a:pt x="1033" y="700"/>
                      <a:pt x="1450" y="484"/>
                    </a:cubicBezTo>
                    <a:cubicBezTo>
                      <a:pt x="2383" y="0"/>
                      <a:pt x="3116" y="84"/>
                      <a:pt x="3799" y="867"/>
                    </a:cubicBezTo>
                    <a:cubicBezTo>
                      <a:pt x="4149" y="1283"/>
                      <a:pt x="4166" y="1900"/>
                      <a:pt x="3916" y="2383"/>
                    </a:cubicBezTo>
                    <a:cubicBezTo>
                      <a:pt x="3483" y="3183"/>
                      <a:pt x="2366" y="3483"/>
                      <a:pt x="1533" y="353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3" name="Google Shape;1493;p14"/>
              <p:cNvSpPr/>
              <p:nvPr/>
            </p:nvSpPr>
            <p:spPr>
              <a:xfrm>
                <a:off x="8885250" y="-181175"/>
                <a:ext cx="216225" cy="85425"/>
              </a:xfrm>
              <a:custGeom>
                <a:avLst/>
                <a:gdLst/>
                <a:ahLst/>
                <a:cxnLst/>
                <a:rect l="l" t="t" r="r" b="b"/>
                <a:pathLst>
                  <a:path w="8649" h="3417" extrusionOk="0">
                    <a:moveTo>
                      <a:pt x="8648" y="0"/>
                    </a:moveTo>
                    <a:cubicBezTo>
                      <a:pt x="7432" y="50"/>
                      <a:pt x="6249" y="350"/>
                      <a:pt x="5033" y="534"/>
                    </a:cubicBezTo>
                    <a:cubicBezTo>
                      <a:pt x="4383" y="634"/>
                      <a:pt x="3583" y="717"/>
                      <a:pt x="3033" y="1117"/>
                    </a:cubicBezTo>
                    <a:cubicBezTo>
                      <a:pt x="2616" y="1417"/>
                      <a:pt x="2283" y="1850"/>
                      <a:pt x="1833" y="2100"/>
                    </a:cubicBezTo>
                    <a:cubicBezTo>
                      <a:pt x="1183" y="2466"/>
                      <a:pt x="484" y="2783"/>
                      <a:pt x="0" y="3383"/>
                    </a:cubicBezTo>
                    <a:cubicBezTo>
                      <a:pt x="284" y="3416"/>
                      <a:pt x="584" y="3200"/>
                      <a:pt x="850" y="3100"/>
                    </a:cubicBezTo>
                    <a:cubicBezTo>
                      <a:pt x="1250" y="2916"/>
                      <a:pt x="1683" y="2650"/>
                      <a:pt x="2067" y="2416"/>
                    </a:cubicBezTo>
                    <a:cubicBezTo>
                      <a:pt x="2616" y="2083"/>
                      <a:pt x="3116" y="1517"/>
                      <a:pt x="3816" y="1750"/>
                    </a:cubicBezTo>
                    <a:cubicBezTo>
                      <a:pt x="4116" y="1850"/>
                      <a:pt x="4249" y="2050"/>
                      <a:pt x="4499" y="2217"/>
                    </a:cubicBezTo>
                    <a:cubicBezTo>
                      <a:pt x="4866" y="2450"/>
                      <a:pt x="5766" y="2533"/>
                      <a:pt x="6199" y="2550"/>
                    </a:cubicBezTo>
                    <a:cubicBezTo>
                      <a:pt x="6849" y="2566"/>
                      <a:pt x="7782" y="2183"/>
                      <a:pt x="8215" y="1683"/>
                    </a:cubicBezTo>
                    <a:cubicBezTo>
                      <a:pt x="8615" y="1217"/>
                      <a:pt x="8448" y="817"/>
                      <a:pt x="864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4" name="Google Shape;1494;p14"/>
              <p:cNvSpPr/>
              <p:nvPr/>
            </p:nvSpPr>
            <p:spPr>
              <a:xfrm>
                <a:off x="8572000" y="-23300"/>
                <a:ext cx="69175" cy="65000"/>
              </a:xfrm>
              <a:custGeom>
                <a:avLst/>
                <a:gdLst/>
                <a:ahLst/>
                <a:cxnLst/>
                <a:rect l="l" t="t" r="r" b="b"/>
                <a:pathLst>
                  <a:path w="2767" h="2600" extrusionOk="0">
                    <a:moveTo>
                      <a:pt x="0" y="2533"/>
                    </a:moveTo>
                    <a:cubicBezTo>
                      <a:pt x="850" y="2533"/>
                      <a:pt x="2016" y="2600"/>
                      <a:pt x="2533" y="1717"/>
                    </a:cubicBezTo>
                    <a:cubicBezTo>
                      <a:pt x="2733" y="1400"/>
                      <a:pt x="2766" y="750"/>
                      <a:pt x="2566" y="417"/>
                    </a:cubicBezTo>
                    <a:cubicBezTo>
                      <a:pt x="2316" y="1"/>
                      <a:pt x="2133" y="200"/>
                      <a:pt x="1816" y="417"/>
                    </a:cubicBezTo>
                    <a:cubicBezTo>
                      <a:pt x="1183" y="884"/>
                      <a:pt x="650" y="1400"/>
                      <a:pt x="283" y="210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5" name="Google Shape;1495;p14"/>
              <p:cNvSpPr/>
              <p:nvPr/>
            </p:nvSpPr>
            <p:spPr>
              <a:xfrm>
                <a:off x="7483500" y="-201600"/>
                <a:ext cx="62075" cy="40450"/>
              </a:xfrm>
              <a:custGeom>
                <a:avLst/>
                <a:gdLst/>
                <a:ahLst/>
                <a:cxnLst/>
                <a:rect l="l" t="t" r="r" b="b"/>
                <a:pathLst>
                  <a:path w="2483" h="1618" extrusionOk="0">
                    <a:moveTo>
                      <a:pt x="0" y="1451"/>
                    </a:moveTo>
                    <a:cubicBezTo>
                      <a:pt x="100" y="734"/>
                      <a:pt x="133" y="551"/>
                      <a:pt x="767" y="284"/>
                    </a:cubicBezTo>
                    <a:cubicBezTo>
                      <a:pt x="1050" y="168"/>
                      <a:pt x="1367" y="1"/>
                      <a:pt x="1683" y="101"/>
                    </a:cubicBezTo>
                    <a:cubicBezTo>
                      <a:pt x="1950" y="168"/>
                      <a:pt x="2483" y="434"/>
                      <a:pt x="2433" y="767"/>
                    </a:cubicBezTo>
                    <a:cubicBezTo>
                      <a:pt x="2316" y="1617"/>
                      <a:pt x="1033" y="1484"/>
                      <a:pt x="417" y="155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6" name="Google Shape;1496;p14"/>
              <p:cNvSpPr/>
              <p:nvPr/>
            </p:nvSpPr>
            <p:spPr>
              <a:xfrm>
                <a:off x="7583475" y="-228675"/>
                <a:ext cx="185800" cy="132925"/>
              </a:xfrm>
              <a:custGeom>
                <a:avLst/>
                <a:gdLst/>
                <a:ahLst/>
                <a:cxnLst/>
                <a:rect l="l" t="t" r="r" b="b"/>
                <a:pathLst>
                  <a:path w="7432" h="5317" extrusionOk="0">
                    <a:moveTo>
                      <a:pt x="0" y="2634"/>
                    </a:moveTo>
                    <a:cubicBezTo>
                      <a:pt x="200" y="2317"/>
                      <a:pt x="367" y="1950"/>
                      <a:pt x="583" y="1650"/>
                    </a:cubicBezTo>
                    <a:cubicBezTo>
                      <a:pt x="867" y="1251"/>
                      <a:pt x="1300" y="917"/>
                      <a:pt x="1683" y="617"/>
                    </a:cubicBezTo>
                    <a:cubicBezTo>
                      <a:pt x="2500" y="1"/>
                      <a:pt x="3333" y="67"/>
                      <a:pt x="4266" y="351"/>
                    </a:cubicBezTo>
                    <a:cubicBezTo>
                      <a:pt x="5466" y="701"/>
                      <a:pt x="7165" y="1301"/>
                      <a:pt x="7365" y="2750"/>
                    </a:cubicBezTo>
                    <a:cubicBezTo>
                      <a:pt x="7432" y="3300"/>
                      <a:pt x="7382" y="3883"/>
                      <a:pt x="7049" y="4333"/>
                    </a:cubicBezTo>
                    <a:cubicBezTo>
                      <a:pt x="6549" y="4983"/>
                      <a:pt x="5582" y="5233"/>
                      <a:pt x="4799" y="5266"/>
                    </a:cubicBezTo>
                    <a:cubicBezTo>
                      <a:pt x="3633" y="5316"/>
                      <a:pt x="2250" y="5150"/>
                      <a:pt x="1367" y="4316"/>
                    </a:cubicBezTo>
                    <a:cubicBezTo>
                      <a:pt x="683" y="3667"/>
                      <a:pt x="433" y="2883"/>
                      <a:pt x="0" y="263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7" name="Google Shape;1497;p14"/>
              <p:cNvSpPr/>
              <p:nvPr/>
            </p:nvSpPr>
            <p:spPr>
              <a:xfrm>
                <a:off x="7683450" y="-92875"/>
                <a:ext cx="62500" cy="32950"/>
              </a:xfrm>
              <a:custGeom>
                <a:avLst/>
                <a:gdLst/>
                <a:ahLst/>
                <a:cxnLst/>
                <a:rect l="l" t="t" r="r" b="b"/>
                <a:pathLst>
                  <a:path w="2500" h="1318" extrusionOk="0">
                    <a:moveTo>
                      <a:pt x="217" y="1001"/>
                    </a:moveTo>
                    <a:cubicBezTo>
                      <a:pt x="317" y="784"/>
                      <a:pt x="434" y="384"/>
                      <a:pt x="650" y="251"/>
                    </a:cubicBezTo>
                    <a:cubicBezTo>
                      <a:pt x="783" y="168"/>
                      <a:pt x="1167" y="134"/>
                      <a:pt x="1317" y="101"/>
                    </a:cubicBezTo>
                    <a:cubicBezTo>
                      <a:pt x="1567" y="51"/>
                      <a:pt x="1950" y="1"/>
                      <a:pt x="2100" y="284"/>
                    </a:cubicBezTo>
                    <a:cubicBezTo>
                      <a:pt x="2500" y="1101"/>
                      <a:pt x="350" y="1234"/>
                      <a:pt x="0" y="131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8" name="Google Shape;1498;p14"/>
              <p:cNvSpPr/>
              <p:nvPr/>
            </p:nvSpPr>
            <p:spPr>
              <a:xfrm>
                <a:off x="6408750" y="-64125"/>
                <a:ext cx="57075" cy="77500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3100" extrusionOk="0">
                    <a:moveTo>
                      <a:pt x="900" y="3100"/>
                    </a:moveTo>
                    <a:cubicBezTo>
                      <a:pt x="717" y="3000"/>
                      <a:pt x="383" y="2867"/>
                      <a:pt x="250" y="2683"/>
                    </a:cubicBezTo>
                    <a:cubicBezTo>
                      <a:pt x="183" y="2583"/>
                      <a:pt x="150" y="2333"/>
                      <a:pt x="117" y="2217"/>
                    </a:cubicBezTo>
                    <a:cubicBezTo>
                      <a:pt x="17" y="1833"/>
                      <a:pt x="0" y="1434"/>
                      <a:pt x="117" y="1050"/>
                    </a:cubicBezTo>
                    <a:cubicBezTo>
                      <a:pt x="333" y="351"/>
                      <a:pt x="867" y="1"/>
                      <a:pt x="1533" y="334"/>
                    </a:cubicBezTo>
                    <a:cubicBezTo>
                      <a:pt x="2066" y="584"/>
                      <a:pt x="2233" y="1067"/>
                      <a:pt x="2266" y="1634"/>
                    </a:cubicBezTo>
                    <a:cubicBezTo>
                      <a:pt x="2283" y="1883"/>
                      <a:pt x="2250" y="2233"/>
                      <a:pt x="2150" y="2450"/>
                    </a:cubicBezTo>
                    <a:cubicBezTo>
                      <a:pt x="2050" y="2650"/>
                      <a:pt x="1666" y="3083"/>
                      <a:pt x="1417" y="310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9" name="Google Shape;1499;p14"/>
              <p:cNvSpPr/>
              <p:nvPr/>
            </p:nvSpPr>
            <p:spPr>
              <a:xfrm>
                <a:off x="6217125" y="-17050"/>
                <a:ext cx="26275" cy="30425"/>
              </a:xfrm>
              <a:custGeom>
                <a:avLst/>
                <a:gdLst/>
                <a:ahLst/>
                <a:cxnLst/>
                <a:rect l="l" t="t" r="r" b="b"/>
                <a:pathLst>
                  <a:path w="1051" h="1217" extrusionOk="0">
                    <a:moveTo>
                      <a:pt x="767" y="1217"/>
                    </a:moveTo>
                    <a:cubicBezTo>
                      <a:pt x="484" y="1167"/>
                      <a:pt x="50" y="1200"/>
                      <a:pt x="34" y="834"/>
                    </a:cubicBezTo>
                    <a:cubicBezTo>
                      <a:pt x="0" y="600"/>
                      <a:pt x="217" y="284"/>
                      <a:pt x="400" y="167"/>
                    </a:cubicBezTo>
                    <a:cubicBezTo>
                      <a:pt x="650" y="0"/>
                      <a:pt x="1050" y="134"/>
                      <a:pt x="983" y="48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0" name="Google Shape;1500;p14"/>
              <p:cNvSpPr/>
              <p:nvPr/>
            </p:nvSpPr>
            <p:spPr>
              <a:xfrm>
                <a:off x="6744925" y="-559000"/>
                <a:ext cx="155400" cy="134575"/>
              </a:xfrm>
              <a:custGeom>
                <a:avLst/>
                <a:gdLst/>
                <a:ahLst/>
                <a:cxnLst/>
                <a:rect l="l" t="t" r="r" b="b"/>
                <a:pathLst>
                  <a:path w="6216" h="5383" extrusionOk="0">
                    <a:moveTo>
                      <a:pt x="717" y="4599"/>
                    </a:moveTo>
                    <a:cubicBezTo>
                      <a:pt x="533" y="4416"/>
                      <a:pt x="183" y="4116"/>
                      <a:pt x="83" y="3833"/>
                    </a:cubicBezTo>
                    <a:cubicBezTo>
                      <a:pt x="0" y="3566"/>
                      <a:pt x="117" y="3150"/>
                      <a:pt x="167" y="2916"/>
                    </a:cubicBezTo>
                    <a:cubicBezTo>
                      <a:pt x="383" y="2017"/>
                      <a:pt x="850" y="1400"/>
                      <a:pt x="1566" y="817"/>
                    </a:cubicBezTo>
                    <a:cubicBezTo>
                      <a:pt x="2549" y="0"/>
                      <a:pt x="4282" y="284"/>
                      <a:pt x="5182" y="1117"/>
                    </a:cubicBezTo>
                    <a:cubicBezTo>
                      <a:pt x="6099" y="1950"/>
                      <a:pt x="6215" y="3966"/>
                      <a:pt x="5249" y="4816"/>
                    </a:cubicBezTo>
                    <a:cubicBezTo>
                      <a:pt x="4599" y="5382"/>
                      <a:pt x="3533" y="5366"/>
                      <a:pt x="2733" y="5332"/>
                    </a:cubicBezTo>
                    <a:cubicBezTo>
                      <a:pt x="1683" y="5299"/>
                      <a:pt x="667" y="5116"/>
                      <a:pt x="717" y="459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501" name="Google Shape;1501;p14"/>
          <p:cNvGrpSpPr/>
          <p:nvPr/>
        </p:nvGrpSpPr>
        <p:grpSpPr>
          <a:xfrm>
            <a:off x="-301150" y="110400"/>
            <a:ext cx="971875" cy="444925"/>
            <a:chOff x="5149875" y="-114525"/>
            <a:chExt cx="971875" cy="444925"/>
          </a:xfrm>
        </p:grpSpPr>
        <p:sp>
          <p:nvSpPr>
            <p:cNvPr id="1502" name="Google Shape;1502;p14"/>
            <p:cNvSpPr/>
            <p:nvPr/>
          </p:nvSpPr>
          <p:spPr>
            <a:xfrm>
              <a:off x="6044250" y="37100"/>
              <a:ext cx="51675" cy="48350"/>
            </a:xfrm>
            <a:custGeom>
              <a:avLst/>
              <a:gdLst/>
              <a:ahLst/>
              <a:cxnLst/>
              <a:rect l="l" t="t" r="r" b="b"/>
              <a:pathLst>
                <a:path w="2067" h="1934" extrusionOk="0">
                  <a:moveTo>
                    <a:pt x="0" y="1367"/>
                  </a:moveTo>
                  <a:cubicBezTo>
                    <a:pt x="67" y="1000"/>
                    <a:pt x="34" y="534"/>
                    <a:pt x="334" y="284"/>
                  </a:cubicBezTo>
                  <a:cubicBezTo>
                    <a:pt x="483" y="151"/>
                    <a:pt x="767" y="34"/>
                    <a:pt x="967" y="17"/>
                  </a:cubicBezTo>
                  <a:cubicBezTo>
                    <a:pt x="1300" y="1"/>
                    <a:pt x="1583" y="334"/>
                    <a:pt x="1700" y="617"/>
                  </a:cubicBezTo>
                  <a:cubicBezTo>
                    <a:pt x="2066" y="1584"/>
                    <a:pt x="1150" y="1934"/>
                    <a:pt x="317" y="19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03" name="Google Shape;1503;p14"/>
            <p:cNvGrpSpPr/>
            <p:nvPr/>
          </p:nvGrpSpPr>
          <p:grpSpPr>
            <a:xfrm>
              <a:off x="5149875" y="-114525"/>
              <a:ext cx="971875" cy="444925"/>
              <a:chOff x="5149875" y="-114525"/>
              <a:chExt cx="971875" cy="444925"/>
            </a:xfrm>
          </p:grpSpPr>
          <p:sp>
            <p:nvSpPr>
              <p:cNvPr id="1504" name="Google Shape;1504;p14"/>
              <p:cNvSpPr/>
              <p:nvPr/>
            </p:nvSpPr>
            <p:spPr>
              <a:xfrm>
                <a:off x="5149875" y="-40800"/>
                <a:ext cx="971875" cy="371200"/>
              </a:xfrm>
              <a:custGeom>
                <a:avLst/>
                <a:gdLst/>
                <a:ahLst/>
                <a:cxnLst/>
                <a:rect l="l" t="t" r="r" b="b"/>
                <a:pathLst>
                  <a:path w="38875" h="14848" extrusionOk="0">
                    <a:moveTo>
                      <a:pt x="9531" y="634"/>
                    </a:moveTo>
                    <a:cubicBezTo>
                      <a:pt x="7782" y="1700"/>
                      <a:pt x="5899" y="3183"/>
                      <a:pt x="5149" y="5099"/>
                    </a:cubicBezTo>
                    <a:lnTo>
                      <a:pt x="5149" y="5099"/>
                    </a:lnTo>
                    <a:cubicBezTo>
                      <a:pt x="4816" y="5966"/>
                      <a:pt x="4999" y="6649"/>
                      <a:pt x="4849" y="7549"/>
                    </a:cubicBezTo>
                    <a:lnTo>
                      <a:pt x="4849" y="7549"/>
                    </a:lnTo>
                    <a:cubicBezTo>
                      <a:pt x="4633" y="8882"/>
                      <a:pt x="3499" y="9298"/>
                      <a:pt x="2400" y="9748"/>
                    </a:cubicBezTo>
                    <a:lnTo>
                      <a:pt x="2400" y="9748"/>
                    </a:lnTo>
                    <a:cubicBezTo>
                      <a:pt x="1817" y="9982"/>
                      <a:pt x="1117" y="10182"/>
                      <a:pt x="717" y="10698"/>
                    </a:cubicBezTo>
                    <a:lnTo>
                      <a:pt x="717" y="10698"/>
                    </a:lnTo>
                    <a:cubicBezTo>
                      <a:pt x="0" y="11615"/>
                      <a:pt x="767" y="12814"/>
                      <a:pt x="1050" y="13864"/>
                    </a:cubicBezTo>
                    <a:lnTo>
                      <a:pt x="1050" y="13864"/>
                    </a:lnTo>
                    <a:cubicBezTo>
                      <a:pt x="4816" y="14847"/>
                      <a:pt x="8265" y="14497"/>
                      <a:pt x="11714" y="14481"/>
                    </a:cubicBezTo>
                    <a:lnTo>
                      <a:pt x="11714" y="14481"/>
                    </a:lnTo>
                    <a:cubicBezTo>
                      <a:pt x="14780" y="14447"/>
                      <a:pt x="17679" y="14247"/>
                      <a:pt x="20745" y="13931"/>
                    </a:cubicBezTo>
                    <a:lnTo>
                      <a:pt x="20745" y="13931"/>
                    </a:lnTo>
                    <a:cubicBezTo>
                      <a:pt x="23062" y="13697"/>
                      <a:pt x="25361" y="13414"/>
                      <a:pt x="27660" y="13131"/>
                    </a:cubicBezTo>
                    <a:lnTo>
                      <a:pt x="27660" y="13131"/>
                    </a:lnTo>
                    <a:cubicBezTo>
                      <a:pt x="28677" y="12998"/>
                      <a:pt x="29693" y="12948"/>
                      <a:pt x="30660" y="12681"/>
                    </a:cubicBezTo>
                    <a:lnTo>
                      <a:pt x="30660" y="12681"/>
                    </a:lnTo>
                    <a:cubicBezTo>
                      <a:pt x="32343" y="12231"/>
                      <a:pt x="33659" y="10965"/>
                      <a:pt x="35092" y="10048"/>
                    </a:cubicBezTo>
                    <a:lnTo>
                      <a:pt x="35092" y="10048"/>
                    </a:lnTo>
                    <a:cubicBezTo>
                      <a:pt x="36225" y="9332"/>
                      <a:pt x="37542" y="8349"/>
                      <a:pt x="38258" y="7216"/>
                    </a:cubicBezTo>
                    <a:lnTo>
                      <a:pt x="38258" y="7216"/>
                    </a:lnTo>
                    <a:cubicBezTo>
                      <a:pt x="38641" y="6599"/>
                      <a:pt x="38875" y="5683"/>
                      <a:pt x="38258" y="5233"/>
                    </a:cubicBezTo>
                    <a:lnTo>
                      <a:pt x="38258" y="5233"/>
                    </a:lnTo>
                    <a:cubicBezTo>
                      <a:pt x="37725" y="4833"/>
                      <a:pt x="36425" y="4916"/>
                      <a:pt x="35809" y="4716"/>
                    </a:cubicBezTo>
                    <a:lnTo>
                      <a:pt x="35809" y="4716"/>
                    </a:lnTo>
                    <a:cubicBezTo>
                      <a:pt x="34526" y="4333"/>
                      <a:pt x="33259" y="3866"/>
                      <a:pt x="31976" y="3433"/>
                    </a:cubicBezTo>
                    <a:lnTo>
                      <a:pt x="31976" y="3433"/>
                    </a:lnTo>
                    <a:cubicBezTo>
                      <a:pt x="31060" y="3117"/>
                      <a:pt x="30093" y="2900"/>
                      <a:pt x="29210" y="2500"/>
                    </a:cubicBezTo>
                    <a:lnTo>
                      <a:pt x="29210" y="2500"/>
                    </a:lnTo>
                    <a:cubicBezTo>
                      <a:pt x="28677" y="2250"/>
                      <a:pt x="28194" y="1867"/>
                      <a:pt x="27561" y="1834"/>
                    </a:cubicBezTo>
                    <a:lnTo>
                      <a:pt x="27561" y="1834"/>
                    </a:lnTo>
                    <a:cubicBezTo>
                      <a:pt x="26677" y="1800"/>
                      <a:pt x="25628" y="2267"/>
                      <a:pt x="24794" y="2567"/>
                    </a:cubicBezTo>
                    <a:lnTo>
                      <a:pt x="24794" y="2567"/>
                    </a:lnTo>
                    <a:cubicBezTo>
                      <a:pt x="24378" y="2717"/>
                      <a:pt x="24378" y="2850"/>
                      <a:pt x="23845" y="2733"/>
                    </a:cubicBezTo>
                    <a:lnTo>
                      <a:pt x="23845" y="2733"/>
                    </a:lnTo>
                    <a:cubicBezTo>
                      <a:pt x="23578" y="2667"/>
                      <a:pt x="23162" y="2333"/>
                      <a:pt x="22828" y="2250"/>
                    </a:cubicBezTo>
                    <a:lnTo>
                      <a:pt x="22828" y="2250"/>
                    </a:lnTo>
                    <a:cubicBezTo>
                      <a:pt x="21895" y="2017"/>
                      <a:pt x="20879" y="2200"/>
                      <a:pt x="19996" y="2417"/>
                    </a:cubicBezTo>
                    <a:lnTo>
                      <a:pt x="19996" y="2417"/>
                    </a:lnTo>
                    <a:cubicBezTo>
                      <a:pt x="19412" y="2567"/>
                      <a:pt x="19279" y="2417"/>
                      <a:pt x="18746" y="2250"/>
                    </a:cubicBezTo>
                    <a:lnTo>
                      <a:pt x="18746" y="2250"/>
                    </a:lnTo>
                    <a:cubicBezTo>
                      <a:pt x="17963" y="2017"/>
                      <a:pt x="17046" y="1967"/>
                      <a:pt x="16230" y="1800"/>
                    </a:cubicBezTo>
                    <a:lnTo>
                      <a:pt x="16230" y="1800"/>
                    </a:lnTo>
                    <a:cubicBezTo>
                      <a:pt x="14797" y="1500"/>
                      <a:pt x="13614" y="984"/>
                      <a:pt x="12314" y="317"/>
                    </a:cubicBezTo>
                    <a:lnTo>
                      <a:pt x="12314" y="317"/>
                    </a:lnTo>
                    <a:cubicBezTo>
                      <a:pt x="11864" y="101"/>
                      <a:pt x="11514" y="1"/>
                      <a:pt x="11181" y="1"/>
                    </a:cubicBezTo>
                    <a:lnTo>
                      <a:pt x="11181" y="1"/>
                    </a:lnTo>
                    <a:cubicBezTo>
                      <a:pt x="10631" y="1"/>
                      <a:pt x="10165" y="251"/>
                      <a:pt x="9531" y="634"/>
                    </a:cubicBezTo>
                  </a:path>
                </a:pathLst>
              </a:custGeom>
              <a:solidFill>
                <a:srgbClr val="F4F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5" name="Google Shape;1505;p14"/>
              <p:cNvSpPr/>
              <p:nvPr/>
            </p:nvSpPr>
            <p:spPr>
              <a:xfrm>
                <a:off x="5246100" y="-47450"/>
                <a:ext cx="502400" cy="242875"/>
              </a:xfrm>
              <a:custGeom>
                <a:avLst/>
                <a:gdLst/>
                <a:ahLst/>
                <a:cxnLst/>
                <a:rect l="l" t="t" r="r" b="b"/>
                <a:pathLst>
                  <a:path w="20096" h="9715" extrusionOk="0">
                    <a:moveTo>
                      <a:pt x="15797" y="2733"/>
                    </a:moveTo>
                    <a:cubicBezTo>
                      <a:pt x="15830" y="2516"/>
                      <a:pt x="15880" y="2266"/>
                      <a:pt x="15930" y="2016"/>
                    </a:cubicBezTo>
                    <a:cubicBezTo>
                      <a:pt x="14014" y="1400"/>
                      <a:pt x="11914" y="1133"/>
                      <a:pt x="9931" y="750"/>
                    </a:cubicBezTo>
                    <a:cubicBezTo>
                      <a:pt x="9132" y="600"/>
                      <a:pt x="8315" y="483"/>
                      <a:pt x="7515" y="283"/>
                    </a:cubicBezTo>
                    <a:cubicBezTo>
                      <a:pt x="6449" y="0"/>
                      <a:pt x="5582" y="400"/>
                      <a:pt x="4566" y="750"/>
                    </a:cubicBezTo>
                    <a:cubicBezTo>
                      <a:pt x="3050" y="1266"/>
                      <a:pt x="1867" y="2283"/>
                      <a:pt x="1117" y="3699"/>
                    </a:cubicBezTo>
                    <a:cubicBezTo>
                      <a:pt x="600" y="4666"/>
                      <a:pt x="417" y="5999"/>
                      <a:pt x="200" y="7065"/>
                    </a:cubicBezTo>
                    <a:cubicBezTo>
                      <a:pt x="0" y="8015"/>
                      <a:pt x="250" y="9481"/>
                      <a:pt x="1383" y="9614"/>
                    </a:cubicBezTo>
                    <a:cubicBezTo>
                      <a:pt x="2200" y="9714"/>
                      <a:pt x="3100" y="9415"/>
                      <a:pt x="3866" y="9181"/>
                    </a:cubicBezTo>
                    <a:cubicBezTo>
                      <a:pt x="4883" y="8881"/>
                      <a:pt x="5916" y="8781"/>
                      <a:pt x="6982" y="8748"/>
                    </a:cubicBezTo>
                    <a:cubicBezTo>
                      <a:pt x="8898" y="8698"/>
                      <a:pt x="11481" y="8465"/>
                      <a:pt x="13164" y="7448"/>
                    </a:cubicBezTo>
                    <a:cubicBezTo>
                      <a:pt x="14147" y="6848"/>
                      <a:pt x="15164" y="6282"/>
                      <a:pt x="15497" y="5099"/>
                    </a:cubicBezTo>
                    <a:cubicBezTo>
                      <a:pt x="15563" y="4832"/>
                      <a:pt x="15597" y="4549"/>
                      <a:pt x="15663" y="4282"/>
                    </a:cubicBezTo>
                    <a:cubicBezTo>
                      <a:pt x="15763" y="3833"/>
                      <a:pt x="15863" y="3383"/>
                      <a:pt x="16030" y="2966"/>
                    </a:cubicBezTo>
                    <a:cubicBezTo>
                      <a:pt x="16330" y="2250"/>
                      <a:pt x="16813" y="1716"/>
                      <a:pt x="17613" y="1616"/>
                    </a:cubicBezTo>
                    <a:cubicBezTo>
                      <a:pt x="18196" y="1550"/>
                      <a:pt x="20096" y="1916"/>
                      <a:pt x="19446" y="2899"/>
                    </a:cubicBezTo>
                    <a:cubicBezTo>
                      <a:pt x="19063" y="3466"/>
                      <a:pt x="17980" y="3283"/>
                      <a:pt x="17413" y="328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6" name="Google Shape;1506;p14"/>
              <p:cNvSpPr/>
              <p:nvPr/>
            </p:nvSpPr>
            <p:spPr>
              <a:xfrm>
                <a:off x="5773050" y="-9550"/>
                <a:ext cx="329950" cy="191650"/>
              </a:xfrm>
              <a:custGeom>
                <a:avLst/>
                <a:gdLst/>
                <a:ahLst/>
                <a:cxnLst/>
                <a:rect l="l" t="t" r="r" b="b"/>
                <a:pathLst>
                  <a:path w="13198" h="7666" extrusionOk="0">
                    <a:moveTo>
                      <a:pt x="534" y="1133"/>
                    </a:moveTo>
                    <a:cubicBezTo>
                      <a:pt x="1434" y="567"/>
                      <a:pt x="2134" y="117"/>
                      <a:pt x="3200" y="67"/>
                    </a:cubicBezTo>
                    <a:cubicBezTo>
                      <a:pt x="4300" y="17"/>
                      <a:pt x="5450" y="0"/>
                      <a:pt x="6516" y="184"/>
                    </a:cubicBezTo>
                    <a:cubicBezTo>
                      <a:pt x="7549" y="367"/>
                      <a:pt x="8682" y="834"/>
                      <a:pt x="9565" y="1400"/>
                    </a:cubicBezTo>
                    <a:cubicBezTo>
                      <a:pt x="9882" y="1600"/>
                      <a:pt x="10132" y="1883"/>
                      <a:pt x="10448" y="2083"/>
                    </a:cubicBezTo>
                    <a:cubicBezTo>
                      <a:pt x="10782" y="2300"/>
                      <a:pt x="11148" y="2400"/>
                      <a:pt x="11448" y="2650"/>
                    </a:cubicBezTo>
                    <a:cubicBezTo>
                      <a:pt x="12048" y="3166"/>
                      <a:pt x="13114" y="4183"/>
                      <a:pt x="13181" y="5033"/>
                    </a:cubicBezTo>
                    <a:cubicBezTo>
                      <a:pt x="13198" y="5382"/>
                      <a:pt x="13014" y="5466"/>
                      <a:pt x="12948" y="5749"/>
                    </a:cubicBezTo>
                    <a:cubicBezTo>
                      <a:pt x="12848" y="6166"/>
                      <a:pt x="12981" y="6216"/>
                      <a:pt x="12698" y="6549"/>
                    </a:cubicBezTo>
                    <a:cubicBezTo>
                      <a:pt x="11865" y="7499"/>
                      <a:pt x="10515" y="7665"/>
                      <a:pt x="9399" y="7115"/>
                    </a:cubicBezTo>
                    <a:cubicBezTo>
                      <a:pt x="7682" y="6282"/>
                      <a:pt x="6033" y="5332"/>
                      <a:pt x="4333" y="4449"/>
                    </a:cubicBezTo>
                    <a:cubicBezTo>
                      <a:pt x="3083" y="3783"/>
                      <a:pt x="1" y="3333"/>
                      <a:pt x="534" y="113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7" name="Google Shape;1507;p14"/>
              <p:cNvSpPr/>
              <p:nvPr/>
            </p:nvSpPr>
            <p:spPr>
              <a:xfrm>
                <a:off x="5886375" y="-78700"/>
                <a:ext cx="176225" cy="138325"/>
              </a:xfrm>
              <a:custGeom>
                <a:avLst/>
                <a:gdLst/>
                <a:ahLst/>
                <a:cxnLst/>
                <a:rect l="l" t="t" r="r" b="b"/>
                <a:pathLst>
                  <a:path w="7049" h="5533" extrusionOk="0">
                    <a:moveTo>
                      <a:pt x="317" y="3583"/>
                    </a:moveTo>
                    <a:cubicBezTo>
                      <a:pt x="183" y="3233"/>
                      <a:pt x="0" y="2966"/>
                      <a:pt x="150" y="2633"/>
                    </a:cubicBezTo>
                    <a:cubicBezTo>
                      <a:pt x="267" y="2333"/>
                      <a:pt x="583" y="2017"/>
                      <a:pt x="800" y="1767"/>
                    </a:cubicBezTo>
                    <a:cubicBezTo>
                      <a:pt x="1400" y="1083"/>
                      <a:pt x="2250" y="534"/>
                      <a:pt x="3149" y="300"/>
                    </a:cubicBezTo>
                    <a:cubicBezTo>
                      <a:pt x="4349" y="0"/>
                      <a:pt x="6082" y="317"/>
                      <a:pt x="6582" y="1583"/>
                    </a:cubicBezTo>
                    <a:cubicBezTo>
                      <a:pt x="7048" y="2750"/>
                      <a:pt x="6349" y="4166"/>
                      <a:pt x="5382" y="4866"/>
                    </a:cubicBezTo>
                    <a:cubicBezTo>
                      <a:pt x="4732" y="5332"/>
                      <a:pt x="4099" y="5532"/>
                      <a:pt x="3283" y="5399"/>
                    </a:cubicBezTo>
                    <a:cubicBezTo>
                      <a:pt x="2366" y="5266"/>
                      <a:pt x="1366" y="4833"/>
                      <a:pt x="317" y="358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8" name="Google Shape;1508;p14"/>
              <p:cNvSpPr/>
              <p:nvPr/>
            </p:nvSpPr>
            <p:spPr>
              <a:xfrm>
                <a:off x="5226925" y="-102875"/>
                <a:ext cx="191650" cy="172075"/>
              </a:xfrm>
              <a:custGeom>
                <a:avLst/>
                <a:gdLst/>
                <a:ahLst/>
                <a:cxnLst/>
                <a:rect l="l" t="t" r="r" b="b"/>
                <a:pathLst>
                  <a:path w="7666" h="6883" extrusionOk="0">
                    <a:moveTo>
                      <a:pt x="7649" y="3717"/>
                    </a:moveTo>
                    <a:cubicBezTo>
                      <a:pt x="7666" y="3017"/>
                      <a:pt x="7616" y="2500"/>
                      <a:pt x="7283" y="1867"/>
                    </a:cubicBezTo>
                    <a:cubicBezTo>
                      <a:pt x="6883" y="1134"/>
                      <a:pt x="6266" y="634"/>
                      <a:pt x="5450" y="451"/>
                    </a:cubicBezTo>
                    <a:cubicBezTo>
                      <a:pt x="3500" y="1"/>
                      <a:pt x="551" y="617"/>
                      <a:pt x="234" y="2967"/>
                    </a:cubicBezTo>
                    <a:cubicBezTo>
                      <a:pt x="1" y="4733"/>
                      <a:pt x="1284" y="6449"/>
                      <a:pt x="3034" y="6733"/>
                    </a:cubicBezTo>
                    <a:cubicBezTo>
                      <a:pt x="3917" y="6883"/>
                      <a:pt x="4866" y="6766"/>
                      <a:pt x="5666" y="6383"/>
                    </a:cubicBezTo>
                    <a:cubicBezTo>
                      <a:pt x="6349" y="6066"/>
                      <a:pt x="6883" y="5450"/>
                      <a:pt x="7649" y="371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9" name="Google Shape;1509;p14"/>
              <p:cNvSpPr/>
              <p:nvPr/>
            </p:nvSpPr>
            <p:spPr>
              <a:xfrm>
                <a:off x="5436475" y="-114525"/>
                <a:ext cx="67500" cy="88750"/>
              </a:xfrm>
              <a:custGeom>
                <a:avLst/>
                <a:gdLst/>
                <a:ahLst/>
                <a:cxnLst/>
                <a:rect l="l" t="t" r="r" b="b"/>
                <a:pathLst>
                  <a:path w="2700" h="3550" extrusionOk="0">
                    <a:moveTo>
                      <a:pt x="1267" y="3550"/>
                    </a:moveTo>
                    <a:cubicBezTo>
                      <a:pt x="933" y="3316"/>
                      <a:pt x="600" y="3166"/>
                      <a:pt x="400" y="2800"/>
                    </a:cubicBezTo>
                    <a:cubicBezTo>
                      <a:pt x="167" y="2400"/>
                      <a:pt x="0" y="2017"/>
                      <a:pt x="0" y="1533"/>
                    </a:cubicBezTo>
                    <a:cubicBezTo>
                      <a:pt x="34" y="734"/>
                      <a:pt x="550" y="0"/>
                      <a:pt x="1400" y="67"/>
                    </a:cubicBezTo>
                    <a:cubicBezTo>
                      <a:pt x="2133" y="117"/>
                      <a:pt x="2583" y="617"/>
                      <a:pt x="2650" y="1350"/>
                    </a:cubicBezTo>
                    <a:cubicBezTo>
                      <a:pt x="2700" y="2117"/>
                      <a:pt x="2100" y="2850"/>
                      <a:pt x="1483" y="323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510" name="Google Shape;1510;p14"/>
          <p:cNvGrpSpPr/>
          <p:nvPr/>
        </p:nvGrpSpPr>
        <p:grpSpPr>
          <a:xfrm>
            <a:off x="4615375" y="257650"/>
            <a:ext cx="1620875" cy="302025"/>
            <a:chOff x="8952325" y="214150"/>
            <a:chExt cx="1620875" cy="302025"/>
          </a:xfrm>
        </p:grpSpPr>
        <p:sp>
          <p:nvSpPr>
            <p:cNvPr id="1511" name="Google Shape;1511;p14"/>
            <p:cNvSpPr/>
            <p:nvPr/>
          </p:nvSpPr>
          <p:spPr>
            <a:xfrm>
              <a:off x="8952325" y="279125"/>
              <a:ext cx="1620875" cy="237050"/>
            </a:xfrm>
            <a:custGeom>
              <a:avLst/>
              <a:gdLst/>
              <a:ahLst/>
              <a:cxnLst/>
              <a:rect l="l" t="t" r="r" b="b"/>
              <a:pathLst>
                <a:path w="64835" h="9482" extrusionOk="0">
                  <a:moveTo>
                    <a:pt x="27910" y="34"/>
                  </a:moveTo>
                  <a:cubicBezTo>
                    <a:pt x="25428" y="384"/>
                    <a:pt x="23178" y="1617"/>
                    <a:pt x="21045" y="2917"/>
                  </a:cubicBezTo>
                  <a:lnTo>
                    <a:pt x="21045" y="2917"/>
                  </a:lnTo>
                  <a:cubicBezTo>
                    <a:pt x="19712" y="3716"/>
                    <a:pt x="18562" y="4683"/>
                    <a:pt x="17129" y="5316"/>
                  </a:cubicBezTo>
                  <a:lnTo>
                    <a:pt x="17129" y="5316"/>
                  </a:lnTo>
                  <a:cubicBezTo>
                    <a:pt x="15830" y="5866"/>
                    <a:pt x="15380" y="6716"/>
                    <a:pt x="14430" y="7899"/>
                  </a:cubicBezTo>
                  <a:lnTo>
                    <a:pt x="14430" y="7899"/>
                  </a:lnTo>
                  <a:cubicBezTo>
                    <a:pt x="11831" y="8015"/>
                    <a:pt x="7182" y="8132"/>
                    <a:pt x="2733" y="8849"/>
                  </a:cubicBezTo>
                  <a:lnTo>
                    <a:pt x="2733" y="8849"/>
                  </a:lnTo>
                  <a:cubicBezTo>
                    <a:pt x="1950" y="8965"/>
                    <a:pt x="717" y="9015"/>
                    <a:pt x="0" y="9482"/>
                  </a:cubicBezTo>
                  <a:lnTo>
                    <a:pt x="0" y="9482"/>
                  </a:lnTo>
                  <a:cubicBezTo>
                    <a:pt x="617" y="9448"/>
                    <a:pt x="1233" y="9465"/>
                    <a:pt x="1833" y="9465"/>
                  </a:cubicBezTo>
                  <a:lnTo>
                    <a:pt x="1833" y="9465"/>
                  </a:lnTo>
                  <a:cubicBezTo>
                    <a:pt x="3749" y="9482"/>
                    <a:pt x="5599" y="9198"/>
                    <a:pt x="7498" y="9132"/>
                  </a:cubicBezTo>
                  <a:lnTo>
                    <a:pt x="7498" y="9132"/>
                  </a:lnTo>
                  <a:cubicBezTo>
                    <a:pt x="8481" y="9098"/>
                    <a:pt x="9465" y="9132"/>
                    <a:pt x="10448" y="9148"/>
                  </a:cubicBezTo>
                  <a:lnTo>
                    <a:pt x="10448" y="9148"/>
                  </a:lnTo>
                  <a:cubicBezTo>
                    <a:pt x="11431" y="9182"/>
                    <a:pt x="12414" y="9198"/>
                    <a:pt x="13397" y="9165"/>
                  </a:cubicBezTo>
                  <a:lnTo>
                    <a:pt x="13397" y="9165"/>
                  </a:lnTo>
                  <a:cubicBezTo>
                    <a:pt x="15030" y="9115"/>
                    <a:pt x="16613" y="8832"/>
                    <a:pt x="18263" y="8832"/>
                  </a:cubicBezTo>
                  <a:lnTo>
                    <a:pt x="18263" y="8832"/>
                  </a:lnTo>
                  <a:cubicBezTo>
                    <a:pt x="24061" y="8865"/>
                    <a:pt x="29860" y="8832"/>
                    <a:pt x="35658" y="8832"/>
                  </a:cubicBezTo>
                  <a:lnTo>
                    <a:pt x="35658" y="8832"/>
                  </a:lnTo>
                  <a:cubicBezTo>
                    <a:pt x="38458" y="8832"/>
                    <a:pt x="41374" y="9082"/>
                    <a:pt x="44123" y="8599"/>
                  </a:cubicBezTo>
                  <a:lnTo>
                    <a:pt x="44123" y="8599"/>
                  </a:lnTo>
                  <a:cubicBezTo>
                    <a:pt x="44723" y="8482"/>
                    <a:pt x="45340" y="8499"/>
                    <a:pt x="45939" y="8515"/>
                  </a:cubicBezTo>
                  <a:lnTo>
                    <a:pt x="45939" y="8515"/>
                  </a:lnTo>
                  <a:cubicBezTo>
                    <a:pt x="46506" y="8532"/>
                    <a:pt x="47072" y="8532"/>
                    <a:pt x="47639" y="8449"/>
                  </a:cubicBezTo>
                  <a:lnTo>
                    <a:pt x="47639" y="8449"/>
                  </a:lnTo>
                  <a:cubicBezTo>
                    <a:pt x="49289" y="8199"/>
                    <a:pt x="50855" y="8215"/>
                    <a:pt x="52521" y="8199"/>
                  </a:cubicBezTo>
                  <a:lnTo>
                    <a:pt x="52521" y="8199"/>
                  </a:lnTo>
                  <a:cubicBezTo>
                    <a:pt x="53054" y="8199"/>
                    <a:pt x="53604" y="8215"/>
                    <a:pt x="54138" y="8215"/>
                  </a:cubicBezTo>
                  <a:lnTo>
                    <a:pt x="54138" y="8215"/>
                  </a:lnTo>
                  <a:cubicBezTo>
                    <a:pt x="55920" y="8232"/>
                    <a:pt x="57687" y="8265"/>
                    <a:pt x="59436" y="8049"/>
                  </a:cubicBezTo>
                  <a:lnTo>
                    <a:pt x="59436" y="8049"/>
                  </a:lnTo>
                  <a:cubicBezTo>
                    <a:pt x="60003" y="7982"/>
                    <a:pt x="60586" y="7982"/>
                    <a:pt x="61169" y="7999"/>
                  </a:cubicBezTo>
                  <a:lnTo>
                    <a:pt x="61169" y="7999"/>
                  </a:lnTo>
                  <a:cubicBezTo>
                    <a:pt x="62002" y="8015"/>
                    <a:pt x="62835" y="8015"/>
                    <a:pt x="63585" y="7815"/>
                  </a:cubicBezTo>
                  <a:lnTo>
                    <a:pt x="63585" y="7815"/>
                  </a:lnTo>
                  <a:cubicBezTo>
                    <a:pt x="64069" y="7699"/>
                    <a:pt x="64235" y="7566"/>
                    <a:pt x="64835" y="7582"/>
                  </a:cubicBezTo>
                  <a:lnTo>
                    <a:pt x="64835" y="7582"/>
                  </a:lnTo>
                  <a:cubicBezTo>
                    <a:pt x="64385" y="7232"/>
                    <a:pt x="64235" y="7066"/>
                    <a:pt x="63702" y="6866"/>
                  </a:cubicBezTo>
                  <a:lnTo>
                    <a:pt x="63702" y="6866"/>
                  </a:lnTo>
                  <a:cubicBezTo>
                    <a:pt x="62935" y="6582"/>
                    <a:pt x="62036" y="6582"/>
                    <a:pt x="61336" y="6133"/>
                  </a:cubicBezTo>
                  <a:lnTo>
                    <a:pt x="61336" y="6133"/>
                  </a:lnTo>
                  <a:cubicBezTo>
                    <a:pt x="60836" y="5799"/>
                    <a:pt x="60403" y="5266"/>
                    <a:pt x="59820" y="5116"/>
                  </a:cubicBezTo>
                  <a:lnTo>
                    <a:pt x="59820" y="5116"/>
                  </a:lnTo>
                  <a:cubicBezTo>
                    <a:pt x="59603" y="5066"/>
                    <a:pt x="59336" y="5083"/>
                    <a:pt x="59070" y="5099"/>
                  </a:cubicBezTo>
                  <a:lnTo>
                    <a:pt x="59070" y="5099"/>
                  </a:lnTo>
                  <a:cubicBezTo>
                    <a:pt x="58753" y="5116"/>
                    <a:pt x="58437" y="5133"/>
                    <a:pt x="58187" y="5033"/>
                  </a:cubicBezTo>
                  <a:lnTo>
                    <a:pt x="58187" y="5033"/>
                  </a:lnTo>
                  <a:cubicBezTo>
                    <a:pt x="57620" y="4766"/>
                    <a:pt x="57770" y="4350"/>
                    <a:pt x="57620" y="3850"/>
                  </a:cubicBezTo>
                  <a:lnTo>
                    <a:pt x="57620" y="3850"/>
                  </a:lnTo>
                  <a:cubicBezTo>
                    <a:pt x="57487" y="3466"/>
                    <a:pt x="57170" y="3133"/>
                    <a:pt x="56870" y="2850"/>
                  </a:cubicBezTo>
                  <a:lnTo>
                    <a:pt x="56870" y="2850"/>
                  </a:lnTo>
                  <a:cubicBezTo>
                    <a:pt x="56104" y="2100"/>
                    <a:pt x="54787" y="1250"/>
                    <a:pt x="53754" y="967"/>
                  </a:cubicBezTo>
                  <a:lnTo>
                    <a:pt x="53754" y="967"/>
                  </a:lnTo>
                  <a:cubicBezTo>
                    <a:pt x="52988" y="750"/>
                    <a:pt x="51688" y="884"/>
                    <a:pt x="50905" y="1017"/>
                  </a:cubicBezTo>
                  <a:lnTo>
                    <a:pt x="50905" y="1017"/>
                  </a:lnTo>
                  <a:cubicBezTo>
                    <a:pt x="49189" y="1317"/>
                    <a:pt x="47489" y="1217"/>
                    <a:pt x="45756" y="1484"/>
                  </a:cubicBezTo>
                  <a:lnTo>
                    <a:pt x="45756" y="1484"/>
                  </a:lnTo>
                  <a:cubicBezTo>
                    <a:pt x="42957" y="1934"/>
                    <a:pt x="39974" y="2183"/>
                    <a:pt x="37191" y="1650"/>
                  </a:cubicBezTo>
                  <a:lnTo>
                    <a:pt x="37191" y="1650"/>
                  </a:lnTo>
                  <a:cubicBezTo>
                    <a:pt x="35692" y="1367"/>
                    <a:pt x="34142" y="1450"/>
                    <a:pt x="32659" y="1200"/>
                  </a:cubicBezTo>
                  <a:lnTo>
                    <a:pt x="32659" y="1200"/>
                  </a:lnTo>
                  <a:cubicBezTo>
                    <a:pt x="31160" y="950"/>
                    <a:pt x="29910" y="1"/>
                    <a:pt x="28410" y="1"/>
                  </a:cubicBezTo>
                  <a:lnTo>
                    <a:pt x="28410" y="1"/>
                  </a:lnTo>
                  <a:cubicBezTo>
                    <a:pt x="28244" y="1"/>
                    <a:pt x="28077" y="17"/>
                    <a:pt x="27910" y="34"/>
                  </a:cubicBezTo>
                </a:path>
              </a:pathLst>
            </a:custGeom>
            <a:solidFill>
              <a:srgbClr val="F4F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14"/>
            <p:cNvSpPr/>
            <p:nvPr/>
          </p:nvSpPr>
          <p:spPr>
            <a:xfrm>
              <a:off x="9985825" y="291625"/>
              <a:ext cx="398275" cy="151650"/>
            </a:xfrm>
            <a:custGeom>
              <a:avLst/>
              <a:gdLst/>
              <a:ahLst/>
              <a:cxnLst/>
              <a:rect l="l" t="t" r="r" b="b"/>
              <a:pathLst>
                <a:path w="15931" h="6066" extrusionOk="0">
                  <a:moveTo>
                    <a:pt x="134" y="5366"/>
                  </a:moveTo>
                  <a:cubicBezTo>
                    <a:pt x="0" y="4916"/>
                    <a:pt x="34" y="4499"/>
                    <a:pt x="217" y="4100"/>
                  </a:cubicBezTo>
                  <a:cubicBezTo>
                    <a:pt x="667" y="3650"/>
                    <a:pt x="1150" y="3233"/>
                    <a:pt x="1667" y="2883"/>
                  </a:cubicBezTo>
                  <a:cubicBezTo>
                    <a:pt x="2966" y="1950"/>
                    <a:pt x="4433" y="1217"/>
                    <a:pt x="5982" y="767"/>
                  </a:cubicBezTo>
                  <a:cubicBezTo>
                    <a:pt x="7565" y="317"/>
                    <a:pt x="9298" y="1"/>
                    <a:pt x="10948" y="284"/>
                  </a:cubicBezTo>
                  <a:cubicBezTo>
                    <a:pt x="12614" y="550"/>
                    <a:pt x="14847" y="584"/>
                    <a:pt x="15364" y="2567"/>
                  </a:cubicBezTo>
                  <a:cubicBezTo>
                    <a:pt x="15930" y="4783"/>
                    <a:pt x="12664" y="5033"/>
                    <a:pt x="11215" y="5216"/>
                  </a:cubicBezTo>
                  <a:cubicBezTo>
                    <a:pt x="9665" y="5416"/>
                    <a:pt x="8149" y="5766"/>
                    <a:pt x="6582" y="5899"/>
                  </a:cubicBezTo>
                  <a:cubicBezTo>
                    <a:pt x="4683" y="6066"/>
                    <a:pt x="2683" y="5882"/>
                    <a:pt x="134" y="53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14"/>
            <p:cNvSpPr/>
            <p:nvPr/>
          </p:nvSpPr>
          <p:spPr>
            <a:xfrm>
              <a:off x="9960825" y="307450"/>
              <a:ext cx="102925" cy="62100"/>
            </a:xfrm>
            <a:custGeom>
              <a:avLst/>
              <a:gdLst/>
              <a:ahLst/>
              <a:cxnLst/>
              <a:rect l="l" t="t" r="r" b="b"/>
              <a:pathLst>
                <a:path w="4117" h="2484" extrusionOk="0">
                  <a:moveTo>
                    <a:pt x="1" y="2483"/>
                  </a:moveTo>
                  <a:cubicBezTo>
                    <a:pt x="17" y="1517"/>
                    <a:pt x="1" y="1184"/>
                    <a:pt x="834" y="701"/>
                  </a:cubicBezTo>
                  <a:cubicBezTo>
                    <a:pt x="1234" y="467"/>
                    <a:pt x="1767" y="201"/>
                    <a:pt x="2250" y="117"/>
                  </a:cubicBezTo>
                  <a:cubicBezTo>
                    <a:pt x="2667" y="34"/>
                    <a:pt x="3367" y="1"/>
                    <a:pt x="3600" y="451"/>
                  </a:cubicBezTo>
                  <a:cubicBezTo>
                    <a:pt x="4116" y="1500"/>
                    <a:pt x="1134" y="1934"/>
                    <a:pt x="717" y="206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14"/>
            <p:cNvSpPr/>
            <p:nvPr/>
          </p:nvSpPr>
          <p:spPr>
            <a:xfrm>
              <a:off x="9495525" y="214150"/>
              <a:ext cx="409500" cy="192475"/>
            </a:xfrm>
            <a:custGeom>
              <a:avLst/>
              <a:gdLst/>
              <a:ahLst/>
              <a:cxnLst/>
              <a:rect l="l" t="t" r="r" b="b"/>
              <a:pathLst>
                <a:path w="16380" h="7699" extrusionOk="0">
                  <a:moveTo>
                    <a:pt x="16380" y="5666"/>
                  </a:moveTo>
                  <a:cubicBezTo>
                    <a:pt x="16347" y="5249"/>
                    <a:pt x="16297" y="4832"/>
                    <a:pt x="16197" y="4433"/>
                  </a:cubicBezTo>
                  <a:cubicBezTo>
                    <a:pt x="15980" y="4149"/>
                    <a:pt x="15713" y="3899"/>
                    <a:pt x="15413" y="3683"/>
                  </a:cubicBezTo>
                  <a:cubicBezTo>
                    <a:pt x="14614" y="3050"/>
                    <a:pt x="13830" y="2366"/>
                    <a:pt x="12947" y="1850"/>
                  </a:cubicBezTo>
                  <a:cubicBezTo>
                    <a:pt x="11181" y="800"/>
                    <a:pt x="8748" y="0"/>
                    <a:pt x="6666" y="17"/>
                  </a:cubicBezTo>
                  <a:cubicBezTo>
                    <a:pt x="5799" y="34"/>
                    <a:pt x="5066" y="267"/>
                    <a:pt x="4316" y="667"/>
                  </a:cubicBezTo>
                  <a:cubicBezTo>
                    <a:pt x="3283" y="1233"/>
                    <a:pt x="2083" y="2166"/>
                    <a:pt x="1400" y="3133"/>
                  </a:cubicBezTo>
                  <a:cubicBezTo>
                    <a:pt x="1000" y="3699"/>
                    <a:pt x="617" y="4349"/>
                    <a:pt x="384" y="4999"/>
                  </a:cubicBezTo>
                  <a:cubicBezTo>
                    <a:pt x="217" y="5466"/>
                    <a:pt x="0" y="6199"/>
                    <a:pt x="100" y="6715"/>
                  </a:cubicBezTo>
                  <a:cubicBezTo>
                    <a:pt x="284" y="7698"/>
                    <a:pt x="2000" y="7365"/>
                    <a:pt x="2716" y="7315"/>
                  </a:cubicBezTo>
                  <a:cubicBezTo>
                    <a:pt x="3750" y="7249"/>
                    <a:pt x="4799" y="7032"/>
                    <a:pt x="5849" y="7049"/>
                  </a:cubicBezTo>
                  <a:cubicBezTo>
                    <a:pt x="6666" y="7049"/>
                    <a:pt x="7449" y="7232"/>
                    <a:pt x="8248" y="7315"/>
                  </a:cubicBezTo>
                  <a:cubicBezTo>
                    <a:pt x="9648" y="7465"/>
                    <a:pt x="11298" y="7448"/>
                    <a:pt x="12664" y="7182"/>
                  </a:cubicBezTo>
                  <a:cubicBezTo>
                    <a:pt x="13164" y="7082"/>
                    <a:pt x="13697" y="6865"/>
                    <a:pt x="14147" y="6615"/>
                  </a:cubicBezTo>
                  <a:cubicBezTo>
                    <a:pt x="14747" y="6299"/>
                    <a:pt x="15097" y="5732"/>
                    <a:pt x="16380" y="56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14"/>
            <p:cNvSpPr/>
            <p:nvPr/>
          </p:nvSpPr>
          <p:spPr>
            <a:xfrm>
              <a:off x="10329500" y="394525"/>
              <a:ext cx="118325" cy="55850"/>
            </a:xfrm>
            <a:custGeom>
              <a:avLst/>
              <a:gdLst/>
              <a:ahLst/>
              <a:cxnLst/>
              <a:rect l="l" t="t" r="r" b="b"/>
              <a:pathLst>
                <a:path w="4733" h="2234" extrusionOk="0">
                  <a:moveTo>
                    <a:pt x="0" y="1816"/>
                  </a:moveTo>
                  <a:cubicBezTo>
                    <a:pt x="400" y="1200"/>
                    <a:pt x="550" y="850"/>
                    <a:pt x="1200" y="600"/>
                  </a:cubicBezTo>
                  <a:cubicBezTo>
                    <a:pt x="1700" y="400"/>
                    <a:pt x="2183" y="267"/>
                    <a:pt x="2733" y="184"/>
                  </a:cubicBezTo>
                  <a:cubicBezTo>
                    <a:pt x="3066" y="134"/>
                    <a:pt x="4433" y="0"/>
                    <a:pt x="4616" y="550"/>
                  </a:cubicBezTo>
                  <a:cubicBezTo>
                    <a:pt x="4733" y="900"/>
                    <a:pt x="4283" y="1267"/>
                    <a:pt x="4016" y="1400"/>
                  </a:cubicBezTo>
                  <a:cubicBezTo>
                    <a:pt x="3000" y="1900"/>
                    <a:pt x="1917" y="1950"/>
                    <a:pt x="833" y="22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14"/>
            <p:cNvSpPr/>
            <p:nvPr/>
          </p:nvSpPr>
          <p:spPr>
            <a:xfrm>
              <a:off x="9764625" y="410775"/>
              <a:ext cx="130000" cy="46675"/>
            </a:xfrm>
            <a:custGeom>
              <a:avLst/>
              <a:gdLst/>
              <a:ahLst/>
              <a:cxnLst/>
              <a:rect l="l" t="t" r="r" b="b"/>
              <a:pathLst>
                <a:path w="5200" h="1867" extrusionOk="0">
                  <a:moveTo>
                    <a:pt x="1" y="1433"/>
                  </a:moveTo>
                  <a:cubicBezTo>
                    <a:pt x="367" y="983"/>
                    <a:pt x="517" y="717"/>
                    <a:pt x="1050" y="600"/>
                  </a:cubicBezTo>
                  <a:cubicBezTo>
                    <a:pt x="1683" y="450"/>
                    <a:pt x="2350" y="267"/>
                    <a:pt x="3000" y="200"/>
                  </a:cubicBezTo>
                  <a:cubicBezTo>
                    <a:pt x="3500" y="150"/>
                    <a:pt x="4533" y="0"/>
                    <a:pt x="4933" y="433"/>
                  </a:cubicBezTo>
                  <a:cubicBezTo>
                    <a:pt x="5199" y="717"/>
                    <a:pt x="4866" y="1000"/>
                    <a:pt x="4566" y="1166"/>
                  </a:cubicBezTo>
                  <a:cubicBezTo>
                    <a:pt x="4183" y="1366"/>
                    <a:pt x="3700" y="1400"/>
                    <a:pt x="3283" y="1433"/>
                  </a:cubicBezTo>
                  <a:cubicBezTo>
                    <a:pt x="2317" y="1533"/>
                    <a:pt x="1367" y="1683"/>
                    <a:pt x="417" y="18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_ONLY_3">
    <p:bg>
      <p:bgPr>
        <a:solidFill>
          <a:schemeClr val="accent6"/>
        </a:solidFill>
        <a:effectLst/>
      </p:bgPr>
    </p:bg>
    <p:spTree>
      <p:nvGrpSpPr>
        <p:cNvPr id="1" name="Shape 1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0" name="Google Shape;1590;p16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91" name="Google Shape;1591;p16"/>
          <p:cNvSpPr/>
          <p:nvPr/>
        </p:nvSpPr>
        <p:spPr>
          <a:xfrm>
            <a:off x="-56250" y="4608575"/>
            <a:ext cx="9256374" cy="949800"/>
          </a:xfrm>
          <a:custGeom>
            <a:avLst/>
            <a:gdLst/>
            <a:ahLst/>
            <a:cxnLst/>
            <a:rect l="l" t="t" r="r" b="b"/>
            <a:pathLst>
              <a:path w="277719" h="37992" extrusionOk="0">
                <a:moveTo>
                  <a:pt x="0" y="37992"/>
                </a:moveTo>
                <a:lnTo>
                  <a:pt x="277719" y="37992"/>
                </a:lnTo>
                <a:lnTo>
                  <a:pt x="277719" y="251"/>
                </a:lnTo>
                <a:lnTo>
                  <a:pt x="0" y="1"/>
                </a:lnTo>
                <a:close/>
              </a:path>
            </a:pathLst>
          </a:custGeom>
          <a:solidFill>
            <a:srgbClr val="675D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2" name="Google Shape;1592;p16"/>
          <p:cNvSpPr/>
          <p:nvPr/>
        </p:nvSpPr>
        <p:spPr>
          <a:xfrm>
            <a:off x="-56250" y="4614425"/>
            <a:ext cx="9256374" cy="394500"/>
          </a:xfrm>
          <a:custGeom>
            <a:avLst/>
            <a:gdLst/>
            <a:ahLst/>
            <a:cxnLst/>
            <a:rect l="l" t="t" r="r" b="b"/>
            <a:pathLst>
              <a:path w="277719" h="15780" extrusionOk="0">
                <a:moveTo>
                  <a:pt x="0" y="15780"/>
                </a:moveTo>
                <a:lnTo>
                  <a:pt x="277719" y="14363"/>
                </a:lnTo>
                <a:lnTo>
                  <a:pt x="277719" y="233"/>
                </a:lnTo>
                <a:lnTo>
                  <a:pt x="0" y="0"/>
                </a:lnTo>
                <a:close/>
              </a:path>
            </a:pathLst>
          </a:custGeom>
          <a:solidFill>
            <a:srgbClr val="9C8F9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93" name="Google Shape;1593;p16"/>
          <p:cNvGrpSpPr/>
          <p:nvPr/>
        </p:nvGrpSpPr>
        <p:grpSpPr>
          <a:xfrm flipH="1">
            <a:off x="7956900" y="810763"/>
            <a:ext cx="1591750" cy="538225"/>
            <a:chOff x="5184025" y="-943075"/>
            <a:chExt cx="1591750" cy="538225"/>
          </a:xfrm>
        </p:grpSpPr>
        <p:sp>
          <p:nvSpPr>
            <p:cNvPr id="1594" name="Google Shape;1594;p16"/>
            <p:cNvSpPr/>
            <p:nvPr/>
          </p:nvSpPr>
          <p:spPr>
            <a:xfrm>
              <a:off x="5184025" y="-943075"/>
              <a:ext cx="1591750" cy="538225"/>
            </a:xfrm>
            <a:custGeom>
              <a:avLst/>
              <a:gdLst/>
              <a:ahLst/>
              <a:cxnLst/>
              <a:rect l="l" t="t" r="r" b="b"/>
              <a:pathLst>
                <a:path w="63670" h="21529" extrusionOk="0">
                  <a:moveTo>
                    <a:pt x="51305" y="50"/>
                  </a:moveTo>
                  <a:cubicBezTo>
                    <a:pt x="46623" y="84"/>
                    <a:pt x="41941" y="100"/>
                    <a:pt x="37275" y="50"/>
                  </a:cubicBezTo>
                  <a:lnTo>
                    <a:pt x="37275" y="50"/>
                  </a:lnTo>
                  <a:cubicBezTo>
                    <a:pt x="32043" y="0"/>
                    <a:pt x="26361" y="1650"/>
                    <a:pt x="21979" y="4483"/>
                  </a:cubicBezTo>
                  <a:lnTo>
                    <a:pt x="21979" y="4483"/>
                  </a:lnTo>
                  <a:cubicBezTo>
                    <a:pt x="21496" y="4783"/>
                    <a:pt x="20929" y="5182"/>
                    <a:pt x="20396" y="5282"/>
                  </a:cubicBezTo>
                  <a:lnTo>
                    <a:pt x="20396" y="5282"/>
                  </a:lnTo>
                  <a:cubicBezTo>
                    <a:pt x="19846" y="5382"/>
                    <a:pt x="19846" y="5299"/>
                    <a:pt x="19296" y="4966"/>
                  </a:cubicBezTo>
                  <a:lnTo>
                    <a:pt x="19296" y="4966"/>
                  </a:lnTo>
                  <a:cubicBezTo>
                    <a:pt x="18013" y="4133"/>
                    <a:pt x="15947" y="3549"/>
                    <a:pt x="14481" y="3283"/>
                  </a:cubicBezTo>
                  <a:lnTo>
                    <a:pt x="14481" y="3283"/>
                  </a:lnTo>
                  <a:cubicBezTo>
                    <a:pt x="13231" y="3066"/>
                    <a:pt x="11815" y="3166"/>
                    <a:pt x="10581" y="3400"/>
                  </a:cubicBezTo>
                  <a:lnTo>
                    <a:pt x="10581" y="3400"/>
                  </a:lnTo>
                  <a:cubicBezTo>
                    <a:pt x="8482" y="3816"/>
                    <a:pt x="6649" y="3883"/>
                    <a:pt x="4733" y="4916"/>
                  </a:cubicBezTo>
                  <a:lnTo>
                    <a:pt x="4733" y="4916"/>
                  </a:lnTo>
                  <a:cubicBezTo>
                    <a:pt x="3017" y="5849"/>
                    <a:pt x="1" y="8015"/>
                    <a:pt x="2050" y="10181"/>
                  </a:cubicBezTo>
                  <a:lnTo>
                    <a:pt x="2050" y="10181"/>
                  </a:lnTo>
                  <a:cubicBezTo>
                    <a:pt x="2950" y="11131"/>
                    <a:pt x="4450" y="11748"/>
                    <a:pt x="5516" y="12531"/>
                  </a:cubicBezTo>
                  <a:lnTo>
                    <a:pt x="5516" y="12531"/>
                  </a:lnTo>
                  <a:cubicBezTo>
                    <a:pt x="6832" y="13480"/>
                    <a:pt x="7782" y="14564"/>
                    <a:pt x="9398" y="15080"/>
                  </a:cubicBezTo>
                  <a:lnTo>
                    <a:pt x="9398" y="15080"/>
                  </a:lnTo>
                  <a:cubicBezTo>
                    <a:pt x="13348" y="16363"/>
                    <a:pt x="17663" y="15813"/>
                    <a:pt x="21646" y="16863"/>
                  </a:cubicBezTo>
                  <a:lnTo>
                    <a:pt x="21646" y="16863"/>
                  </a:lnTo>
                  <a:cubicBezTo>
                    <a:pt x="22095" y="16980"/>
                    <a:pt x="22945" y="17196"/>
                    <a:pt x="23279" y="17496"/>
                  </a:cubicBezTo>
                  <a:lnTo>
                    <a:pt x="23279" y="17496"/>
                  </a:lnTo>
                  <a:cubicBezTo>
                    <a:pt x="23512" y="17713"/>
                    <a:pt x="23545" y="17979"/>
                    <a:pt x="23728" y="18213"/>
                  </a:cubicBezTo>
                  <a:lnTo>
                    <a:pt x="23728" y="18213"/>
                  </a:lnTo>
                  <a:cubicBezTo>
                    <a:pt x="24295" y="18946"/>
                    <a:pt x="24895" y="19129"/>
                    <a:pt x="25778" y="19329"/>
                  </a:cubicBezTo>
                  <a:lnTo>
                    <a:pt x="25778" y="19329"/>
                  </a:lnTo>
                  <a:cubicBezTo>
                    <a:pt x="29044" y="20096"/>
                    <a:pt x="32710" y="20279"/>
                    <a:pt x="36042" y="20262"/>
                  </a:cubicBezTo>
                  <a:lnTo>
                    <a:pt x="36042" y="20262"/>
                  </a:lnTo>
                  <a:cubicBezTo>
                    <a:pt x="42207" y="20245"/>
                    <a:pt x="48556" y="19879"/>
                    <a:pt x="54488" y="21529"/>
                  </a:cubicBezTo>
                  <a:lnTo>
                    <a:pt x="54488" y="21529"/>
                  </a:lnTo>
                  <a:cubicBezTo>
                    <a:pt x="53471" y="20912"/>
                    <a:pt x="52772" y="20179"/>
                    <a:pt x="52888" y="19629"/>
                  </a:cubicBezTo>
                  <a:lnTo>
                    <a:pt x="52888" y="19629"/>
                  </a:lnTo>
                  <a:cubicBezTo>
                    <a:pt x="52972" y="19229"/>
                    <a:pt x="53455" y="18879"/>
                    <a:pt x="53621" y="18446"/>
                  </a:cubicBezTo>
                  <a:lnTo>
                    <a:pt x="53621" y="18446"/>
                  </a:lnTo>
                  <a:cubicBezTo>
                    <a:pt x="53821" y="17979"/>
                    <a:pt x="53871" y="17579"/>
                    <a:pt x="54255" y="17196"/>
                  </a:cubicBezTo>
                  <a:lnTo>
                    <a:pt x="54255" y="17196"/>
                  </a:lnTo>
                  <a:cubicBezTo>
                    <a:pt x="54671" y="16780"/>
                    <a:pt x="54954" y="16796"/>
                    <a:pt x="55371" y="16813"/>
                  </a:cubicBezTo>
                  <a:lnTo>
                    <a:pt x="55371" y="16813"/>
                  </a:lnTo>
                  <a:cubicBezTo>
                    <a:pt x="55554" y="16830"/>
                    <a:pt x="55754" y="16830"/>
                    <a:pt x="55988" y="16813"/>
                  </a:cubicBezTo>
                  <a:lnTo>
                    <a:pt x="55988" y="16813"/>
                  </a:lnTo>
                  <a:cubicBezTo>
                    <a:pt x="57437" y="16663"/>
                    <a:pt x="58337" y="15580"/>
                    <a:pt x="59470" y="14830"/>
                  </a:cubicBezTo>
                  <a:lnTo>
                    <a:pt x="59470" y="14830"/>
                  </a:lnTo>
                  <a:cubicBezTo>
                    <a:pt x="60037" y="14447"/>
                    <a:pt x="60703" y="13980"/>
                    <a:pt x="61053" y="13414"/>
                  </a:cubicBezTo>
                  <a:lnTo>
                    <a:pt x="61053" y="13414"/>
                  </a:lnTo>
                  <a:cubicBezTo>
                    <a:pt x="61453" y="12747"/>
                    <a:pt x="61720" y="11931"/>
                    <a:pt x="62069" y="11231"/>
                  </a:cubicBezTo>
                  <a:lnTo>
                    <a:pt x="62069" y="11231"/>
                  </a:lnTo>
                  <a:cubicBezTo>
                    <a:pt x="62519" y="10315"/>
                    <a:pt x="63086" y="9631"/>
                    <a:pt x="63303" y="8582"/>
                  </a:cubicBezTo>
                  <a:lnTo>
                    <a:pt x="63303" y="8582"/>
                  </a:lnTo>
                  <a:cubicBezTo>
                    <a:pt x="63469" y="7782"/>
                    <a:pt x="63669" y="7065"/>
                    <a:pt x="63652" y="6249"/>
                  </a:cubicBezTo>
                  <a:lnTo>
                    <a:pt x="63652" y="6249"/>
                  </a:lnTo>
                  <a:cubicBezTo>
                    <a:pt x="63636" y="4783"/>
                    <a:pt x="63619" y="3616"/>
                    <a:pt x="62386" y="2583"/>
                  </a:cubicBezTo>
                  <a:lnTo>
                    <a:pt x="62386" y="2583"/>
                  </a:lnTo>
                  <a:cubicBezTo>
                    <a:pt x="60986" y="1433"/>
                    <a:pt x="59054" y="967"/>
                    <a:pt x="57304" y="683"/>
                  </a:cubicBezTo>
                  <a:lnTo>
                    <a:pt x="57304" y="683"/>
                  </a:lnTo>
                  <a:cubicBezTo>
                    <a:pt x="55371" y="384"/>
                    <a:pt x="53372" y="50"/>
                    <a:pt x="51405" y="50"/>
                  </a:cubicBezTo>
                  <a:lnTo>
                    <a:pt x="51405" y="50"/>
                  </a:lnTo>
                  <a:cubicBezTo>
                    <a:pt x="51372" y="50"/>
                    <a:pt x="51339" y="50"/>
                    <a:pt x="51305" y="50"/>
                  </a:cubicBezTo>
                </a:path>
              </a:pathLst>
            </a:custGeom>
            <a:solidFill>
              <a:srgbClr val="F4F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16"/>
            <p:cNvSpPr/>
            <p:nvPr/>
          </p:nvSpPr>
          <p:spPr>
            <a:xfrm>
              <a:off x="6234625" y="-882250"/>
              <a:ext cx="521550" cy="340350"/>
            </a:xfrm>
            <a:custGeom>
              <a:avLst/>
              <a:gdLst/>
              <a:ahLst/>
              <a:cxnLst/>
              <a:rect l="l" t="t" r="r" b="b"/>
              <a:pathLst>
                <a:path w="20862" h="13614" extrusionOk="0">
                  <a:moveTo>
                    <a:pt x="18279" y="683"/>
                  </a:moveTo>
                  <a:cubicBezTo>
                    <a:pt x="17663" y="383"/>
                    <a:pt x="17113" y="0"/>
                    <a:pt x="16430" y="33"/>
                  </a:cubicBezTo>
                  <a:cubicBezTo>
                    <a:pt x="15896" y="50"/>
                    <a:pt x="15313" y="250"/>
                    <a:pt x="14797" y="367"/>
                  </a:cubicBezTo>
                  <a:cubicBezTo>
                    <a:pt x="12930" y="750"/>
                    <a:pt x="11048" y="1033"/>
                    <a:pt x="9181" y="1466"/>
                  </a:cubicBezTo>
                  <a:cubicBezTo>
                    <a:pt x="7065" y="1950"/>
                    <a:pt x="4782" y="2499"/>
                    <a:pt x="2916" y="3666"/>
                  </a:cubicBezTo>
                  <a:cubicBezTo>
                    <a:pt x="1866" y="4332"/>
                    <a:pt x="633" y="5465"/>
                    <a:pt x="283" y="6715"/>
                  </a:cubicBezTo>
                  <a:cubicBezTo>
                    <a:pt x="0" y="7698"/>
                    <a:pt x="500" y="8148"/>
                    <a:pt x="1416" y="8481"/>
                  </a:cubicBezTo>
                  <a:cubicBezTo>
                    <a:pt x="2616" y="8931"/>
                    <a:pt x="3899" y="9048"/>
                    <a:pt x="5116" y="9431"/>
                  </a:cubicBezTo>
                  <a:cubicBezTo>
                    <a:pt x="6249" y="9798"/>
                    <a:pt x="7215" y="10364"/>
                    <a:pt x="8198" y="10997"/>
                  </a:cubicBezTo>
                  <a:cubicBezTo>
                    <a:pt x="8931" y="11481"/>
                    <a:pt x="9698" y="12214"/>
                    <a:pt x="10498" y="12597"/>
                  </a:cubicBezTo>
                  <a:cubicBezTo>
                    <a:pt x="11731" y="13164"/>
                    <a:pt x="12897" y="13613"/>
                    <a:pt x="14280" y="13530"/>
                  </a:cubicBezTo>
                  <a:cubicBezTo>
                    <a:pt x="15680" y="13447"/>
                    <a:pt x="17296" y="12747"/>
                    <a:pt x="18229" y="11681"/>
                  </a:cubicBezTo>
                  <a:cubicBezTo>
                    <a:pt x="19262" y="10531"/>
                    <a:pt x="19779" y="9198"/>
                    <a:pt x="20295" y="7765"/>
                  </a:cubicBezTo>
                  <a:cubicBezTo>
                    <a:pt x="20579" y="6915"/>
                    <a:pt x="20862" y="5965"/>
                    <a:pt x="20795" y="5066"/>
                  </a:cubicBezTo>
                  <a:cubicBezTo>
                    <a:pt x="20662" y="3466"/>
                    <a:pt x="19846" y="2483"/>
                    <a:pt x="18279" y="68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16"/>
            <p:cNvSpPr/>
            <p:nvPr/>
          </p:nvSpPr>
          <p:spPr>
            <a:xfrm>
              <a:off x="5239025" y="-832275"/>
              <a:ext cx="371175" cy="256225"/>
            </a:xfrm>
            <a:custGeom>
              <a:avLst/>
              <a:gdLst/>
              <a:ahLst/>
              <a:cxnLst/>
              <a:rect l="l" t="t" r="r" b="b"/>
              <a:pathLst>
                <a:path w="14847" h="10249" extrusionOk="0">
                  <a:moveTo>
                    <a:pt x="12081" y="650"/>
                  </a:moveTo>
                  <a:cubicBezTo>
                    <a:pt x="11347" y="384"/>
                    <a:pt x="10814" y="184"/>
                    <a:pt x="10031" y="117"/>
                  </a:cubicBezTo>
                  <a:cubicBezTo>
                    <a:pt x="8731" y="1"/>
                    <a:pt x="7398" y="117"/>
                    <a:pt x="6132" y="401"/>
                  </a:cubicBezTo>
                  <a:cubicBezTo>
                    <a:pt x="4616" y="734"/>
                    <a:pt x="2749" y="1167"/>
                    <a:pt x="1533" y="2217"/>
                  </a:cubicBezTo>
                  <a:cubicBezTo>
                    <a:pt x="600" y="3017"/>
                    <a:pt x="0" y="4383"/>
                    <a:pt x="833" y="5466"/>
                  </a:cubicBezTo>
                  <a:cubicBezTo>
                    <a:pt x="1216" y="5949"/>
                    <a:pt x="1733" y="6316"/>
                    <a:pt x="2116" y="6799"/>
                  </a:cubicBezTo>
                  <a:cubicBezTo>
                    <a:pt x="2400" y="7116"/>
                    <a:pt x="2666" y="7399"/>
                    <a:pt x="2883" y="7749"/>
                  </a:cubicBezTo>
                  <a:cubicBezTo>
                    <a:pt x="4232" y="9965"/>
                    <a:pt x="7015" y="10248"/>
                    <a:pt x="9365" y="9698"/>
                  </a:cubicBezTo>
                  <a:cubicBezTo>
                    <a:pt x="11347" y="9232"/>
                    <a:pt x="12980" y="8149"/>
                    <a:pt x="13897" y="6266"/>
                  </a:cubicBezTo>
                  <a:cubicBezTo>
                    <a:pt x="14847" y="4300"/>
                    <a:pt x="14063" y="2300"/>
                    <a:pt x="12081" y="65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16"/>
            <p:cNvSpPr/>
            <p:nvPr/>
          </p:nvSpPr>
          <p:spPr>
            <a:xfrm>
              <a:off x="5453125" y="-588575"/>
              <a:ext cx="255800" cy="66675"/>
            </a:xfrm>
            <a:custGeom>
              <a:avLst/>
              <a:gdLst/>
              <a:ahLst/>
              <a:cxnLst/>
              <a:rect l="l" t="t" r="r" b="b"/>
              <a:pathLst>
                <a:path w="10232" h="2667" extrusionOk="0">
                  <a:moveTo>
                    <a:pt x="1" y="1417"/>
                  </a:moveTo>
                  <a:cubicBezTo>
                    <a:pt x="2517" y="217"/>
                    <a:pt x="5566" y="0"/>
                    <a:pt x="8249" y="717"/>
                  </a:cubicBezTo>
                  <a:cubicBezTo>
                    <a:pt x="8815" y="867"/>
                    <a:pt x="9299" y="1150"/>
                    <a:pt x="9699" y="1567"/>
                  </a:cubicBezTo>
                  <a:cubicBezTo>
                    <a:pt x="9798" y="1667"/>
                    <a:pt x="10215" y="2083"/>
                    <a:pt x="10232" y="2233"/>
                  </a:cubicBezTo>
                  <a:cubicBezTo>
                    <a:pt x="10065" y="2250"/>
                    <a:pt x="9982" y="2366"/>
                    <a:pt x="9832" y="2416"/>
                  </a:cubicBezTo>
                  <a:cubicBezTo>
                    <a:pt x="9665" y="2466"/>
                    <a:pt x="9449" y="2516"/>
                    <a:pt x="9265" y="2550"/>
                  </a:cubicBezTo>
                  <a:cubicBezTo>
                    <a:pt x="8765" y="2666"/>
                    <a:pt x="8099" y="2550"/>
                    <a:pt x="7599" y="2550"/>
                  </a:cubicBezTo>
                  <a:cubicBezTo>
                    <a:pt x="6599" y="2550"/>
                    <a:pt x="5583" y="2633"/>
                    <a:pt x="4616" y="2416"/>
                  </a:cubicBezTo>
                  <a:cubicBezTo>
                    <a:pt x="3867" y="2233"/>
                    <a:pt x="3100" y="2150"/>
                    <a:pt x="2350" y="1983"/>
                  </a:cubicBezTo>
                  <a:cubicBezTo>
                    <a:pt x="1817" y="1866"/>
                    <a:pt x="1250" y="1633"/>
                    <a:pt x="1" y="141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16"/>
            <p:cNvSpPr/>
            <p:nvPr/>
          </p:nvSpPr>
          <p:spPr>
            <a:xfrm>
              <a:off x="5726825" y="-537350"/>
              <a:ext cx="38350" cy="33775"/>
            </a:xfrm>
            <a:custGeom>
              <a:avLst/>
              <a:gdLst/>
              <a:ahLst/>
              <a:cxnLst/>
              <a:rect l="l" t="t" r="r" b="b"/>
              <a:pathLst>
                <a:path w="1534" h="1351" extrusionOk="0">
                  <a:moveTo>
                    <a:pt x="0" y="784"/>
                  </a:moveTo>
                  <a:cubicBezTo>
                    <a:pt x="483" y="551"/>
                    <a:pt x="1183" y="1"/>
                    <a:pt x="1450" y="751"/>
                  </a:cubicBezTo>
                  <a:cubicBezTo>
                    <a:pt x="1533" y="967"/>
                    <a:pt x="1317" y="1350"/>
                    <a:pt x="983" y="133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16"/>
            <p:cNvSpPr/>
            <p:nvPr/>
          </p:nvSpPr>
          <p:spPr>
            <a:xfrm>
              <a:off x="5638925" y="-693550"/>
              <a:ext cx="915225" cy="267050"/>
            </a:xfrm>
            <a:custGeom>
              <a:avLst/>
              <a:gdLst/>
              <a:ahLst/>
              <a:cxnLst/>
              <a:rect l="l" t="t" r="r" b="b"/>
              <a:pathLst>
                <a:path w="36609" h="10682" extrusionOk="0">
                  <a:moveTo>
                    <a:pt x="33826" y="10681"/>
                  </a:moveTo>
                  <a:cubicBezTo>
                    <a:pt x="33309" y="10281"/>
                    <a:pt x="33293" y="10198"/>
                    <a:pt x="32809" y="10115"/>
                  </a:cubicBezTo>
                  <a:cubicBezTo>
                    <a:pt x="32643" y="10081"/>
                    <a:pt x="32476" y="10048"/>
                    <a:pt x="32293" y="9998"/>
                  </a:cubicBezTo>
                  <a:cubicBezTo>
                    <a:pt x="31660" y="9881"/>
                    <a:pt x="30926" y="9948"/>
                    <a:pt x="30293" y="9965"/>
                  </a:cubicBezTo>
                  <a:cubicBezTo>
                    <a:pt x="29543" y="9998"/>
                    <a:pt x="28827" y="10115"/>
                    <a:pt x="28077" y="10115"/>
                  </a:cubicBezTo>
                  <a:cubicBezTo>
                    <a:pt x="27661" y="10115"/>
                    <a:pt x="27227" y="10148"/>
                    <a:pt x="26811" y="10115"/>
                  </a:cubicBezTo>
                  <a:cubicBezTo>
                    <a:pt x="26411" y="10098"/>
                    <a:pt x="26028" y="9981"/>
                    <a:pt x="25628" y="9965"/>
                  </a:cubicBezTo>
                  <a:cubicBezTo>
                    <a:pt x="23745" y="9881"/>
                    <a:pt x="21829" y="9965"/>
                    <a:pt x="19946" y="9981"/>
                  </a:cubicBezTo>
                  <a:cubicBezTo>
                    <a:pt x="18629" y="9981"/>
                    <a:pt x="17330" y="9865"/>
                    <a:pt x="16013" y="9831"/>
                  </a:cubicBezTo>
                  <a:cubicBezTo>
                    <a:pt x="14580" y="9815"/>
                    <a:pt x="13264" y="9515"/>
                    <a:pt x="11864" y="9298"/>
                  </a:cubicBezTo>
                  <a:cubicBezTo>
                    <a:pt x="10465" y="9081"/>
                    <a:pt x="9065" y="8948"/>
                    <a:pt x="7699" y="8598"/>
                  </a:cubicBezTo>
                  <a:cubicBezTo>
                    <a:pt x="6965" y="8432"/>
                    <a:pt x="5799" y="8348"/>
                    <a:pt x="5349" y="7732"/>
                  </a:cubicBezTo>
                  <a:cubicBezTo>
                    <a:pt x="5016" y="7282"/>
                    <a:pt x="5349" y="6715"/>
                    <a:pt x="5649" y="6315"/>
                  </a:cubicBezTo>
                  <a:cubicBezTo>
                    <a:pt x="5949" y="5949"/>
                    <a:pt x="6832" y="5632"/>
                    <a:pt x="6715" y="5066"/>
                  </a:cubicBezTo>
                  <a:cubicBezTo>
                    <a:pt x="6682" y="4849"/>
                    <a:pt x="6432" y="4732"/>
                    <a:pt x="6266" y="4649"/>
                  </a:cubicBezTo>
                  <a:cubicBezTo>
                    <a:pt x="5866" y="4449"/>
                    <a:pt x="5449" y="4366"/>
                    <a:pt x="5033" y="4216"/>
                  </a:cubicBezTo>
                  <a:cubicBezTo>
                    <a:pt x="4383" y="3999"/>
                    <a:pt x="3666" y="3899"/>
                    <a:pt x="2983" y="3833"/>
                  </a:cubicBezTo>
                  <a:cubicBezTo>
                    <a:pt x="2317" y="3766"/>
                    <a:pt x="1600" y="3799"/>
                    <a:pt x="1000" y="3449"/>
                  </a:cubicBezTo>
                  <a:cubicBezTo>
                    <a:pt x="534" y="3183"/>
                    <a:pt x="0" y="2600"/>
                    <a:pt x="317" y="2000"/>
                  </a:cubicBezTo>
                  <a:cubicBezTo>
                    <a:pt x="417" y="1833"/>
                    <a:pt x="684" y="1733"/>
                    <a:pt x="850" y="1667"/>
                  </a:cubicBezTo>
                  <a:cubicBezTo>
                    <a:pt x="1283" y="1450"/>
                    <a:pt x="1800" y="1283"/>
                    <a:pt x="2267" y="1167"/>
                  </a:cubicBezTo>
                  <a:cubicBezTo>
                    <a:pt x="2816" y="1017"/>
                    <a:pt x="3450" y="983"/>
                    <a:pt x="4033" y="850"/>
                  </a:cubicBezTo>
                  <a:cubicBezTo>
                    <a:pt x="4999" y="633"/>
                    <a:pt x="6016" y="617"/>
                    <a:pt x="6982" y="434"/>
                  </a:cubicBezTo>
                  <a:cubicBezTo>
                    <a:pt x="9298" y="0"/>
                    <a:pt x="11764" y="350"/>
                    <a:pt x="14080" y="600"/>
                  </a:cubicBezTo>
                  <a:cubicBezTo>
                    <a:pt x="15114" y="717"/>
                    <a:pt x="16147" y="917"/>
                    <a:pt x="17196" y="817"/>
                  </a:cubicBezTo>
                  <a:cubicBezTo>
                    <a:pt x="18313" y="733"/>
                    <a:pt x="19413" y="767"/>
                    <a:pt x="20529" y="683"/>
                  </a:cubicBezTo>
                  <a:cubicBezTo>
                    <a:pt x="21712" y="583"/>
                    <a:pt x="22812" y="600"/>
                    <a:pt x="23978" y="850"/>
                  </a:cubicBezTo>
                  <a:cubicBezTo>
                    <a:pt x="24995" y="1067"/>
                    <a:pt x="26144" y="1150"/>
                    <a:pt x="27094" y="1583"/>
                  </a:cubicBezTo>
                  <a:cubicBezTo>
                    <a:pt x="28444" y="2200"/>
                    <a:pt x="29827" y="2800"/>
                    <a:pt x="31076" y="3583"/>
                  </a:cubicBezTo>
                  <a:cubicBezTo>
                    <a:pt x="31460" y="3816"/>
                    <a:pt x="31793" y="4116"/>
                    <a:pt x="32143" y="4366"/>
                  </a:cubicBezTo>
                  <a:cubicBezTo>
                    <a:pt x="32459" y="4583"/>
                    <a:pt x="32826" y="4699"/>
                    <a:pt x="33126" y="4916"/>
                  </a:cubicBezTo>
                  <a:cubicBezTo>
                    <a:pt x="33709" y="5332"/>
                    <a:pt x="34426" y="5599"/>
                    <a:pt x="34976" y="6065"/>
                  </a:cubicBezTo>
                  <a:cubicBezTo>
                    <a:pt x="35342" y="6365"/>
                    <a:pt x="35725" y="6599"/>
                    <a:pt x="36075" y="6882"/>
                  </a:cubicBezTo>
                  <a:cubicBezTo>
                    <a:pt x="36275" y="7032"/>
                    <a:pt x="36559" y="7332"/>
                    <a:pt x="36609" y="7548"/>
                  </a:cubicBezTo>
                  <a:cubicBezTo>
                    <a:pt x="36525" y="7632"/>
                    <a:pt x="36425" y="7782"/>
                    <a:pt x="36325" y="7848"/>
                  </a:cubicBezTo>
                  <a:cubicBezTo>
                    <a:pt x="36225" y="7898"/>
                    <a:pt x="36009" y="7865"/>
                    <a:pt x="35909" y="7898"/>
                  </a:cubicBezTo>
                  <a:cubicBezTo>
                    <a:pt x="35675" y="7948"/>
                    <a:pt x="35509" y="8082"/>
                    <a:pt x="35292" y="8132"/>
                  </a:cubicBezTo>
                  <a:cubicBezTo>
                    <a:pt x="35059" y="8198"/>
                    <a:pt x="34876" y="8215"/>
                    <a:pt x="34676" y="8332"/>
                  </a:cubicBezTo>
                  <a:cubicBezTo>
                    <a:pt x="34292" y="8498"/>
                    <a:pt x="33992" y="8615"/>
                    <a:pt x="33792" y="8998"/>
                  </a:cubicBezTo>
                  <a:cubicBezTo>
                    <a:pt x="33626" y="9298"/>
                    <a:pt x="33509" y="9715"/>
                    <a:pt x="33826" y="10681"/>
                  </a:cubicBezTo>
                  <a:close/>
                </a:path>
              </a:pathLst>
            </a:custGeom>
            <a:solidFill>
              <a:srgbClr val="E8E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16"/>
            <p:cNvSpPr/>
            <p:nvPr/>
          </p:nvSpPr>
          <p:spPr>
            <a:xfrm>
              <a:off x="6192125" y="-595250"/>
              <a:ext cx="320775" cy="164150"/>
            </a:xfrm>
            <a:custGeom>
              <a:avLst/>
              <a:gdLst/>
              <a:ahLst/>
              <a:cxnLst/>
              <a:rect l="l" t="t" r="r" b="b"/>
              <a:pathLst>
                <a:path w="12831" h="6566" extrusionOk="0">
                  <a:moveTo>
                    <a:pt x="12398" y="2250"/>
                  </a:moveTo>
                  <a:cubicBezTo>
                    <a:pt x="11565" y="1800"/>
                    <a:pt x="10715" y="1350"/>
                    <a:pt x="9798" y="1067"/>
                  </a:cubicBezTo>
                  <a:cubicBezTo>
                    <a:pt x="8449" y="667"/>
                    <a:pt x="6999" y="467"/>
                    <a:pt x="5583" y="317"/>
                  </a:cubicBezTo>
                  <a:cubicBezTo>
                    <a:pt x="4200" y="167"/>
                    <a:pt x="2667" y="1"/>
                    <a:pt x="1317" y="434"/>
                  </a:cubicBezTo>
                  <a:cubicBezTo>
                    <a:pt x="850" y="584"/>
                    <a:pt x="1" y="900"/>
                    <a:pt x="201" y="1550"/>
                  </a:cubicBezTo>
                  <a:cubicBezTo>
                    <a:pt x="417" y="2267"/>
                    <a:pt x="1634" y="2417"/>
                    <a:pt x="2200" y="2600"/>
                  </a:cubicBezTo>
                  <a:cubicBezTo>
                    <a:pt x="2833" y="2817"/>
                    <a:pt x="3450" y="3050"/>
                    <a:pt x="4033" y="3383"/>
                  </a:cubicBezTo>
                  <a:cubicBezTo>
                    <a:pt x="4799" y="3816"/>
                    <a:pt x="5333" y="4650"/>
                    <a:pt x="6082" y="5183"/>
                  </a:cubicBezTo>
                  <a:cubicBezTo>
                    <a:pt x="6516" y="5483"/>
                    <a:pt x="7082" y="5549"/>
                    <a:pt x="7599" y="5649"/>
                  </a:cubicBezTo>
                  <a:cubicBezTo>
                    <a:pt x="8082" y="5766"/>
                    <a:pt x="8549" y="5916"/>
                    <a:pt x="9032" y="6049"/>
                  </a:cubicBezTo>
                  <a:cubicBezTo>
                    <a:pt x="9648" y="6199"/>
                    <a:pt x="10581" y="6566"/>
                    <a:pt x="11115" y="6049"/>
                  </a:cubicBezTo>
                  <a:cubicBezTo>
                    <a:pt x="11581" y="5583"/>
                    <a:pt x="11598" y="4800"/>
                    <a:pt x="12048" y="4283"/>
                  </a:cubicBezTo>
                  <a:cubicBezTo>
                    <a:pt x="12281" y="4033"/>
                    <a:pt x="12564" y="3850"/>
                    <a:pt x="12681" y="3516"/>
                  </a:cubicBezTo>
                  <a:cubicBezTo>
                    <a:pt x="12831" y="3117"/>
                    <a:pt x="12814" y="2750"/>
                    <a:pt x="12398" y="2250"/>
                  </a:cubicBezTo>
                  <a:close/>
                </a:path>
              </a:pathLst>
            </a:custGeom>
            <a:solidFill>
              <a:srgbClr val="E8E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16"/>
            <p:cNvSpPr/>
            <p:nvPr/>
          </p:nvSpPr>
          <p:spPr>
            <a:xfrm>
              <a:off x="5414800" y="-557350"/>
              <a:ext cx="177500" cy="72525"/>
            </a:xfrm>
            <a:custGeom>
              <a:avLst/>
              <a:gdLst/>
              <a:ahLst/>
              <a:cxnLst/>
              <a:rect l="l" t="t" r="r" b="b"/>
              <a:pathLst>
                <a:path w="7100" h="2901" extrusionOk="0">
                  <a:moveTo>
                    <a:pt x="4033" y="101"/>
                  </a:moveTo>
                  <a:cubicBezTo>
                    <a:pt x="3350" y="34"/>
                    <a:pt x="2717" y="34"/>
                    <a:pt x="2084" y="318"/>
                  </a:cubicBezTo>
                  <a:cubicBezTo>
                    <a:pt x="1634" y="518"/>
                    <a:pt x="1051" y="717"/>
                    <a:pt x="701" y="1101"/>
                  </a:cubicBezTo>
                  <a:cubicBezTo>
                    <a:pt x="1" y="1851"/>
                    <a:pt x="2100" y="2417"/>
                    <a:pt x="2467" y="2467"/>
                  </a:cubicBezTo>
                  <a:cubicBezTo>
                    <a:pt x="3767" y="2650"/>
                    <a:pt x="5433" y="2900"/>
                    <a:pt x="6549" y="2000"/>
                  </a:cubicBezTo>
                  <a:cubicBezTo>
                    <a:pt x="6849" y="1767"/>
                    <a:pt x="7099" y="1434"/>
                    <a:pt x="6933" y="1067"/>
                  </a:cubicBezTo>
                  <a:cubicBezTo>
                    <a:pt x="6633" y="384"/>
                    <a:pt x="5649" y="84"/>
                    <a:pt x="498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16"/>
            <p:cNvSpPr/>
            <p:nvPr/>
          </p:nvSpPr>
          <p:spPr>
            <a:xfrm>
              <a:off x="5189450" y="-744375"/>
              <a:ext cx="177475" cy="121650"/>
            </a:xfrm>
            <a:custGeom>
              <a:avLst/>
              <a:gdLst/>
              <a:ahLst/>
              <a:cxnLst/>
              <a:rect l="l" t="t" r="r" b="b"/>
              <a:pathLst>
                <a:path w="7099" h="4866" extrusionOk="0">
                  <a:moveTo>
                    <a:pt x="2316" y="317"/>
                  </a:moveTo>
                  <a:cubicBezTo>
                    <a:pt x="1866" y="184"/>
                    <a:pt x="1600" y="0"/>
                    <a:pt x="1200" y="217"/>
                  </a:cubicBezTo>
                  <a:cubicBezTo>
                    <a:pt x="867" y="400"/>
                    <a:pt x="500" y="717"/>
                    <a:pt x="317" y="1050"/>
                  </a:cubicBezTo>
                  <a:cubicBezTo>
                    <a:pt x="17" y="1600"/>
                    <a:pt x="0" y="2450"/>
                    <a:pt x="217" y="3033"/>
                  </a:cubicBezTo>
                  <a:cubicBezTo>
                    <a:pt x="483" y="3716"/>
                    <a:pt x="1067" y="4133"/>
                    <a:pt x="1733" y="4383"/>
                  </a:cubicBezTo>
                  <a:cubicBezTo>
                    <a:pt x="2700" y="4733"/>
                    <a:pt x="3766" y="4666"/>
                    <a:pt x="4766" y="4733"/>
                  </a:cubicBezTo>
                  <a:cubicBezTo>
                    <a:pt x="5316" y="4749"/>
                    <a:pt x="5966" y="4866"/>
                    <a:pt x="6465" y="4533"/>
                  </a:cubicBezTo>
                  <a:cubicBezTo>
                    <a:pt x="6982" y="4199"/>
                    <a:pt x="7099" y="3533"/>
                    <a:pt x="7065" y="2933"/>
                  </a:cubicBezTo>
                  <a:cubicBezTo>
                    <a:pt x="7015" y="1917"/>
                    <a:pt x="6415" y="1150"/>
                    <a:pt x="6099" y="21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03" name="Google Shape;1603;p16"/>
          <p:cNvGrpSpPr/>
          <p:nvPr/>
        </p:nvGrpSpPr>
        <p:grpSpPr>
          <a:xfrm>
            <a:off x="6532640" y="115620"/>
            <a:ext cx="2667474" cy="497043"/>
            <a:chOff x="8952325" y="214150"/>
            <a:chExt cx="1620875" cy="302025"/>
          </a:xfrm>
        </p:grpSpPr>
        <p:sp>
          <p:nvSpPr>
            <p:cNvPr id="1604" name="Google Shape;1604;p16"/>
            <p:cNvSpPr/>
            <p:nvPr/>
          </p:nvSpPr>
          <p:spPr>
            <a:xfrm>
              <a:off x="8952325" y="279125"/>
              <a:ext cx="1620875" cy="237050"/>
            </a:xfrm>
            <a:custGeom>
              <a:avLst/>
              <a:gdLst/>
              <a:ahLst/>
              <a:cxnLst/>
              <a:rect l="l" t="t" r="r" b="b"/>
              <a:pathLst>
                <a:path w="64835" h="9482" extrusionOk="0">
                  <a:moveTo>
                    <a:pt x="27910" y="34"/>
                  </a:moveTo>
                  <a:cubicBezTo>
                    <a:pt x="25428" y="384"/>
                    <a:pt x="23178" y="1617"/>
                    <a:pt x="21045" y="2917"/>
                  </a:cubicBezTo>
                  <a:lnTo>
                    <a:pt x="21045" y="2917"/>
                  </a:lnTo>
                  <a:cubicBezTo>
                    <a:pt x="19712" y="3716"/>
                    <a:pt x="18562" y="4683"/>
                    <a:pt x="17129" y="5316"/>
                  </a:cubicBezTo>
                  <a:lnTo>
                    <a:pt x="17129" y="5316"/>
                  </a:lnTo>
                  <a:cubicBezTo>
                    <a:pt x="15830" y="5866"/>
                    <a:pt x="15380" y="6716"/>
                    <a:pt x="14430" y="7899"/>
                  </a:cubicBezTo>
                  <a:lnTo>
                    <a:pt x="14430" y="7899"/>
                  </a:lnTo>
                  <a:cubicBezTo>
                    <a:pt x="11831" y="8015"/>
                    <a:pt x="7182" y="8132"/>
                    <a:pt x="2733" y="8849"/>
                  </a:cubicBezTo>
                  <a:lnTo>
                    <a:pt x="2733" y="8849"/>
                  </a:lnTo>
                  <a:cubicBezTo>
                    <a:pt x="1950" y="8965"/>
                    <a:pt x="717" y="9015"/>
                    <a:pt x="0" y="9482"/>
                  </a:cubicBezTo>
                  <a:lnTo>
                    <a:pt x="0" y="9482"/>
                  </a:lnTo>
                  <a:cubicBezTo>
                    <a:pt x="617" y="9448"/>
                    <a:pt x="1233" y="9465"/>
                    <a:pt x="1833" y="9465"/>
                  </a:cubicBezTo>
                  <a:lnTo>
                    <a:pt x="1833" y="9465"/>
                  </a:lnTo>
                  <a:cubicBezTo>
                    <a:pt x="3749" y="9482"/>
                    <a:pt x="5599" y="9198"/>
                    <a:pt x="7498" y="9132"/>
                  </a:cubicBezTo>
                  <a:lnTo>
                    <a:pt x="7498" y="9132"/>
                  </a:lnTo>
                  <a:cubicBezTo>
                    <a:pt x="8481" y="9098"/>
                    <a:pt x="9465" y="9132"/>
                    <a:pt x="10448" y="9148"/>
                  </a:cubicBezTo>
                  <a:lnTo>
                    <a:pt x="10448" y="9148"/>
                  </a:lnTo>
                  <a:cubicBezTo>
                    <a:pt x="11431" y="9182"/>
                    <a:pt x="12414" y="9198"/>
                    <a:pt x="13397" y="9165"/>
                  </a:cubicBezTo>
                  <a:lnTo>
                    <a:pt x="13397" y="9165"/>
                  </a:lnTo>
                  <a:cubicBezTo>
                    <a:pt x="15030" y="9115"/>
                    <a:pt x="16613" y="8832"/>
                    <a:pt x="18263" y="8832"/>
                  </a:cubicBezTo>
                  <a:lnTo>
                    <a:pt x="18263" y="8832"/>
                  </a:lnTo>
                  <a:cubicBezTo>
                    <a:pt x="24061" y="8865"/>
                    <a:pt x="29860" y="8832"/>
                    <a:pt x="35658" y="8832"/>
                  </a:cubicBezTo>
                  <a:lnTo>
                    <a:pt x="35658" y="8832"/>
                  </a:lnTo>
                  <a:cubicBezTo>
                    <a:pt x="38458" y="8832"/>
                    <a:pt x="41374" y="9082"/>
                    <a:pt x="44123" y="8599"/>
                  </a:cubicBezTo>
                  <a:lnTo>
                    <a:pt x="44123" y="8599"/>
                  </a:lnTo>
                  <a:cubicBezTo>
                    <a:pt x="44723" y="8482"/>
                    <a:pt x="45340" y="8499"/>
                    <a:pt x="45939" y="8515"/>
                  </a:cubicBezTo>
                  <a:lnTo>
                    <a:pt x="45939" y="8515"/>
                  </a:lnTo>
                  <a:cubicBezTo>
                    <a:pt x="46506" y="8532"/>
                    <a:pt x="47072" y="8532"/>
                    <a:pt x="47639" y="8449"/>
                  </a:cubicBezTo>
                  <a:lnTo>
                    <a:pt x="47639" y="8449"/>
                  </a:lnTo>
                  <a:cubicBezTo>
                    <a:pt x="49289" y="8199"/>
                    <a:pt x="50855" y="8215"/>
                    <a:pt x="52521" y="8199"/>
                  </a:cubicBezTo>
                  <a:lnTo>
                    <a:pt x="52521" y="8199"/>
                  </a:lnTo>
                  <a:cubicBezTo>
                    <a:pt x="53054" y="8199"/>
                    <a:pt x="53604" y="8215"/>
                    <a:pt x="54138" y="8215"/>
                  </a:cubicBezTo>
                  <a:lnTo>
                    <a:pt x="54138" y="8215"/>
                  </a:lnTo>
                  <a:cubicBezTo>
                    <a:pt x="55920" y="8232"/>
                    <a:pt x="57687" y="8265"/>
                    <a:pt x="59436" y="8049"/>
                  </a:cubicBezTo>
                  <a:lnTo>
                    <a:pt x="59436" y="8049"/>
                  </a:lnTo>
                  <a:cubicBezTo>
                    <a:pt x="60003" y="7982"/>
                    <a:pt x="60586" y="7982"/>
                    <a:pt x="61169" y="7999"/>
                  </a:cubicBezTo>
                  <a:lnTo>
                    <a:pt x="61169" y="7999"/>
                  </a:lnTo>
                  <a:cubicBezTo>
                    <a:pt x="62002" y="8015"/>
                    <a:pt x="62835" y="8015"/>
                    <a:pt x="63585" y="7815"/>
                  </a:cubicBezTo>
                  <a:lnTo>
                    <a:pt x="63585" y="7815"/>
                  </a:lnTo>
                  <a:cubicBezTo>
                    <a:pt x="64069" y="7699"/>
                    <a:pt x="64235" y="7566"/>
                    <a:pt x="64835" y="7582"/>
                  </a:cubicBezTo>
                  <a:lnTo>
                    <a:pt x="64835" y="7582"/>
                  </a:lnTo>
                  <a:cubicBezTo>
                    <a:pt x="64385" y="7232"/>
                    <a:pt x="64235" y="7066"/>
                    <a:pt x="63702" y="6866"/>
                  </a:cubicBezTo>
                  <a:lnTo>
                    <a:pt x="63702" y="6866"/>
                  </a:lnTo>
                  <a:cubicBezTo>
                    <a:pt x="62935" y="6582"/>
                    <a:pt x="62036" y="6582"/>
                    <a:pt x="61336" y="6133"/>
                  </a:cubicBezTo>
                  <a:lnTo>
                    <a:pt x="61336" y="6133"/>
                  </a:lnTo>
                  <a:cubicBezTo>
                    <a:pt x="60836" y="5799"/>
                    <a:pt x="60403" y="5266"/>
                    <a:pt x="59820" y="5116"/>
                  </a:cubicBezTo>
                  <a:lnTo>
                    <a:pt x="59820" y="5116"/>
                  </a:lnTo>
                  <a:cubicBezTo>
                    <a:pt x="59603" y="5066"/>
                    <a:pt x="59336" y="5083"/>
                    <a:pt x="59070" y="5099"/>
                  </a:cubicBezTo>
                  <a:lnTo>
                    <a:pt x="59070" y="5099"/>
                  </a:lnTo>
                  <a:cubicBezTo>
                    <a:pt x="58753" y="5116"/>
                    <a:pt x="58437" y="5133"/>
                    <a:pt x="58187" y="5033"/>
                  </a:cubicBezTo>
                  <a:lnTo>
                    <a:pt x="58187" y="5033"/>
                  </a:lnTo>
                  <a:cubicBezTo>
                    <a:pt x="57620" y="4766"/>
                    <a:pt x="57770" y="4350"/>
                    <a:pt x="57620" y="3850"/>
                  </a:cubicBezTo>
                  <a:lnTo>
                    <a:pt x="57620" y="3850"/>
                  </a:lnTo>
                  <a:cubicBezTo>
                    <a:pt x="57487" y="3466"/>
                    <a:pt x="57170" y="3133"/>
                    <a:pt x="56870" y="2850"/>
                  </a:cubicBezTo>
                  <a:lnTo>
                    <a:pt x="56870" y="2850"/>
                  </a:lnTo>
                  <a:cubicBezTo>
                    <a:pt x="56104" y="2100"/>
                    <a:pt x="54787" y="1250"/>
                    <a:pt x="53754" y="967"/>
                  </a:cubicBezTo>
                  <a:lnTo>
                    <a:pt x="53754" y="967"/>
                  </a:lnTo>
                  <a:cubicBezTo>
                    <a:pt x="52988" y="750"/>
                    <a:pt x="51688" y="884"/>
                    <a:pt x="50905" y="1017"/>
                  </a:cubicBezTo>
                  <a:lnTo>
                    <a:pt x="50905" y="1017"/>
                  </a:lnTo>
                  <a:cubicBezTo>
                    <a:pt x="49189" y="1317"/>
                    <a:pt x="47489" y="1217"/>
                    <a:pt x="45756" y="1484"/>
                  </a:cubicBezTo>
                  <a:lnTo>
                    <a:pt x="45756" y="1484"/>
                  </a:lnTo>
                  <a:cubicBezTo>
                    <a:pt x="42957" y="1934"/>
                    <a:pt x="39974" y="2183"/>
                    <a:pt x="37191" y="1650"/>
                  </a:cubicBezTo>
                  <a:lnTo>
                    <a:pt x="37191" y="1650"/>
                  </a:lnTo>
                  <a:cubicBezTo>
                    <a:pt x="35692" y="1367"/>
                    <a:pt x="34142" y="1450"/>
                    <a:pt x="32659" y="1200"/>
                  </a:cubicBezTo>
                  <a:lnTo>
                    <a:pt x="32659" y="1200"/>
                  </a:lnTo>
                  <a:cubicBezTo>
                    <a:pt x="31160" y="950"/>
                    <a:pt x="29910" y="1"/>
                    <a:pt x="28410" y="1"/>
                  </a:cubicBezTo>
                  <a:lnTo>
                    <a:pt x="28410" y="1"/>
                  </a:lnTo>
                  <a:cubicBezTo>
                    <a:pt x="28244" y="1"/>
                    <a:pt x="28077" y="17"/>
                    <a:pt x="27910" y="34"/>
                  </a:cubicBezTo>
                </a:path>
              </a:pathLst>
            </a:custGeom>
            <a:solidFill>
              <a:srgbClr val="F4F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16"/>
            <p:cNvSpPr/>
            <p:nvPr/>
          </p:nvSpPr>
          <p:spPr>
            <a:xfrm>
              <a:off x="9985825" y="291625"/>
              <a:ext cx="398275" cy="151650"/>
            </a:xfrm>
            <a:custGeom>
              <a:avLst/>
              <a:gdLst/>
              <a:ahLst/>
              <a:cxnLst/>
              <a:rect l="l" t="t" r="r" b="b"/>
              <a:pathLst>
                <a:path w="15931" h="6066" extrusionOk="0">
                  <a:moveTo>
                    <a:pt x="134" y="5366"/>
                  </a:moveTo>
                  <a:cubicBezTo>
                    <a:pt x="0" y="4916"/>
                    <a:pt x="34" y="4499"/>
                    <a:pt x="217" y="4100"/>
                  </a:cubicBezTo>
                  <a:cubicBezTo>
                    <a:pt x="667" y="3650"/>
                    <a:pt x="1150" y="3233"/>
                    <a:pt x="1667" y="2883"/>
                  </a:cubicBezTo>
                  <a:cubicBezTo>
                    <a:pt x="2966" y="1950"/>
                    <a:pt x="4433" y="1217"/>
                    <a:pt x="5982" y="767"/>
                  </a:cubicBezTo>
                  <a:cubicBezTo>
                    <a:pt x="7565" y="317"/>
                    <a:pt x="9298" y="1"/>
                    <a:pt x="10948" y="284"/>
                  </a:cubicBezTo>
                  <a:cubicBezTo>
                    <a:pt x="12614" y="550"/>
                    <a:pt x="14847" y="584"/>
                    <a:pt x="15364" y="2567"/>
                  </a:cubicBezTo>
                  <a:cubicBezTo>
                    <a:pt x="15930" y="4783"/>
                    <a:pt x="12664" y="5033"/>
                    <a:pt x="11215" y="5216"/>
                  </a:cubicBezTo>
                  <a:cubicBezTo>
                    <a:pt x="9665" y="5416"/>
                    <a:pt x="8149" y="5766"/>
                    <a:pt x="6582" y="5899"/>
                  </a:cubicBezTo>
                  <a:cubicBezTo>
                    <a:pt x="4683" y="6066"/>
                    <a:pt x="2683" y="5882"/>
                    <a:pt x="134" y="53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16"/>
            <p:cNvSpPr/>
            <p:nvPr/>
          </p:nvSpPr>
          <p:spPr>
            <a:xfrm>
              <a:off x="9960825" y="307450"/>
              <a:ext cx="102925" cy="62100"/>
            </a:xfrm>
            <a:custGeom>
              <a:avLst/>
              <a:gdLst/>
              <a:ahLst/>
              <a:cxnLst/>
              <a:rect l="l" t="t" r="r" b="b"/>
              <a:pathLst>
                <a:path w="4117" h="2484" extrusionOk="0">
                  <a:moveTo>
                    <a:pt x="1" y="2483"/>
                  </a:moveTo>
                  <a:cubicBezTo>
                    <a:pt x="17" y="1517"/>
                    <a:pt x="1" y="1184"/>
                    <a:pt x="834" y="701"/>
                  </a:cubicBezTo>
                  <a:cubicBezTo>
                    <a:pt x="1234" y="467"/>
                    <a:pt x="1767" y="201"/>
                    <a:pt x="2250" y="117"/>
                  </a:cubicBezTo>
                  <a:cubicBezTo>
                    <a:pt x="2667" y="34"/>
                    <a:pt x="3367" y="1"/>
                    <a:pt x="3600" y="451"/>
                  </a:cubicBezTo>
                  <a:cubicBezTo>
                    <a:pt x="4116" y="1500"/>
                    <a:pt x="1134" y="1934"/>
                    <a:pt x="717" y="206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16"/>
            <p:cNvSpPr/>
            <p:nvPr/>
          </p:nvSpPr>
          <p:spPr>
            <a:xfrm>
              <a:off x="9495525" y="214150"/>
              <a:ext cx="409500" cy="192475"/>
            </a:xfrm>
            <a:custGeom>
              <a:avLst/>
              <a:gdLst/>
              <a:ahLst/>
              <a:cxnLst/>
              <a:rect l="l" t="t" r="r" b="b"/>
              <a:pathLst>
                <a:path w="16380" h="7699" extrusionOk="0">
                  <a:moveTo>
                    <a:pt x="16380" y="5666"/>
                  </a:moveTo>
                  <a:cubicBezTo>
                    <a:pt x="16347" y="5249"/>
                    <a:pt x="16297" y="4832"/>
                    <a:pt x="16197" y="4433"/>
                  </a:cubicBezTo>
                  <a:cubicBezTo>
                    <a:pt x="15980" y="4149"/>
                    <a:pt x="15713" y="3899"/>
                    <a:pt x="15413" y="3683"/>
                  </a:cubicBezTo>
                  <a:cubicBezTo>
                    <a:pt x="14614" y="3050"/>
                    <a:pt x="13830" y="2366"/>
                    <a:pt x="12947" y="1850"/>
                  </a:cubicBezTo>
                  <a:cubicBezTo>
                    <a:pt x="11181" y="800"/>
                    <a:pt x="8748" y="0"/>
                    <a:pt x="6666" y="17"/>
                  </a:cubicBezTo>
                  <a:cubicBezTo>
                    <a:pt x="5799" y="34"/>
                    <a:pt x="5066" y="267"/>
                    <a:pt x="4316" y="667"/>
                  </a:cubicBezTo>
                  <a:cubicBezTo>
                    <a:pt x="3283" y="1233"/>
                    <a:pt x="2083" y="2166"/>
                    <a:pt x="1400" y="3133"/>
                  </a:cubicBezTo>
                  <a:cubicBezTo>
                    <a:pt x="1000" y="3699"/>
                    <a:pt x="617" y="4349"/>
                    <a:pt x="384" y="4999"/>
                  </a:cubicBezTo>
                  <a:cubicBezTo>
                    <a:pt x="217" y="5466"/>
                    <a:pt x="0" y="6199"/>
                    <a:pt x="100" y="6715"/>
                  </a:cubicBezTo>
                  <a:cubicBezTo>
                    <a:pt x="284" y="7698"/>
                    <a:pt x="2000" y="7365"/>
                    <a:pt x="2716" y="7315"/>
                  </a:cubicBezTo>
                  <a:cubicBezTo>
                    <a:pt x="3750" y="7249"/>
                    <a:pt x="4799" y="7032"/>
                    <a:pt x="5849" y="7049"/>
                  </a:cubicBezTo>
                  <a:cubicBezTo>
                    <a:pt x="6666" y="7049"/>
                    <a:pt x="7449" y="7232"/>
                    <a:pt x="8248" y="7315"/>
                  </a:cubicBezTo>
                  <a:cubicBezTo>
                    <a:pt x="9648" y="7465"/>
                    <a:pt x="11298" y="7448"/>
                    <a:pt x="12664" y="7182"/>
                  </a:cubicBezTo>
                  <a:cubicBezTo>
                    <a:pt x="13164" y="7082"/>
                    <a:pt x="13697" y="6865"/>
                    <a:pt x="14147" y="6615"/>
                  </a:cubicBezTo>
                  <a:cubicBezTo>
                    <a:pt x="14747" y="6299"/>
                    <a:pt x="15097" y="5732"/>
                    <a:pt x="16380" y="56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16"/>
            <p:cNvSpPr/>
            <p:nvPr/>
          </p:nvSpPr>
          <p:spPr>
            <a:xfrm>
              <a:off x="10329500" y="394525"/>
              <a:ext cx="118325" cy="55850"/>
            </a:xfrm>
            <a:custGeom>
              <a:avLst/>
              <a:gdLst/>
              <a:ahLst/>
              <a:cxnLst/>
              <a:rect l="l" t="t" r="r" b="b"/>
              <a:pathLst>
                <a:path w="4733" h="2234" extrusionOk="0">
                  <a:moveTo>
                    <a:pt x="0" y="1816"/>
                  </a:moveTo>
                  <a:cubicBezTo>
                    <a:pt x="400" y="1200"/>
                    <a:pt x="550" y="850"/>
                    <a:pt x="1200" y="600"/>
                  </a:cubicBezTo>
                  <a:cubicBezTo>
                    <a:pt x="1700" y="400"/>
                    <a:pt x="2183" y="267"/>
                    <a:pt x="2733" y="184"/>
                  </a:cubicBezTo>
                  <a:cubicBezTo>
                    <a:pt x="3066" y="134"/>
                    <a:pt x="4433" y="0"/>
                    <a:pt x="4616" y="550"/>
                  </a:cubicBezTo>
                  <a:cubicBezTo>
                    <a:pt x="4733" y="900"/>
                    <a:pt x="4283" y="1267"/>
                    <a:pt x="4016" y="1400"/>
                  </a:cubicBezTo>
                  <a:cubicBezTo>
                    <a:pt x="3000" y="1900"/>
                    <a:pt x="1917" y="1950"/>
                    <a:pt x="833" y="22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16"/>
            <p:cNvSpPr/>
            <p:nvPr/>
          </p:nvSpPr>
          <p:spPr>
            <a:xfrm>
              <a:off x="9764625" y="410775"/>
              <a:ext cx="130000" cy="46675"/>
            </a:xfrm>
            <a:custGeom>
              <a:avLst/>
              <a:gdLst/>
              <a:ahLst/>
              <a:cxnLst/>
              <a:rect l="l" t="t" r="r" b="b"/>
              <a:pathLst>
                <a:path w="5200" h="1867" extrusionOk="0">
                  <a:moveTo>
                    <a:pt x="1" y="1433"/>
                  </a:moveTo>
                  <a:cubicBezTo>
                    <a:pt x="367" y="983"/>
                    <a:pt x="517" y="717"/>
                    <a:pt x="1050" y="600"/>
                  </a:cubicBezTo>
                  <a:cubicBezTo>
                    <a:pt x="1683" y="450"/>
                    <a:pt x="2350" y="267"/>
                    <a:pt x="3000" y="200"/>
                  </a:cubicBezTo>
                  <a:cubicBezTo>
                    <a:pt x="3500" y="150"/>
                    <a:pt x="4533" y="0"/>
                    <a:pt x="4933" y="433"/>
                  </a:cubicBezTo>
                  <a:cubicBezTo>
                    <a:pt x="5199" y="717"/>
                    <a:pt x="4866" y="1000"/>
                    <a:pt x="4566" y="1166"/>
                  </a:cubicBezTo>
                  <a:cubicBezTo>
                    <a:pt x="4183" y="1366"/>
                    <a:pt x="3700" y="1400"/>
                    <a:pt x="3283" y="1433"/>
                  </a:cubicBezTo>
                  <a:cubicBezTo>
                    <a:pt x="2317" y="1533"/>
                    <a:pt x="1367" y="1683"/>
                    <a:pt x="417" y="18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_AND_BODY_1">
    <p:bg>
      <p:bgPr>
        <a:solidFill>
          <a:schemeClr val="accent6"/>
        </a:solidFill>
        <a:effectLst/>
      </p:bgPr>
    </p:bg>
    <p:spTree>
      <p:nvGrpSpPr>
        <p:cNvPr id="1" name="Shape 2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0" name="Google Shape;2060;p21"/>
          <p:cNvSpPr txBox="1">
            <a:spLocks noGrp="1"/>
          </p:cNvSpPr>
          <p:nvPr>
            <p:ph type="title"/>
          </p:nvPr>
        </p:nvSpPr>
        <p:spPr>
          <a:xfrm>
            <a:off x="1156700" y="1114325"/>
            <a:ext cx="3277200" cy="142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61" name="Google Shape;2061;p21"/>
          <p:cNvSpPr txBox="1">
            <a:spLocks noGrp="1"/>
          </p:cNvSpPr>
          <p:nvPr>
            <p:ph type="body" idx="1"/>
          </p:nvPr>
        </p:nvSpPr>
        <p:spPr>
          <a:xfrm>
            <a:off x="1256600" y="2781375"/>
            <a:ext cx="3077400" cy="133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 sz="1400">
                <a:solidFill>
                  <a:schemeClr val="lt2"/>
                </a:solidFill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grpSp>
        <p:nvGrpSpPr>
          <p:cNvPr id="2062" name="Google Shape;2062;p21"/>
          <p:cNvGrpSpPr/>
          <p:nvPr/>
        </p:nvGrpSpPr>
        <p:grpSpPr>
          <a:xfrm flipH="1">
            <a:off x="-1373500" y="100175"/>
            <a:ext cx="5423325" cy="1482575"/>
            <a:chOff x="1780675" y="1201000"/>
            <a:chExt cx="5423325" cy="1482575"/>
          </a:xfrm>
        </p:grpSpPr>
        <p:sp>
          <p:nvSpPr>
            <p:cNvPr id="2063" name="Google Shape;2063;p21"/>
            <p:cNvSpPr/>
            <p:nvPr/>
          </p:nvSpPr>
          <p:spPr>
            <a:xfrm>
              <a:off x="2635875" y="1252650"/>
              <a:ext cx="3303850" cy="1371375"/>
            </a:xfrm>
            <a:custGeom>
              <a:avLst/>
              <a:gdLst/>
              <a:ahLst/>
              <a:cxnLst/>
              <a:rect l="l" t="t" r="r" b="b"/>
              <a:pathLst>
                <a:path w="132154" h="54855" extrusionOk="0">
                  <a:moveTo>
                    <a:pt x="114208" y="67"/>
                  </a:moveTo>
                  <a:cubicBezTo>
                    <a:pt x="110192" y="334"/>
                    <a:pt x="106026" y="700"/>
                    <a:pt x="102060" y="1450"/>
                  </a:cubicBezTo>
                  <a:lnTo>
                    <a:pt x="102060" y="1450"/>
                  </a:lnTo>
                  <a:cubicBezTo>
                    <a:pt x="100144" y="1817"/>
                    <a:pt x="98278" y="2183"/>
                    <a:pt x="96328" y="2183"/>
                  </a:cubicBezTo>
                  <a:lnTo>
                    <a:pt x="96328" y="2183"/>
                  </a:lnTo>
                  <a:cubicBezTo>
                    <a:pt x="94629" y="2167"/>
                    <a:pt x="93063" y="1633"/>
                    <a:pt x="91396" y="1450"/>
                  </a:cubicBezTo>
                  <a:lnTo>
                    <a:pt x="91396" y="1450"/>
                  </a:lnTo>
                  <a:cubicBezTo>
                    <a:pt x="90363" y="1334"/>
                    <a:pt x="89447" y="1084"/>
                    <a:pt x="88380" y="1084"/>
                  </a:cubicBezTo>
                  <a:lnTo>
                    <a:pt x="88380" y="1084"/>
                  </a:lnTo>
                  <a:cubicBezTo>
                    <a:pt x="88097" y="1100"/>
                    <a:pt x="87797" y="1084"/>
                    <a:pt x="87514" y="1084"/>
                  </a:cubicBezTo>
                  <a:lnTo>
                    <a:pt x="87514" y="1084"/>
                  </a:lnTo>
                  <a:cubicBezTo>
                    <a:pt x="86781" y="1067"/>
                    <a:pt x="86031" y="1067"/>
                    <a:pt x="85298" y="1167"/>
                  </a:cubicBezTo>
                  <a:lnTo>
                    <a:pt x="85298" y="1167"/>
                  </a:lnTo>
                  <a:cubicBezTo>
                    <a:pt x="79199" y="1967"/>
                    <a:pt x="73151" y="3050"/>
                    <a:pt x="67052" y="3983"/>
                  </a:cubicBezTo>
                  <a:lnTo>
                    <a:pt x="67052" y="3983"/>
                  </a:lnTo>
                  <a:cubicBezTo>
                    <a:pt x="63370" y="4549"/>
                    <a:pt x="59687" y="4716"/>
                    <a:pt x="56005" y="5133"/>
                  </a:cubicBezTo>
                  <a:lnTo>
                    <a:pt x="56005" y="5133"/>
                  </a:lnTo>
                  <a:cubicBezTo>
                    <a:pt x="54355" y="5316"/>
                    <a:pt x="52839" y="5699"/>
                    <a:pt x="51289" y="6316"/>
                  </a:cubicBezTo>
                  <a:lnTo>
                    <a:pt x="51289" y="6316"/>
                  </a:lnTo>
                  <a:cubicBezTo>
                    <a:pt x="50206" y="6749"/>
                    <a:pt x="49073" y="7349"/>
                    <a:pt x="47940" y="7549"/>
                  </a:cubicBezTo>
                  <a:lnTo>
                    <a:pt x="47940" y="7549"/>
                  </a:lnTo>
                  <a:cubicBezTo>
                    <a:pt x="47407" y="7649"/>
                    <a:pt x="46840" y="7632"/>
                    <a:pt x="46274" y="7599"/>
                  </a:cubicBezTo>
                  <a:lnTo>
                    <a:pt x="46274" y="7599"/>
                  </a:lnTo>
                  <a:cubicBezTo>
                    <a:pt x="46024" y="7599"/>
                    <a:pt x="45774" y="7582"/>
                    <a:pt x="45540" y="7582"/>
                  </a:cubicBezTo>
                  <a:lnTo>
                    <a:pt x="45540" y="7582"/>
                  </a:lnTo>
                  <a:cubicBezTo>
                    <a:pt x="45340" y="7582"/>
                    <a:pt x="45140" y="7582"/>
                    <a:pt x="44957" y="7582"/>
                  </a:cubicBezTo>
                  <a:lnTo>
                    <a:pt x="44957" y="7582"/>
                  </a:lnTo>
                  <a:cubicBezTo>
                    <a:pt x="43441" y="7565"/>
                    <a:pt x="41891" y="7549"/>
                    <a:pt x="40508" y="8365"/>
                  </a:cubicBezTo>
                  <a:lnTo>
                    <a:pt x="40508" y="8365"/>
                  </a:lnTo>
                  <a:cubicBezTo>
                    <a:pt x="38709" y="9415"/>
                    <a:pt x="37342" y="11065"/>
                    <a:pt x="35926" y="12614"/>
                  </a:cubicBezTo>
                  <a:lnTo>
                    <a:pt x="35926" y="12614"/>
                  </a:lnTo>
                  <a:cubicBezTo>
                    <a:pt x="34976" y="13681"/>
                    <a:pt x="33693" y="14264"/>
                    <a:pt x="32443" y="14514"/>
                  </a:cubicBezTo>
                  <a:lnTo>
                    <a:pt x="32443" y="14514"/>
                  </a:lnTo>
                  <a:cubicBezTo>
                    <a:pt x="31444" y="14714"/>
                    <a:pt x="30361" y="14664"/>
                    <a:pt x="30061" y="15963"/>
                  </a:cubicBezTo>
                  <a:lnTo>
                    <a:pt x="30061" y="15963"/>
                  </a:lnTo>
                  <a:cubicBezTo>
                    <a:pt x="29861" y="16763"/>
                    <a:pt x="30211" y="17296"/>
                    <a:pt x="29427" y="17780"/>
                  </a:cubicBezTo>
                  <a:lnTo>
                    <a:pt x="29427" y="17780"/>
                  </a:lnTo>
                  <a:cubicBezTo>
                    <a:pt x="28861" y="18146"/>
                    <a:pt x="29044" y="17930"/>
                    <a:pt x="28494" y="17580"/>
                  </a:cubicBezTo>
                  <a:lnTo>
                    <a:pt x="28494" y="17580"/>
                  </a:lnTo>
                  <a:cubicBezTo>
                    <a:pt x="27928" y="17213"/>
                    <a:pt x="26145" y="17030"/>
                    <a:pt x="25428" y="17346"/>
                  </a:cubicBezTo>
                  <a:lnTo>
                    <a:pt x="25428" y="17346"/>
                  </a:lnTo>
                  <a:cubicBezTo>
                    <a:pt x="24562" y="17746"/>
                    <a:pt x="23962" y="19146"/>
                    <a:pt x="23979" y="20129"/>
                  </a:cubicBezTo>
                  <a:lnTo>
                    <a:pt x="23979" y="20129"/>
                  </a:lnTo>
                  <a:cubicBezTo>
                    <a:pt x="24012" y="22495"/>
                    <a:pt x="27211" y="22962"/>
                    <a:pt x="28678" y="23795"/>
                  </a:cubicBezTo>
                  <a:lnTo>
                    <a:pt x="28678" y="23795"/>
                  </a:lnTo>
                  <a:cubicBezTo>
                    <a:pt x="29711" y="24395"/>
                    <a:pt x="30677" y="25228"/>
                    <a:pt x="30327" y="26711"/>
                  </a:cubicBezTo>
                  <a:lnTo>
                    <a:pt x="30327" y="26711"/>
                  </a:lnTo>
                  <a:cubicBezTo>
                    <a:pt x="30111" y="27661"/>
                    <a:pt x="29177" y="28444"/>
                    <a:pt x="28444" y="28877"/>
                  </a:cubicBezTo>
                  <a:lnTo>
                    <a:pt x="28444" y="28877"/>
                  </a:lnTo>
                  <a:cubicBezTo>
                    <a:pt x="27128" y="29643"/>
                    <a:pt x="25978" y="29960"/>
                    <a:pt x="24962" y="31343"/>
                  </a:cubicBezTo>
                  <a:lnTo>
                    <a:pt x="24962" y="31343"/>
                  </a:lnTo>
                  <a:cubicBezTo>
                    <a:pt x="24262" y="32309"/>
                    <a:pt x="24195" y="32976"/>
                    <a:pt x="23995" y="34092"/>
                  </a:cubicBezTo>
                  <a:lnTo>
                    <a:pt x="23995" y="34092"/>
                  </a:lnTo>
                  <a:cubicBezTo>
                    <a:pt x="23662" y="36109"/>
                    <a:pt x="21013" y="36025"/>
                    <a:pt x="19563" y="36358"/>
                  </a:cubicBezTo>
                  <a:lnTo>
                    <a:pt x="19563" y="36358"/>
                  </a:lnTo>
                  <a:cubicBezTo>
                    <a:pt x="19213" y="36425"/>
                    <a:pt x="18880" y="36425"/>
                    <a:pt x="18530" y="36425"/>
                  </a:cubicBezTo>
                  <a:lnTo>
                    <a:pt x="18530" y="36425"/>
                  </a:lnTo>
                  <a:cubicBezTo>
                    <a:pt x="18163" y="36425"/>
                    <a:pt x="17780" y="36408"/>
                    <a:pt x="17430" y="36508"/>
                  </a:cubicBezTo>
                  <a:lnTo>
                    <a:pt x="17430" y="36508"/>
                  </a:lnTo>
                  <a:cubicBezTo>
                    <a:pt x="16897" y="36658"/>
                    <a:pt x="16214" y="37208"/>
                    <a:pt x="15697" y="37525"/>
                  </a:cubicBezTo>
                  <a:lnTo>
                    <a:pt x="15697" y="37525"/>
                  </a:lnTo>
                  <a:cubicBezTo>
                    <a:pt x="15097" y="37891"/>
                    <a:pt x="14514" y="38058"/>
                    <a:pt x="14048" y="38591"/>
                  </a:cubicBezTo>
                  <a:lnTo>
                    <a:pt x="14048" y="38591"/>
                  </a:lnTo>
                  <a:cubicBezTo>
                    <a:pt x="13648" y="39041"/>
                    <a:pt x="13681" y="39358"/>
                    <a:pt x="13431" y="39874"/>
                  </a:cubicBezTo>
                  <a:lnTo>
                    <a:pt x="13431" y="39874"/>
                  </a:lnTo>
                  <a:cubicBezTo>
                    <a:pt x="12898" y="40907"/>
                    <a:pt x="11598" y="40091"/>
                    <a:pt x="10732" y="40824"/>
                  </a:cubicBezTo>
                  <a:lnTo>
                    <a:pt x="10732" y="40824"/>
                  </a:lnTo>
                  <a:cubicBezTo>
                    <a:pt x="9965" y="41457"/>
                    <a:pt x="9632" y="42707"/>
                    <a:pt x="9232" y="43657"/>
                  </a:cubicBezTo>
                  <a:lnTo>
                    <a:pt x="9232" y="43657"/>
                  </a:lnTo>
                  <a:cubicBezTo>
                    <a:pt x="8999" y="44207"/>
                    <a:pt x="8882" y="44990"/>
                    <a:pt x="8566" y="45456"/>
                  </a:cubicBezTo>
                  <a:lnTo>
                    <a:pt x="8566" y="45456"/>
                  </a:lnTo>
                  <a:cubicBezTo>
                    <a:pt x="7683" y="46739"/>
                    <a:pt x="5600" y="46823"/>
                    <a:pt x="4383" y="47256"/>
                  </a:cubicBezTo>
                  <a:lnTo>
                    <a:pt x="4383" y="47256"/>
                  </a:lnTo>
                  <a:cubicBezTo>
                    <a:pt x="2917" y="47789"/>
                    <a:pt x="1451" y="48156"/>
                    <a:pt x="1" y="48689"/>
                  </a:cubicBezTo>
                  <a:lnTo>
                    <a:pt x="1" y="48689"/>
                  </a:lnTo>
                  <a:lnTo>
                    <a:pt x="2834" y="53738"/>
                  </a:lnTo>
                  <a:cubicBezTo>
                    <a:pt x="5883" y="53921"/>
                    <a:pt x="8899" y="54471"/>
                    <a:pt x="11965" y="54487"/>
                  </a:cubicBezTo>
                  <a:lnTo>
                    <a:pt x="11965" y="54487"/>
                  </a:lnTo>
                  <a:cubicBezTo>
                    <a:pt x="13498" y="54504"/>
                    <a:pt x="15047" y="54471"/>
                    <a:pt x="16597" y="54454"/>
                  </a:cubicBezTo>
                  <a:lnTo>
                    <a:pt x="16597" y="54454"/>
                  </a:lnTo>
                  <a:cubicBezTo>
                    <a:pt x="20729" y="54438"/>
                    <a:pt x="24845" y="54804"/>
                    <a:pt x="28978" y="54837"/>
                  </a:cubicBezTo>
                  <a:lnTo>
                    <a:pt x="28978" y="54837"/>
                  </a:lnTo>
                  <a:cubicBezTo>
                    <a:pt x="33393" y="54854"/>
                    <a:pt x="37892" y="54421"/>
                    <a:pt x="42274" y="53754"/>
                  </a:cubicBezTo>
                  <a:lnTo>
                    <a:pt x="42274" y="53754"/>
                  </a:lnTo>
                  <a:cubicBezTo>
                    <a:pt x="46573" y="53104"/>
                    <a:pt x="50906" y="52805"/>
                    <a:pt x="55238" y="52388"/>
                  </a:cubicBezTo>
                  <a:lnTo>
                    <a:pt x="55238" y="52388"/>
                  </a:lnTo>
                  <a:cubicBezTo>
                    <a:pt x="59104" y="52021"/>
                    <a:pt x="63020" y="51555"/>
                    <a:pt x="66902" y="51555"/>
                  </a:cubicBezTo>
                  <a:lnTo>
                    <a:pt x="66902" y="51555"/>
                  </a:lnTo>
                  <a:cubicBezTo>
                    <a:pt x="67669" y="51555"/>
                    <a:pt x="68452" y="51572"/>
                    <a:pt x="69218" y="51588"/>
                  </a:cubicBezTo>
                  <a:lnTo>
                    <a:pt x="69218" y="51588"/>
                  </a:lnTo>
                  <a:cubicBezTo>
                    <a:pt x="70251" y="51605"/>
                    <a:pt x="71301" y="51622"/>
                    <a:pt x="72334" y="51605"/>
                  </a:cubicBezTo>
                  <a:lnTo>
                    <a:pt x="72334" y="51605"/>
                  </a:lnTo>
                  <a:cubicBezTo>
                    <a:pt x="74834" y="51555"/>
                    <a:pt x="77316" y="51255"/>
                    <a:pt x="79816" y="51205"/>
                  </a:cubicBezTo>
                  <a:lnTo>
                    <a:pt x="79816" y="51205"/>
                  </a:lnTo>
                  <a:cubicBezTo>
                    <a:pt x="80782" y="51172"/>
                    <a:pt x="81765" y="51205"/>
                    <a:pt x="82732" y="51222"/>
                  </a:cubicBezTo>
                  <a:lnTo>
                    <a:pt x="82732" y="51222"/>
                  </a:lnTo>
                  <a:cubicBezTo>
                    <a:pt x="84198" y="51238"/>
                    <a:pt x="85681" y="51272"/>
                    <a:pt x="87147" y="51172"/>
                  </a:cubicBezTo>
                  <a:lnTo>
                    <a:pt x="87147" y="51172"/>
                  </a:lnTo>
                  <a:cubicBezTo>
                    <a:pt x="90930" y="50888"/>
                    <a:pt x="94846" y="50155"/>
                    <a:pt x="98478" y="48872"/>
                  </a:cubicBezTo>
                  <a:lnTo>
                    <a:pt x="98478" y="48872"/>
                  </a:lnTo>
                  <a:cubicBezTo>
                    <a:pt x="100727" y="48089"/>
                    <a:pt x="102810" y="47356"/>
                    <a:pt x="104510" y="45440"/>
                  </a:cubicBezTo>
                  <a:lnTo>
                    <a:pt x="104510" y="45440"/>
                  </a:lnTo>
                  <a:cubicBezTo>
                    <a:pt x="105843" y="43957"/>
                    <a:pt x="109109" y="41007"/>
                    <a:pt x="106759" y="38858"/>
                  </a:cubicBezTo>
                  <a:lnTo>
                    <a:pt x="106759" y="38858"/>
                  </a:lnTo>
                  <a:cubicBezTo>
                    <a:pt x="105626" y="37808"/>
                    <a:pt x="103377" y="37925"/>
                    <a:pt x="101994" y="37858"/>
                  </a:cubicBezTo>
                  <a:lnTo>
                    <a:pt x="101994" y="37858"/>
                  </a:lnTo>
                  <a:cubicBezTo>
                    <a:pt x="101377" y="37825"/>
                    <a:pt x="100744" y="37841"/>
                    <a:pt x="100111" y="37858"/>
                  </a:cubicBezTo>
                  <a:lnTo>
                    <a:pt x="100111" y="37858"/>
                  </a:lnTo>
                  <a:cubicBezTo>
                    <a:pt x="98611" y="37891"/>
                    <a:pt x="97078" y="37925"/>
                    <a:pt x="95695" y="37442"/>
                  </a:cubicBezTo>
                  <a:lnTo>
                    <a:pt x="95695" y="37442"/>
                  </a:lnTo>
                  <a:cubicBezTo>
                    <a:pt x="94979" y="37192"/>
                    <a:pt x="94446" y="36592"/>
                    <a:pt x="93712" y="36425"/>
                  </a:cubicBezTo>
                  <a:lnTo>
                    <a:pt x="93712" y="36425"/>
                  </a:lnTo>
                  <a:cubicBezTo>
                    <a:pt x="92746" y="36209"/>
                    <a:pt x="91730" y="36492"/>
                    <a:pt x="90930" y="35575"/>
                  </a:cubicBezTo>
                  <a:lnTo>
                    <a:pt x="90930" y="35575"/>
                  </a:lnTo>
                  <a:cubicBezTo>
                    <a:pt x="89597" y="34076"/>
                    <a:pt x="93529" y="33393"/>
                    <a:pt x="94379" y="33109"/>
                  </a:cubicBezTo>
                  <a:lnTo>
                    <a:pt x="94379" y="33109"/>
                  </a:lnTo>
                  <a:cubicBezTo>
                    <a:pt x="96528" y="32359"/>
                    <a:pt x="99961" y="29810"/>
                    <a:pt x="102210" y="31343"/>
                  </a:cubicBezTo>
                  <a:lnTo>
                    <a:pt x="102210" y="31343"/>
                  </a:lnTo>
                  <a:cubicBezTo>
                    <a:pt x="102977" y="31876"/>
                    <a:pt x="103477" y="32609"/>
                    <a:pt x="104327" y="33076"/>
                  </a:cubicBezTo>
                  <a:lnTo>
                    <a:pt x="104327" y="33076"/>
                  </a:lnTo>
                  <a:cubicBezTo>
                    <a:pt x="105360" y="33609"/>
                    <a:pt x="106343" y="33609"/>
                    <a:pt x="107476" y="33559"/>
                  </a:cubicBezTo>
                  <a:lnTo>
                    <a:pt x="107476" y="33559"/>
                  </a:lnTo>
                  <a:cubicBezTo>
                    <a:pt x="109642" y="33459"/>
                    <a:pt x="112125" y="33109"/>
                    <a:pt x="114241" y="32476"/>
                  </a:cubicBezTo>
                  <a:lnTo>
                    <a:pt x="114241" y="32476"/>
                  </a:lnTo>
                  <a:cubicBezTo>
                    <a:pt x="115524" y="32110"/>
                    <a:pt x="116757" y="31526"/>
                    <a:pt x="117857" y="30660"/>
                  </a:cubicBezTo>
                  <a:lnTo>
                    <a:pt x="117857" y="30660"/>
                  </a:lnTo>
                  <a:cubicBezTo>
                    <a:pt x="118707" y="29977"/>
                    <a:pt x="119190" y="29510"/>
                    <a:pt x="120273" y="29294"/>
                  </a:cubicBezTo>
                  <a:lnTo>
                    <a:pt x="120273" y="29294"/>
                  </a:lnTo>
                  <a:cubicBezTo>
                    <a:pt x="121456" y="29060"/>
                    <a:pt x="122556" y="28894"/>
                    <a:pt x="123739" y="28494"/>
                  </a:cubicBezTo>
                  <a:lnTo>
                    <a:pt x="123739" y="28494"/>
                  </a:lnTo>
                  <a:cubicBezTo>
                    <a:pt x="124972" y="28094"/>
                    <a:pt x="126571" y="28094"/>
                    <a:pt x="127421" y="26844"/>
                  </a:cubicBezTo>
                  <a:lnTo>
                    <a:pt x="127421" y="26844"/>
                  </a:lnTo>
                  <a:cubicBezTo>
                    <a:pt x="127888" y="26128"/>
                    <a:pt x="128154" y="25278"/>
                    <a:pt x="128638" y="24528"/>
                  </a:cubicBezTo>
                  <a:lnTo>
                    <a:pt x="128638" y="24528"/>
                  </a:lnTo>
                  <a:cubicBezTo>
                    <a:pt x="129121" y="23811"/>
                    <a:pt x="129554" y="22962"/>
                    <a:pt x="130137" y="22345"/>
                  </a:cubicBezTo>
                  <a:lnTo>
                    <a:pt x="130137" y="22345"/>
                  </a:lnTo>
                  <a:cubicBezTo>
                    <a:pt x="130787" y="21679"/>
                    <a:pt x="131620" y="21245"/>
                    <a:pt x="131920" y="20179"/>
                  </a:cubicBezTo>
                  <a:lnTo>
                    <a:pt x="131920" y="20179"/>
                  </a:lnTo>
                  <a:cubicBezTo>
                    <a:pt x="132153" y="19313"/>
                    <a:pt x="131837" y="18429"/>
                    <a:pt x="131654" y="17596"/>
                  </a:cubicBezTo>
                  <a:lnTo>
                    <a:pt x="131654" y="17596"/>
                  </a:lnTo>
                  <a:cubicBezTo>
                    <a:pt x="131437" y="16680"/>
                    <a:pt x="131454" y="15763"/>
                    <a:pt x="131270" y="14864"/>
                  </a:cubicBezTo>
                  <a:lnTo>
                    <a:pt x="131270" y="14864"/>
                  </a:lnTo>
                  <a:cubicBezTo>
                    <a:pt x="131104" y="14064"/>
                    <a:pt x="131020" y="13597"/>
                    <a:pt x="131020" y="12714"/>
                  </a:cubicBezTo>
                  <a:lnTo>
                    <a:pt x="131020" y="12714"/>
                  </a:lnTo>
                  <a:cubicBezTo>
                    <a:pt x="131020" y="11931"/>
                    <a:pt x="131187" y="10931"/>
                    <a:pt x="130954" y="10181"/>
                  </a:cubicBezTo>
                  <a:lnTo>
                    <a:pt x="130954" y="10181"/>
                  </a:lnTo>
                  <a:cubicBezTo>
                    <a:pt x="130720" y="9348"/>
                    <a:pt x="130154" y="8498"/>
                    <a:pt x="129837" y="7665"/>
                  </a:cubicBezTo>
                  <a:lnTo>
                    <a:pt x="129837" y="7665"/>
                  </a:lnTo>
                  <a:cubicBezTo>
                    <a:pt x="129454" y="6682"/>
                    <a:pt x="128988" y="5832"/>
                    <a:pt x="128504" y="4899"/>
                  </a:cubicBezTo>
                  <a:lnTo>
                    <a:pt x="128504" y="4899"/>
                  </a:lnTo>
                  <a:cubicBezTo>
                    <a:pt x="127521" y="2950"/>
                    <a:pt x="126122" y="2183"/>
                    <a:pt x="124305" y="1433"/>
                  </a:cubicBezTo>
                  <a:lnTo>
                    <a:pt x="124305" y="1433"/>
                  </a:lnTo>
                  <a:cubicBezTo>
                    <a:pt x="121723" y="367"/>
                    <a:pt x="119090" y="1"/>
                    <a:pt x="116390" y="1"/>
                  </a:cubicBezTo>
                  <a:lnTo>
                    <a:pt x="116390" y="1"/>
                  </a:lnTo>
                  <a:cubicBezTo>
                    <a:pt x="115674" y="1"/>
                    <a:pt x="114941" y="17"/>
                    <a:pt x="114208" y="67"/>
                  </a:cubicBezTo>
                </a:path>
              </a:pathLst>
            </a:custGeom>
            <a:solidFill>
              <a:srgbClr val="F4F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21"/>
            <p:cNvSpPr/>
            <p:nvPr/>
          </p:nvSpPr>
          <p:spPr>
            <a:xfrm>
              <a:off x="1780675" y="2103275"/>
              <a:ext cx="971875" cy="371200"/>
            </a:xfrm>
            <a:custGeom>
              <a:avLst/>
              <a:gdLst/>
              <a:ahLst/>
              <a:cxnLst/>
              <a:rect l="l" t="t" r="r" b="b"/>
              <a:pathLst>
                <a:path w="38875" h="14848" extrusionOk="0">
                  <a:moveTo>
                    <a:pt x="9531" y="634"/>
                  </a:moveTo>
                  <a:cubicBezTo>
                    <a:pt x="7782" y="1700"/>
                    <a:pt x="5899" y="3183"/>
                    <a:pt x="5149" y="5099"/>
                  </a:cubicBezTo>
                  <a:lnTo>
                    <a:pt x="5149" y="5099"/>
                  </a:lnTo>
                  <a:cubicBezTo>
                    <a:pt x="4816" y="5966"/>
                    <a:pt x="4999" y="6649"/>
                    <a:pt x="4849" y="7549"/>
                  </a:cubicBezTo>
                  <a:lnTo>
                    <a:pt x="4849" y="7549"/>
                  </a:lnTo>
                  <a:cubicBezTo>
                    <a:pt x="4633" y="8882"/>
                    <a:pt x="3499" y="9298"/>
                    <a:pt x="2400" y="9748"/>
                  </a:cubicBezTo>
                  <a:lnTo>
                    <a:pt x="2400" y="9748"/>
                  </a:lnTo>
                  <a:cubicBezTo>
                    <a:pt x="1817" y="9982"/>
                    <a:pt x="1117" y="10182"/>
                    <a:pt x="717" y="10698"/>
                  </a:cubicBezTo>
                  <a:lnTo>
                    <a:pt x="717" y="10698"/>
                  </a:lnTo>
                  <a:cubicBezTo>
                    <a:pt x="0" y="11615"/>
                    <a:pt x="767" y="12814"/>
                    <a:pt x="1050" y="13864"/>
                  </a:cubicBezTo>
                  <a:lnTo>
                    <a:pt x="1050" y="13864"/>
                  </a:lnTo>
                  <a:cubicBezTo>
                    <a:pt x="4816" y="14847"/>
                    <a:pt x="8265" y="14497"/>
                    <a:pt x="11714" y="14481"/>
                  </a:cubicBezTo>
                  <a:lnTo>
                    <a:pt x="11714" y="14481"/>
                  </a:lnTo>
                  <a:cubicBezTo>
                    <a:pt x="14780" y="14447"/>
                    <a:pt x="17679" y="14247"/>
                    <a:pt x="20745" y="13931"/>
                  </a:cubicBezTo>
                  <a:lnTo>
                    <a:pt x="20745" y="13931"/>
                  </a:lnTo>
                  <a:cubicBezTo>
                    <a:pt x="23062" y="13697"/>
                    <a:pt x="25361" y="13414"/>
                    <a:pt x="27660" y="13131"/>
                  </a:cubicBezTo>
                  <a:lnTo>
                    <a:pt x="27660" y="13131"/>
                  </a:lnTo>
                  <a:cubicBezTo>
                    <a:pt x="28677" y="12998"/>
                    <a:pt x="29693" y="12948"/>
                    <a:pt x="30660" y="12681"/>
                  </a:cubicBezTo>
                  <a:lnTo>
                    <a:pt x="30660" y="12681"/>
                  </a:lnTo>
                  <a:cubicBezTo>
                    <a:pt x="32343" y="12231"/>
                    <a:pt x="33659" y="10965"/>
                    <a:pt x="35092" y="10048"/>
                  </a:cubicBezTo>
                  <a:lnTo>
                    <a:pt x="35092" y="10048"/>
                  </a:lnTo>
                  <a:cubicBezTo>
                    <a:pt x="36225" y="9332"/>
                    <a:pt x="37542" y="8349"/>
                    <a:pt x="38258" y="7216"/>
                  </a:cubicBezTo>
                  <a:lnTo>
                    <a:pt x="38258" y="7216"/>
                  </a:lnTo>
                  <a:cubicBezTo>
                    <a:pt x="38641" y="6599"/>
                    <a:pt x="38875" y="5683"/>
                    <a:pt x="38258" y="5233"/>
                  </a:cubicBezTo>
                  <a:lnTo>
                    <a:pt x="38258" y="5233"/>
                  </a:lnTo>
                  <a:cubicBezTo>
                    <a:pt x="37725" y="4833"/>
                    <a:pt x="36425" y="4916"/>
                    <a:pt x="35809" y="4716"/>
                  </a:cubicBezTo>
                  <a:lnTo>
                    <a:pt x="35809" y="4716"/>
                  </a:lnTo>
                  <a:cubicBezTo>
                    <a:pt x="34526" y="4333"/>
                    <a:pt x="33259" y="3866"/>
                    <a:pt x="31976" y="3433"/>
                  </a:cubicBezTo>
                  <a:lnTo>
                    <a:pt x="31976" y="3433"/>
                  </a:lnTo>
                  <a:cubicBezTo>
                    <a:pt x="31060" y="3117"/>
                    <a:pt x="30093" y="2900"/>
                    <a:pt x="29210" y="2500"/>
                  </a:cubicBezTo>
                  <a:lnTo>
                    <a:pt x="29210" y="2500"/>
                  </a:lnTo>
                  <a:cubicBezTo>
                    <a:pt x="28677" y="2250"/>
                    <a:pt x="28194" y="1867"/>
                    <a:pt x="27561" y="1834"/>
                  </a:cubicBezTo>
                  <a:lnTo>
                    <a:pt x="27561" y="1834"/>
                  </a:lnTo>
                  <a:cubicBezTo>
                    <a:pt x="26677" y="1800"/>
                    <a:pt x="25628" y="2267"/>
                    <a:pt x="24794" y="2567"/>
                  </a:cubicBezTo>
                  <a:lnTo>
                    <a:pt x="24794" y="2567"/>
                  </a:lnTo>
                  <a:cubicBezTo>
                    <a:pt x="24378" y="2717"/>
                    <a:pt x="24378" y="2850"/>
                    <a:pt x="23845" y="2733"/>
                  </a:cubicBezTo>
                  <a:lnTo>
                    <a:pt x="23845" y="2733"/>
                  </a:lnTo>
                  <a:cubicBezTo>
                    <a:pt x="23578" y="2667"/>
                    <a:pt x="23162" y="2333"/>
                    <a:pt x="22828" y="2250"/>
                  </a:cubicBezTo>
                  <a:lnTo>
                    <a:pt x="22828" y="2250"/>
                  </a:lnTo>
                  <a:cubicBezTo>
                    <a:pt x="21895" y="2017"/>
                    <a:pt x="20879" y="2200"/>
                    <a:pt x="19996" y="2417"/>
                  </a:cubicBezTo>
                  <a:lnTo>
                    <a:pt x="19996" y="2417"/>
                  </a:lnTo>
                  <a:cubicBezTo>
                    <a:pt x="19412" y="2567"/>
                    <a:pt x="19279" y="2417"/>
                    <a:pt x="18746" y="2250"/>
                  </a:cubicBezTo>
                  <a:lnTo>
                    <a:pt x="18746" y="2250"/>
                  </a:lnTo>
                  <a:cubicBezTo>
                    <a:pt x="17963" y="2017"/>
                    <a:pt x="17046" y="1967"/>
                    <a:pt x="16230" y="1800"/>
                  </a:cubicBezTo>
                  <a:lnTo>
                    <a:pt x="16230" y="1800"/>
                  </a:lnTo>
                  <a:cubicBezTo>
                    <a:pt x="14797" y="1500"/>
                    <a:pt x="13614" y="984"/>
                    <a:pt x="12314" y="317"/>
                  </a:cubicBezTo>
                  <a:lnTo>
                    <a:pt x="12314" y="317"/>
                  </a:lnTo>
                  <a:cubicBezTo>
                    <a:pt x="11864" y="101"/>
                    <a:pt x="11514" y="1"/>
                    <a:pt x="11181" y="1"/>
                  </a:cubicBezTo>
                  <a:lnTo>
                    <a:pt x="11181" y="1"/>
                  </a:lnTo>
                  <a:cubicBezTo>
                    <a:pt x="10631" y="1"/>
                    <a:pt x="10165" y="251"/>
                    <a:pt x="9531" y="634"/>
                  </a:cubicBezTo>
                </a:path>
              </a:pathLst>
            </a:custGeom>
            <a:solidFill>
              <a:srgbClr val="F4F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21"/>
            <p:cNvSpPr/>
            <p:nvPr/>
          </p:nvSpPr>
          <p:spPr>
            <a:xfrm>
              <a:off x="5583125" y="2423200"/>
              <a:ext cx="1620875" cy="237050"/>
            </a:xfrm>
            <a:custGeom>
              <a:avLst/>
              <a:gdLst/>
              <a:ahLst/>
              <a:cxnLst/>
              <a:rect l="l" t="t" r="r" b="b"/>
              <a:pathLst>
                <a:path w="64835" h="9482" extrusionOk="0">
                  <a:moveTo>
                    <a:pt x="27910" y="34"/>
                  </a:moveTo>
                  <a:cubicBezTo>
                    <a:pt x="25428" y="384"/>
                    <a:pt x="23178" y="1617"/>
                    <a:pt x="21045" y="2917"/>
                  </a:cubicBezTo>
                  <a:lnTo>
                    <a:pt x="21045" y="2917"/>
                  </a:lnTo>
                  <a:cubicBezTo>
                    <a:pt x="19712" y="3716"/>
                    <a:pt x="18562" y="4683"/>
                    <a:pt x="17129" y="5316"/>
                  </a:cubicBezTo>
                  <a:lnTo>
                    <a:pt x="17129" y="5316"/>
                  </a:lnTo>
                  <a:cubicBezTo>
                    <a:pt x="15830" y="5866"/>
                    <a:pt x="15380" y="6716"/>
                    <a:pt x="14430" y="7899"/>
                  </a:cubicBezTo>
                  <a:lnTo>
                    <a:pt x="14430" y="7899"/>
                  </a:lnTo>
                  <a:cubicBezTo>
                    <a:pt x="11831" y="8015"/>
                    <a:pt x="7182" y="8132"/>
                    <a:pt x="2733" y="8849"/>
                  </a:cubicBezTo>
                  <a:lnTo>
                    <a:pt x="2733" y="8849"/>
                  </a:lnTo>
                  <a:cubicBezTo>
                    <a:pt x="1950" y="8965"/>
                    <a:pt x="717" y="9015"/>
                    <a:pt x="0" y="9482"/>
                  </a:cubicBezTo>
                  <a:lnTo>
                    <a:pt x="0" y="9482"/>
                  </a:lnTo>
                  <a:cubicBezTo>
                    <a:pt x="617" y="9448"/>
                    <a:pt x="1233" y="9465"/>
                    <a:pt x="1833" y="9465"/>
                  </a:cubicBezTo>
                  <a:lnTo>
                    <a:pt x="1833" y="9465"/>
                  </a:lnTo>
                  <a:cubicBezTo>
                    <a:pt x="3749" y="9482"/>
                    <a:pt x="5599" y="9198"/>
                    <a:pt x="7498" y="9132"/>
                  </a:cubicBezTo>
                  <a:lnTo>
                    <a:pt x="7498" y="9132"/>
                  </a:lnTo>
                  <a:cubicBezTo>
                    <a:pt x="8481" y="9098"/>
                    <a:pt x="9465" y="9132"/>
                    <a:pt x="10448" y="9148"/>
                  </a:cubicBezTo>
                  <a:lnTo>
                    <a:pt x="10448" y="9148"/>
                  </a:lnTo>
                  <a:cubicBezTo>
                    <a:pt x="11431" y="9182"/>
                    <a:pt x="12414" y="9198"/>
                    <a:pt x="13397" y="9165"/>
                  </a:cubicBezTo>
                  <a:lnTo>
                    <a:pt x="13397" y="9165"/>
                  </a:lnTo>
                  <a:cubicBezTo>
                    <a:pt x="15030" y="9115"/>
                    <a:pt x="16613" y="8832"/>
                    <a:pt x="18263" y="8832"/>
                  </a:cubicBezTo>
                  <a:lnTo>
                    <a:pt x="18263" y="8832"/>
                  </a:lnTo>
                  <a:cubicBezTo>
                    <a:pt x="24061" y="8865"/>
                    <a:pt x="29860" y="8832"/>
                    <a:pt x="35658" y="8832"/>
                  </a:cubicBezTo>
                  <a:lnTo>
                    <a:pt x="35658" y="8832"/>
                  </a:lnTo>
                  <a:cubicBezTo>
                    <a:pt x="38458" y="8832"/>
                    <a:pt x="41374" y="9082"/>
                    <a:pt x="44123" y="8599"/>
                  </a:cubicBezTo>
                  <a:lnTo>
                    <a:pt x="44123" y="8599"/>
                  </a:lnTo>
                  <a:cubicBezTo>
                    <a:pt x="44723" y="8482"/>
                    <a:pt x="45340" y="8499"/>
                    <a:pt x="45939" y="8515"/>
                  </a:cubicBezTo>
                  <a:lnTo>
                    <a:pt x="45939" y="8515"/>
                  </a:lnTo>
                  <a:cubicBezTo>
                    <a:pt x="46506" y="8532"/>
                    <a:pt x="47072" y="8532"/>
                    <a:pt x="47639" y="8449"/>
                  </a:cubicBezTo>
                  <a:lnTo>
                    <a:pt x="47639" y="8449"/>
                  </a:lnTo>
                  <a:cubicBezTo>
                    <a:pt x="49289" y="8199"/>
                    <a:pt x="50855" y="8215"/>
                    <a:pt x="52521" y="8199"/>
                  </a:cubicBezTo>
                  <a:lnTo>
                    <a:pt x="52521" y="8199"/>
                  </a:lnTo>
                  <a:cubicBezTo>
                    <a:pt x="53054" y="8199"/>
                    <a:pt x="53604" y="8215"/>
                    <a:pt x="54138" y="8215"/>
                  </a:cubicBezTo>
                  <a:lnTo>
                    <a:pt x="54138" y="8215"/>
                  </a:lnTo>
                  <a:cubicBezTo>
                    <a:pt x="55920" y="8232"/>
                    <a:pt x="57687" y="8265"/>
                    <a:pt x="59436" y="8049"/>
                  </a:cubicBezTo>
                  <a:lnTo>
                    <a:pt x="59436" y="8049"/>
                  </a:lnTo>
                  <a:cubicBezTo>
                    <a:pt x="60003" y="7982"/>
                    <a:pt x="60586" y="7982"/>
                    <a:pt x="61169" y="7999"/>
                  </a:cubicBezTo>
                  <a:lnTo>
                    <a:pt x="61169" y="7999"/>
                  </a:lnTo>
                  <a:cubicBezTo>
                    <a:pt x="62002" y="8015"/>
                    <a:pt x="62835" y="8015"/>
                    <a:pt x="63585" y="7815"/>
                  </a:cubicBezTo>
                  <a:lnTo>
                    <a:pt x="63585" y="7815"/>
                  </a:lnTo>
                  <a:cubicBezTo>
                    <a:pt x="64069" y="7699"/>
                    <a:pt x="64235" y="7566"/>
                    <a:pt x="64835" y="7582"/>
                  </a:cubicBezTo>
                  <a:lnTo>
                    <a:pt x="64835" y="7582"/>
                  </a:lnTo>
                  <a:cubicBezTo>
                    <a:pt x="64385" y="7232"/>
                    <a:pt x="64235" y="7066"/>
                    <a:pt x="63702" y="6866"/>
                  </a:cubicBezTo>
                  <a:lnTo>
                    <a:pt x="63702" y="6866"/>
                  </a:lnTo>
                  <a:cubicBezTo>
                    <a:pt x="62935" y="6582"/>
                    <a:pt x="62036" y="6582"/>
                    <a:pt x="61336" y="6133"/>
                  </a:cubicBezTo>
                  <a:lnTo>
                    <a:pt x="61336" y="6133"/>
                  </a:lnTo>
                  <a:cubicBezTo>
                    <a:pt x="60836" y="5799"/>
                    <a:pt x="60403" y="5266"/>
                    <a:pt x="59820" y="5116"/>
                  </a:cubicBezTo>
                  <a:lnTo>
                    <a:pt x="59820" y="5116"/>
                  </a:lnTo>
                  <a:cubicBezTo>
                    <a:pt x="59603" y="5066"/>
                    <a:pt x="59336" y="5083"/>
                    <a:pt x="59070" y="5099"/>
                  </a:cubicBezTo>
                  <a:lnTo>
                    <a:pt x="59070" y="5099"/>
                  </a:lnTo>
                  <a:cubicBezTo>
                    <a:pt x="58753" y="5116"/>
                    <a:pt x="58437" y="5133"/>
                    <a:pt x="58187" y="5033"/>
                  </a:cubicBezTo>
                  <a:lnTo>
                    <a:pt x="58187" y="5033"/>
                  </a:lnTo>
                  <a:cubicBezTo>
                    <a:pt x="57620" y="4766"/>
                    <a:pt x="57770" y="4350"/>
                    <a:pt x="57620" y="3850"/>
                  </a:cubicBezTo>
                  <a:lnTo>
                    <a:pt x="57620" y="3850"/>
                  </a:lnTo>
                  <a:cubicBezTo>
                    <a:pt x="57487" y="3466"/>
                    <a:pt x="57170" y="3133"/>
                    <a:pt x="56870" y="2850"/>
                  </a:cubicBezTo>
                  <a:lnTo>
                    <a:pt x="56870" y="2850"/>
                  </a:lnTo>
                  <a:cubicBezTo>
                    <a:pt x="56104" y="2100"/>
                    <a:pt x="54787" y="1250"/>
                    <a:pt x="53754" y="967"/>
                  </a:cubicBezTo>
                  <a:lnTo>
                    <a:pt x="53754" y="967"/>
                  </a:lnTo>
                  <a:cubicBezTo>
                    <a:pt x="52988" y="750"/>
                    <a:pt x="51688" y="884"/>
                    <a:pt x="50905" y="1017"/>
                  </a:cubicBezTo>
                  <a:lnTo>
                    <a:pt x="50905" y="1017"/>
                  </a:lnTo>
                  <a:cubicBezTo>
                    <a:pt x="49189" y="1317"/>
                    <a:pt x="47489" y="1217"/>
                    <a:pt x="45756" y="1484"/>
                  </a:cubicBezTo>
                  <a:lnTo>
                    <a:pt x="45756" y="1484"/>
                  </a:lnTo>
                  <a:cubicBezTo>
                    <a:pt x="42957" y="1934"/>
                    <a:pt x="39974" y="2183"/>
                    <a:pt x="37191" y="1650"/>
                  </a:cubicBezTo>
                  <a:lnTo>
                    <a:pt x="37191" y="1650"/>
                  </a:lnTo>
                  <a:cubicBezTo>
                    <a:pt x="35692" y="1367"/>
                    <a:pt x="34142" y="1450"/>
                    <a:pt x="32659" y="1200"/>
                  </a:cubicBezTo>
                  <a:lnTo>
                    <a:pt x="32659" y="1200"/>
                  </a:lnTo>
                  <a:cubicBezTo>
                    <a:pt x="31160" y="950"/>
                    <a:pt x="29910" y="1"/>
                    <a:pt x="28410" y="1"/>
                  </a:cubicBezTo>
                  <a:lnTo>
                    <a:pt x="28410" y="1"/>
                  </a:lnTo>
                  <a:cubicBezTo>
                    <a:pt x="28244" y="1"/>
                    <a:pt x="28077" y="17"/>
                    <a:pt x="27910" y="34"/>
                  </a:cubicBezTo>
                </a:path>
              </a:pathLst>
            </a:custGeom>
            <a:solidFill>
              <a:srgbClr val="F4F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21"/>
            <p:cNvSpPr/>
            <p:nvPr/>
          </p:nvSpPr>
          <p:spPr>
            <a:xfrm>
              <a:off x="1814825" y="1201000"/>
              <a:ext cx="1591750" cy="538225"/>
            </a:xfrm>
            <a:custGeom>
              <a:avLst/>
              <a:gdLst/>
              <a:ahLst/>
              <a:cxnLst/>
              <a:rect l="l" t="t" r="r" b="b"/>
              <a:pathLst>
                <a:path w="63670" h="21529" extrusionOk="0">
                  <a:moveTo>
                    <a:pt x="51305" y="50"/>
                  </a:moveTo>
                  <a:cubicBezTo>
                    <a:pt x="46623" y="84"/>
                    <a:pt x="41941" y="100"/>
                    <a:pt x="37275" y="50"/>
                  </a:cubicBezTo>
                  <a:lnTo>
                    <a:pt x="37275" y="50"/>
                  </a:lnTo>
                  <a:cubicBezTo>
                    <a:pt x="32043" y="0"/>
                    <a:pt x="26361" y="1650"/>
                    <a:pt x="21979" y="4483"/>
                  </a:cubicBezTo>
                  <a:lnTo>
                    <a:pt x="21979" y="4483"/>
                  </a:lnTo>
                  <a:cubicBezTo>
                    <a:pt x="21496" y="4783"/>
                    <a:pt x="20929" y="5182"/>
                    <a:pt x="20396" y="5282"/>
                  </a:cubicBezTo>
                  <a:lnTo>
                    <a:pt x="20396" y="5282"/>
                  </a:lnTo>
                  <a:cubicBezTo>
                    <a:pt x="19846" y="5382"/>
                    <a:pt x="19846" y="5299"/>
                    <a:pt x="19296" y="4966"/>
                  </a:cubicBezTo>
                  <a:lnTo>
                    <a:pt x="19296" y="4966"/>
                  </a:lnTo>
                  <a:cubicBezTo>
                    <a:pt x="18013" y="4133"/>
                    <a:pt x="15947" y="3549"/>
                    <a:pt x="14481" y="3283"/>
                  </a:cubicBezTo>
                  <a:lnTo>
                    <a:pt x="14481" y="3283"/>
                  </a:lnTo>
                  <a:cubicBezTo>
                    <a:pt x="13231" y="3066"/>
                    <a:pt x="11815" y="3166"/>
                    <a:pt x="10581" y="3400"/>
                  </a:cubicBezTo>
                  <a:lnTo>
                    <a:pt x="10581" y="3400"/>
                  </a:lnTo>
                  <a:cubicBezTo>
                    <a:pt x="8482" y="3816"/>
                    <a:pt x="6649" y="3883"/>
                    <a:pt x="4733" y="4916"/>
                  </a:cubicBezTo>
                  <a:lnTo>
                    <a:pt x="4733" y="4916"/>
                  </a:lnTo>
                  <a:cubicBezTo>
                    <a:pt x="3017" y="5849"/>
                    <a:pt x="1" y="8015"/>
                    <a:pt x="2050" y="10181"/>
                  </a:cubicBezTo>
                  <a:lnTo>
                    <a:pt x="2050" y="10181"/>
                  </a:lnTo>
                  <a:cubicBezTo>
                    <a:pt x="2950" y="11131"/>
                    <a:pt x="4450" y="11748"/>
                    <a:pt x="5516" y="12531"/>
                  </a:cubicBezTo>
                  <a:lnTo>
                    <a:pt x="5516" y="12531"/>
                  </a:lnTo>
                  <a:cubicBezTo>
                    <a:pt x="6832" y="13480"/>
                    <a:pt x="7782" y="14564"/>
                    <a:pt x="9398" y="15080"/>
                  </a:cubicBezTo>
                  <a:lnTo>
                    <a:pt x="9398" y="15080"/>
                  </a:lnTo>
                  <a:cubicBezTo>
                    <a:pt x="13348" y="16363"/>
                    <a:pt x="17663" y="15813"/>
                    <a:pt x="21646" y="16863"/>
                  </a:cubicBezTo>
                  <a:lnTo>
                    <a:pt x="21646" y="16863"/>
                  </a:lnTo>
                  <a:cubicBezTo>
                    <a:pt x="22095" y="16980"/>
                    <a:pt x="22945" y="17196"/>
                    <a:pt x="23279" y="17496"/>
                  </a:cubicBezTo>
                  <a:lnTo>
                    <a:pt x="23279" y="17496"/>
                  </a:lnTo>
                  <a:cubicBezTo>
                    <a:pt x="23512" y="17713"/>
                    <a:pt x="23545" y="17979"/>
                    <a:pt x="23728" y="18213"/>
                  </a:cubicBezTo>
                  <a:lnTo>
                    <a:pt x="23728" y="18213"/>
                  </a:lnTo>
                  <a:cubicBezTo>
                    <a:pt x="24295" y="18946"/>
                    <a:pt x="24895" y="19129"/>
                    <a:pt x="25778" y="19329"/>
                  </a:cubicBezTo>
                  <a:lnTo>
                    <a:pt x="25778" y="19329"/>
                  </a:lnTo>
                  <a:cubicBezTo>
                    <a:pt x="29044" y="20096"/>
                    <a:pt x="32710" y="20279"/>
                    <a:pt x="36042" y="20262"/>
                  </a:cubicBezTo>
                  <a:lnTo>
                    <a:pt x="36042" y="20262"/>
                  </a:lnTo>
                  <a:cubicBezTo>
                    <a:pt x="42207" y="20245"/>
                    <a:pt x="48556" y="19879"/>
                    <a:pt x="54488" y="21529"/>
                  </a:cubicBezTo>
                  <a:lnTo>
                    <a:pt x="54488" y="21529"/>
                  </a:lnTo>
                  <a:cubicBezTo>
                    <a:pt x="53471" y="20912"/>
                    <a:pt x="52772" y="20179"/>
                    <a:pt x="52888" y="19629"/>
                  </a:cubicBezTo>
                  <a:lnTo>
                    <a:pt x="52888" y="19629"/>
                  </a:lnTo>
                  <a:cubicBezTo>
                    <a:pt x="52972" y="19229"/>
                    <a:pt x="53455" y="18879"/>
                    <a:pt x="53621" y="18446"/>
                  </a:cubicBezTo>
                  <a:lnTo>
                    <a:pt x="53621" y="18446"/>
                  </a:lnTo>
                  <a:cubicBezTo>
                    <a:pt x="53821" y="17979"/>
                    <a:pt x="53871" y="17579"/>
                    <a:pt x="54255" y="17196"/>
                  </a:cubicBezTo>
                  <a:lnTo>
                    <a:pt x="54255" y="17196"/>
                  </a:lnTo>
                  <a:cubicBezTo>
                    <a:pt x="54671" y="16780"/>
                    <a:pt x="54954" y="16796"/>
                    <a:pt x="55371" y="16813"/>
                  </a:cubicBezTo>
                  <a:lnTo>
                    <a:pt x="55371" y="16813"/>
                  </a:lnTo>
                  <a:cubicBezTo>
                    <a:pt x="55554" y="16830"/>
                    <a:pt x="55754" y="16830"/>
                    <a:pt x="55988" y="16813"/>
                  </a:cubicBezTo>
                  <a:lnTo>
                    <a:pt x="55988" y="16813"/>
                  </a:lnTo>
                  <a:cubicBezTo>
                    <a:pt x="57437" y="16663"/>
                    <a:pt x="58337" y="15580"/>
                    <a:pt x="59470" y="14830"/>
                  </a:cubicBezTo>
                  <a:lnTo>
                    <a:pt x="59470" y="14830"/>
                  </a:lnTo>
                  <a:cubicBezTo>
                    <a:pt x="60037" y="14447"/>
                    <a:pt x="60703" y="13980"/>
                    <a:pt x="61053" y="13414"/>
                  </a:cubicBezTo>
                  <a:lnTo>
                    <a:pt x="61053" y="13414"/>
                  </a:lnTo>
                  <a:cubicBezTo>
                    <a:pt x="61453" y="12747"/>
                    <a:pt x="61720" y="11931"/>
                    <a:pt x="62069" y="11231"/>
                  </a:cubicBezTo>
                  <a:lnTo>
                    <a:pt x="62069" y="11231"/>
                  </a:lnTo>
                  <a:cubicBezTo>
                    <a:pt x="62519" y="10315"/>
                    <a:pt x="63086" y="9631"/>
                    <a:pt x="63303" y="8582"/>
                  </a:cubicBezTo>
                  <a:lnTo>
                    <a:pt x="63303" y="8582"/>
                  </a:lnTo>
                  <a:cubicBezTo>
                    <a:pt x="63469" y="7782"/>
                    <a:pt x="63669" y="7065"/>
                    <a:pt x="63652" y="6249"/>
                  </a:cubicBezTo>
                  <a:lnTo>
                    <a:pt x="63652" y="6249"/>
                  </a:lnTo>
                  <a:cubicBezTo>
                    <a:pt x="63636" y="4783"/>
                    <a:pt x="63619" y="3616"/>
                    <a:pt x="62386" y="2583"/>
                  </a:cubicBezTo>
                  <a:lnTo>
                    <a:pt x="62386" y="2583"/>
                  </a:lnTo>
                  <a:cubicBezTo>
                    <a:pt x="60986" y="1433"/>
                    <a:pt x="59054" y="967"/>
                    <a:pt x="57304" y="683"/>
                  </a:cubicBezTo>
                  <a:lnTo>
                    <a:pt x="57304" y="683"/>
                  </a:lnTo>
                  <a:cubicBezTo>
                    <a:pt x="55371" y="384"/>
                    <a:pt x="53372" y="50"/>
                    <a:pt x="51405" y="50"/>
                  </a:cubicBezTo>
                  <a:lnTo>
                    <a:pt x="51405" y="50"/>
                  </a:lnTo>
                  <a:cubicBezTo>
                    <a:pt x="51372" y="50"/>
                    <a:pt x="51339" y="50"/>
                    <a:pt x="51305" y="50"/>
                  </a:cubicBezTo>
                </a:path>
              </a:pathLst>
            </a:custGeom>
            <a:solidFill>
              <a:srgbClr val="F4F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21"/>
            <p:cNvSpPr/>
            <p:nvPr/>
          </p:nvSpPr>
          <p:spPr>
            <a:xfrm>
              <a:off x="4911600" y="1320550"/>
              <a:ext cx="739850" cy="471575"/>
            </a:xfrm>
            <a:custGeom>
              <a:avLst/>
              <a:gdLst/>
              <a:ahLst/>
              <a:cxnLst/>
              <a:rect l="l" t="t" r="r" b="b"/>
              <a:pathLst>
                <a:path w="29594" h="18863" extrusionOk="0">
                  <a:moveTo>
                    <a:pt x="1" y="10115"/>
                  </a:moveTo>
                  <a:cubicBezTo>
                    <a:pt x="551" y="8882"/>
                    <a:pt x="1100" y="7932"/>
                    <a:pt x="1934" y="6849"/>
                  </a:cubicBezTo>
                  <a:cubicBezTo>
                    <a:pt x="2983" y="5483"/>
                    <a:pt x="4416" y="3916"/>
                    <a:pt x="5999" y="3116"/>
                  </a:cubicBezTo>
                  <a:cubicBezTo>
                    <a:pt x="6782" y="2717"/>
                    <a:pt x="7749" y="2533"/>
                    <a:pt x="8599" y="2333"/>
                  </a:cubicBezTo>
                  <a:cubicBezTo>
                    <a:pt x="10365" y="1933"/>
                    <a:pt x="12115" y="1467"/>
                    <a:pt x="13881" y="1067"/>
                  </a:cubicBezTo>
                  <a:cubicBezTo>
                    <a:pt x="15814" y="617"/>
                    <a:pt x="17997" y="117"/>
                    <a:pt x="20013" y="34"/>
                  </a:cubicBezTo>
                  <a:cubicBezTo>
                    <a:pt x="21179" y="1"/>
                    <a:pt x="22379" y="134"/>
                    <a:pt x="23545" y="267"/>
                  </a:cubicBezTo>
                  <a:cubicBezTo>
                    <a:pt x="25611" y="500"/>
                    <a:pt x="28327" y="1600"/>
                    <a:pt x="28944" y="3800"/>
                  </a:cubicBezTo>
                  <a:cubicBezTo>
                    <a:pt x="29244" y="4883"/>
                    <a:pt x="29444" y="5999"/>
                    <a:pt x="29477" y="7115"/>
                  </a:cubicBezTo>
                  <a:cubicBezTo>
                    <a:pt x="29511" y="8449"/>
                    <a:pt x="29594" y="9865"/>
                    <a:pt x="29244" y="11165"/>
                  </a:cubicBezTo>
                  <a:cubicBezTo>
                    <a:pt x="28561" y="13614"/>
                    <a:pt x="27078" y="15697"/>
                    <a:pt x="24945" y="17096"/>
                  </a:cubicBezTo>
                  <a:cubicBezTo>
                    <a:pt x="23195" y="18246"/>
                    <a:pt x="20713" y="18613"/>
                    <a:pt x="18663" y="18729"/>
                  </a:cubicBezTo>
                  <a:cubicBezTo>
                    <a:pt x="16497" y="18863"/>
                    <a:pt x="14347" y="18763"/>
                    <a:pt x="12198" y="18513"/>
                  </a:cubicBezTo>
                  <a:cubicBezTo>
                    <a:pt x="9449" y="18196"/>
                    <a:pt x="6766" y="17713"/>
                    <a:pt x="4183" y="16663"/>
                  </a:cubicBezTo>
                  <a:cubicBezTo>
                    <a:pt x="2817" y="16080"/>
                    <a:pt x="1684" y="15297"/>
                    <a:pt x="417" y="1454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21"/>
            <p:cNvSpPr/>
            <p:nvPr/>
          </p:nvSpPr>
          <p:spPr>
            <a:xfrm>
              <a:off x="5654775" y="1500100"/>
              <a:ext cx="175800" cy="217050"/>
            </a:xfrm>
            <a:custGeom>
              <a:avLst/>
              <a:gdLst/>
              <a:ahLst/>
              <a:cxnLst/>
              <a:rect l="l" t="t" r="r" b="b"/>
              <a:pathLst>
                <a:path w="7032" h="8682" extrusionOk="0">
                  <a:moveTo>
                    <a:pt x="367" y="7782"/>
                  </a:moveTo>
                  <a:cubicBezTo>
                    <a:pt x="217" y="6732"/>
                    <a:pt x="0" y="6182"/>
                    <a:pt x="383" y="5266"/>
                  </a:cubicBezTo>
                  <a:cubicBezTo>
                    <a:pt x="883" y="4016"/>
                    <a:pt x="1516" y="2899"/>
                    <a:pt x="2633" y="2116"/>
                  </a:cubicBezTo>
                  <a:cubicBezTo>
                    <a:pt x="3733" y="1316"/>
                    <a:pt x="5732" y="0"/>
                    <a:pt x="6715" y="1733"/>
                  </a:cubicBezTo>
                  <a:cubicBezTo>
                    <a:pt x="7032" y="2283"/>
                    <a:pt x="6899" y="2816"/>
                    <a:pt x="6699" y="3399"/>
                  </a:cubicBezTo>
                  <a:cubicBezTo>
                    <a:pt x="6415" y="4249"/>
                    <a:pt x="6132" y="5066"/>
                    <a:pt x="5682" y="5849"/>
                  </a:cubicBezTo>
                  <a:cubicBezTo>
                    <a:pt x="5099" y="6865"/>
                    <a:pt x="3883" y="8681"/>
                    <a:pt x="367" y="778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2069;p21"/>
            <p:cNvSpPr/>
            <p:nvPr/>
          </p:nvSpPr>
          <p:spPr>
            <a:xfrm>
              <a:off x="3914350" y="1357625"/>
              <a:ext cx="941875" cy="329525"/>
            </a:xfrm>
            <a:custGeom>
              <a:avLst/>
              <a:gdLst/>
              <a:ahLst/>
              <a:cxnLst/>
              <a:rect l="l" t="t" r="r" b="b"/>
              <a:pathLst>
                <a:path w="37675" h="13181" extrusionOk="0">
                  <a:moveTo>
                    <a:pt x="36941" y="8632"/>
                  </a:moveTo>
                  <a:cubicBezTo>
                    <a:pt x="37125" y="8065"/>
                    <a:pt x="37408" y="7482"/>
                    <a:pt x="37558" y="6916"/>
                  </a:cubicBezTo>
                  <a:cubicBezTo>
                    <a:pt x="37675" y="6449"/>
                    <a:pt x="37575" y="5882"/>
                    <a:pt x="37591" y="5399"/>
                  </a:cubicBezTo>
                  <a:cubicBezTo>
                    <a:pt x="37591" y="4000"/>
                    <a:pt x="37491" y="2916"/>
                    <a:pt x="36342" y="1933"/>
                  </a:cubicBezTo>
                  <a:cubicBezTo>
                    <a:pt x="35308" y="1067"/>
                    <a:pt x="34242" y="634"/>
                    <a:pt x="32909" y="417"/>
                  </a:cubicBezTo>
                  <a:cubicBezTo>
                    <a:pt x="31176" y="117"/>
                    <a:pt x="29343" y="0"/>
                    <a:pt x="27594" y="0"/>
                  </a:cubicBezTo>
                  <a:cubicBezTo>
                    <a:pt x="22445" y="0"/>
                    <a:pt x="17313" y="934"/>
                    <a:pt x="12264" y="1783"/>
                  </a:cubicBezTo>
                  <a:cubicBezTo>
                    <a:pt x="9698" y="2217"/>
                    <a:pt x="7198" y="2866"/>
                    <a:pt x="4749" y="3733"/>
                  </a:cubicBezTo>
                  <a:cubicBezTo>
                    <a:pt x="3333" y="4233"/>
                    <a:pt x="1150" y="4916"/>
                    <a:pt x="633" y="6532"/>
                  </a:cubicBezTo>
                  <a:cubicBezTo>
                    <a:pt x="0" y="8582"/>
                    <a:pt x="2033" y="11081"/>
                    <a:pt x="3716" y="12031"/>
                  </a:cubicBezTo>
                  <a:cubicBezTo>
                    <a:pt x="4949" y="12714"/>
                    <a:pt x="6315" y="12814"/>
                    <a:pt x="7682" y="12964"/>
                  </a:cubicBezTo>
                  <a:cubicBezTo>
                    <a:pt x="9614" y="13181"/>
                    <a:pt x="11514" y="12914"/>
                    <a:pt x="13430" y="12797"/>
                  </a:cubicBezTo>
                  <a:cubicBezTo>
                    <a:pt x="17346" y="12531"/>
                    <a:pt x="21278" y="12114"/>
                    <a:pt x="25194" y="11998"/>
                  </a:cubicBezTo>
                  <a:cubicBezTo>
                    <a:pt x="27210" y="11931"/>
                    <a:pt x="28993" y="11348"/>
                    <a:pt x="30876" y="10748"/>
                  </a:cubicBezTo>
                  <a:cubicBezTo>
                    <a:pt x="31993" y="10398"/>
                    <a:pt x="33109" y="10098"/>
                    <a:pt x="34175" y="9582"/>
                  </a:cubicBezTo>
                  <a:cubicBezTo>
                    <a:pt x="35325" y="9032"/>
                    <a:pt x="36442" y="8382"/>
                    <a:pt x="36941" y="863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21"/>
            <p:cNvSpPr/>
            <p:nvPr/>
          </p:nvSpPr>
          <p:spPr>
            <a:xfrm>
              <a:off x="3629825" y="1538000"/>
              <a:ext cx="244975" cy="115825"/>
            </a:xfrm>
            <a:custGeom>
              <a:avLst/>
              <a:gdLst/>
              <a:ahLst/>
              <a:cxnLst/>
              <a:rect l="l" t="t" r="r" b="b"/>
              <a:pathLst>
                <a:path w="9799" h="4633" extrusionOk="0">
                  <a:moveTo>
                    <a:pt x="9798" y="4166"/>
                  </a:moveTo>
                  <a:cubicBezTo>
                    <a:pt x="9165" y="3500"/>
                    <a:pt x="8798" y="2816"/>
                    <a:pt x="8215" y="2167"/>
                  </a:cubicBezTo>
                  <a:cubicBezTo>
                    <a:pt x="7649" y="1517"/>
                    <a:pt x="6799" y="1134"/>
                    <a:pt x="6032" y="784"/>
                  </a:cubicBezTo>
                  <a:cubicBezTo>
                    <a:pt x="4316" y="0"/>
                    <a:pt x="2017" y="367"/>
                    <a:pt x="750" y="1833"/>
                  </a:cubicBezTo>
                  <a:cubicBezTo>
                    <a:pt x="517" y="2117"/>
                    <a:pt x="0" y="2833"/>
                    <a:pt x="84" y="3283"/>
                  </a:cubicBezTo>
                  <a:cubicBezTo>
                    <a:pt x="150" y="3750"/>
                    <a:pt x="534" y="3833"/>
                    <a:pt x="933" y="3966"/>
                  </a:cubicBezTo>
                  <a:cubicBezTo>
                    <a:pt x="3316" y="4633"/>
                    <a:pt x="6116" y="4366"/>
                    <a:pt x="9798" y="41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21"/>
            <p:cNvSpPr/>
            <p:nvPr/>
          </p:nvSpPr>
          <p:spPr>
            <a:xfrm>
              <a:off x="3220325" y="1611325"/>
              <a:ext cx="312875" cy="243300"/>
            </a:xfrm>
            <a:custGeom>
              <a:avLst/>
              <a:gdLst/>
              <a:ahLst/>
              <a:cxnLst/>
              <a:rect l="l" t="t" r="r" b="b"/>
              <a:pathLst>
                <a:path w="12515" h="9732" extrusionOk="0">
                  <a:moveTo>
                    <a:pt x="7249" y="1433"/>
                  </a:moveTo>
                  <a:cubicBezTo>
                    <a:pt x="7499" y="883"/>
                    <a:pt x="7866" y="433"/>
                    <a:pt x="8332" y="83"/>
                  </a:cubicBezTo>
                  <a:cubicBezTo>
                    <a:pt x="9049" y="383"/>
                    <a:pt x="9882" y="0"/>
                    <a:pt x="10632" y="200"/>
                  </a:cubicBezTo>
                  <a:cubicBezTo>
                    <a:pt x="11165" y="350"/>
                    <a:pt x="12515" y="1266"/>
                    <a:pt x="11931" y="1933"/>
                  </a:cubicBezTo>
                  <a:cubicBezTo>
                    <a:pt x="11481" y="2466"/>
                    <a:pt x="9915" y="2033"/>
                    <a:pt x="9299" y="2016"/>
                  </a:cubicBezTo>
                  <a:cubicBezTo>
                    <a:pt x="6916" y="2000"/>
                    <a:pt x="4966" y="3783"/>
                    <a:pt x="2600" y="3766"/>
                  </a:cubicBezTo>
                  <a:cubicBezTo>
                    <a:pt x="2034" y="3749"/>
                    <a:pt x="1284" y="3283"/>
                    <a:pt x="701" y="3566"/>
                  </a:cubicBezTo>
                  <a:cubicBezTo>
                    <a:pt x="18" y="3916"/>
                    <a:pt x="1" y="5066"/>
                    <a:pt x="67" y="5699"/>
                  </a:cubicBezTo>
                  <a:cubicBezTo>
                    <a:pt x="201" y="6815"/>
                    <a:pt x="1217" y="8031"/>
                    <a:pt x="2134" y="8615"/>
                  </a:cubicBezTo>
                  <a:cubicBezTo>
                    <a:pt x="3067" y="9198"/>
                    <a:pt x="4300" y="9598"/>
                    <a:pt x="5383" y="9648"/>
                  </a:cubicBezTo>
                  <a:cubicBezTo>
                    <a:pt x="6899" y="9731"/>
                    <a:pt x="8649" y="9731"/>
                    <a:pt x="9765" y="8581"/>
                  </a:cubicBezTo>
                  <a:cubicBezTo>
                    <a:pt x="10448" y="7882"/>
                    <a:pt x="11182" y="6915"/>
                    <a:pt x="11248" y="5899"/>
                  </a:cubicBezTo>
                  <a:cubicBezTo>
                    <a:pt x="11298" y="4966"/>
                    <a:pt x="10648" y="4482"/>
                    <a:pt x="10398" y="4166"/>
                  </a:cubicBezTo>
                  <a:cubicBezTo>
                    <a:pt x="9715" y="3649"/>
                    <a:pt x="8899" y="3133"/>
                    <a:pt x="8049" y="28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21"/>
            <p:cNvSpPr/>
            <p:nvPr/>
          </p:nvSpPr>
          <p:spPr>
            <a:xfrm>
              <a:off x="4769150" y="2148675"/>
              <a:ext cx="551125" cy="288300"/>
            </a:xfrm>
            <a:custGeom>
              <a:avLst/>
              <a:gdLst/>
              <a:ahLst/>
              <a:cxnLst/>
              <a:rect l="l" t="t" r="r" b="b"/>
              <a:pathLst>
                <a:path w="22045" h="11532" extrusionOk="0">
                  <a:moveTo>
                    <a:pt x="19795" y="2884"/>
                  </a:moveTo>
                  <a:cubicBezTo>
                    <a:pt x="19062" y="2200"/>
                    <a:pt x="18396" y="1567"/>
                    <a:pt x="17463" y="1201"/>
                  </a:cubicBezTo>
                  <a:cubicBezTo>
                    <a:pt x="16446" y="801"/>
                    <a:pt x="15296" y="484"/>
                    <a:pt x="14213" y="368"/>
                  </a:cubicBezTo>
                  <a:cubicBezTo>
                    <a:pt x="11781" y="118"/>
                    <a:pt x="9315" y="1"/>
                    <a:pt x="6948" y="817"/>
                  </a:cubicBezTo>
                  <a:cubicBezTo>
                    <a:pt x="4482" y="1667"/>
                    <a:pt x="2150" y="3134"/>
                    <a:pt x="783" y="5366"/>
                  </a:cubicBezTo>
                  <a:cubicBezTo>
                    <a:pt x="483" y="5866"/>
                    <a:pt x="0" y="6599"/>
                    <a:pt x="33" y="7199"/>
                  </a:cubicBezTo>
                  <a:cubicBezTo>
                    <a:pt x="67" y="7866"/>
                    <a:pt x="1250" y="8399"/>
                    <a:pt x="1700" y="8799"/>
                  </a:cubicBezTo>
                  <a:cubicBezTo>
                    <a:pt x="2416" y="9432"/>
                    <a:pt x="3066" y="10149"/>
                    <a:pt x="3882" y="10682"/>
                  </a:cubicBezTo>
                  <a:cubicBezTo>
                    <a:pt x="5132" y="11498"/>
                    <a:pt x="6565" y="11532"/>
                    <a:pt x="7998" y="11515"/>
                  </a:cubicBezTo>
                  <a:cubicBezTo>
                    <a:pt x="9415" y="11515"/>
                    <a:pt x="10814" y="11432"/>
                    <a:pt x="12197" y="11182"/>
                  </a:cubicBezTo>
                  <a:cubicBezTo>
                    <a:pt x="13530" y="10932"/>
                    <a:pt x="14980" y="10748"/>
                    <a:pt x="16230" y="10265"/>
                  </a:cubicBezTo>
                  <a:cubicBezTo>
                    <a:pt x="17846" y="9615"/>
                    <a:pt x="19679" y="8865"/>
                    <a:pt x="20862" y="7516"/>
                  </a:cubicBezTo>
                  <a:cubicBezTo>
                    <a:pt x="22045" y="6166"/>
                    <a:pt x="22012" y="4083"/>
                    <a:pt x="19795" y="28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Google Shape;2073;p21"/>
            <p:cNvSpPr/>
            <p:nvPr/>
          </p:nvSpPr>
          <p:spPr>
            <a:xfrm>
              <a:off x="3222825" y="1952475"/>
              <a:ext cx="157500" cy="143325"/>
            </a:xfrm>
            <a:custGeom>
              <a:avLst/>
              <a:gdLst/>
              <a:ahLst/>
              <a:cxnLst/>
              <a:rect l="l" t="t" r="r" b="b"/>
              <a:pathLst>
                <a:path w="6300" h="5733" extrusionOk="0">
                  <a:moveTo>
                    <a:pt x="5450" y="1"/>
                  </a:moveTo>
                  <a:cubicBezTo>
                    <a:pt x="4650" y="601"/>
                    <a:pt x="3817" y="984"/>
                    <a:pt x="2983" y="1517"/>
                  </a:cubicBezTo>
                  <a:cubicBezTo>
                    <a:pt x="2417" y="1884"/>
                    <a:pt x="1700" y="2217"/>
                    <a:pt x="1267" y="2717"/>
                  </a:cubicBezTo>
                  <a:cubicBezTo>
                    <a:pt x="884" y="3150"/>
                    <a:pt x="1" y="4566"/>
                    <a:pt x="434" y="5216"/>
                  </a:cubicBezTo>
                  <a:cubicBezTo>
                    <a:pt x="784" y="5733"/>
                    <a:pt x="2684" y="5549"/>
                    <a:pt x="3150" y="5433"/>
                  </a:cubicBezTo>
                  <a:cubicBezTo>
                    <a:pt x="5133" y="4950"/>
                    <a:pt x="6183" y="2983"/>
                    <a:pt x="6299" y="105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Google Shape;2074;p21"/>
            <p:cNvSpPr/>
            <p:nvPr/>
          </p:nvSpPr>
          <p:spPr>
            <a:xfrm>
              <a:off x="2844600" y="2112025"/>
              <a:ext cx="407425" cy="252875"/>
            </a:xfrm>
            <a:custGeom>
              <a:avLst/>
              <a:gdLst/>
              <a:ahLst/>
              <a:cxnLst/>
              <a:rect l="l" t="t" r="r" b="b"/>
              <a:pathLst>
                <a:path w="16297" h="10115" extrusionOk="0">
                  <a:moveTo>
                    <a:pt x="12164" y="2250"/>
                  </a:moveTo>
                  <a:cubicBezTo>
                    <a:pt x="9948" y="1050"/>
                    <a:pt x="6648" y="1"/>
                    <a:pt x="4299" y="1450"/>
                  </a:cubicBezTo>
                  <a:cubicBezTo>
                    <a:pt x="3166" y="2133"/>
                    <a:pt x="2566" y="3200"/>
                    <a:pt x="1900" y="4300"/>
                  </a:cubicBezTo>
                  <a:cubicBezTo>
                    <a:pt x="1350" y="5233"/>
                    <a:pt x="866" y="5966"/>
                    <a:pt x="683" y="7066"/>
                  </a:cubicBezTo>
                  <a:cubicBezTo>
                    <a:pt x="617" y="7532"/>
                    <a:pt x="0" y="10115"/>
                    <a:pt x="1216" y="9798"/>
                  </a:cubicBezTo>
                  <a:cubicBezTo>
                    <a:pt x="1450" y="9732"/>
                    <a:pt x="1650" y="9382"/>
                    <a:pt x="1850" y="9232"/>
                  </a:cubicBezTo>
                  <a:cubicBezTo>
                    <a:pt x="2066" y="9082"/>
                    <a:pt x="2266" y="8932"/>
                    <a:pt x="2483" y="8765"/>
                  </a:cubicBezTo>
                  <a:cubicBezTo>
                    <a:pt x="2916" y="8432"/>
                    <a:pt x="3499" y="8382"/>
                    <a:pt x="3966" y="8099"/>
                  </a:cubicBezTo>
                  <a:cubicBezTo>
                    <a:pt x="4182" y="7949"/>
                    <a:pt x="4316" y="7782"/>
                    <a:pt x="4582" y="7715"/>
                  </a:cubicBezTo>
                  <a:cubicBezTo>
                    <a:pt x="4816" y="7632"/>
                    <a:pt x="5182" y="7599"/>
                    <a:pt x="5449" y="7549"/>
                  </a:cubicBezTo>
                  <a:cubicBezTo>
                    <a:pt x="5949" y="7449"/>
                    <a:pt x="6415" y="7316"/>
                    <a:pt x="6932" y="7182"/>
                  </a:cubicBezTo>
                  <a:cubicBezTo>
                    <a:pt x="8448" y="6799"/>
                    <a:pt x="9931" y="6466"/>
                    <a:pt x="11164" y="5416"/>
                  </a:cubicBezTo>
                  <a:cubicBezTo>
                    <a:pt x="11714" y="4949"/>
                    <a:pt x="12131" y="4350"/>
                    <a:pt x="12797" y="4083"/>
                  </a:cubicBezTo>
                  <a:cubicBezTo>
                    <a:pt x="13480" y="3800"/>
                    <a:pt x="14130" y="3733"/>
                    <a:pt x="14863" y="3733"/>
                  </a:cubicBezTo>
                  <a:cubicBezTo>
                    <a:pt x="15047" y="3716"/>
                    <a:pt x="16296" y="3566"/>
                    <a:pt x="15930" y="3117"/>
                  </a:cubicBezTo>
                  <a:cubicBezTo>
                    <a:pt x="15846" y="3017"/>
                    <a:pt x="15580" y="3100"/>
                    <a:pt x="15463" y="3083"/>
                  </a:cubicBezTo>
                  <a:cubicBezTo>
                    <a:pt x="14797" y="2933"/>
                    <a:pt x="14097" y="2650"/>
                    <a:pt x="12164" y="225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2075;p21"/>
            <p:cNvSpPr/>
            <p:nvPr/>
          </p:nvSpPr>
          <p:spPr>
            <a:xfrm>
              <a:off x="2865425" y="1261825"/>
              <a:ext cx="521550" cy="340350"/>
            </a:xfrm>
            <a:custGeom>
              <a:avLst/>
              <a:gdLst/>
              <a:ahLst/>
              <a:cxnLst/>
              <a:rect l="l" t="t" r="r" b="b"/>
              <a:pathLst>
                <a:path w="20862" h="13614" extrusionOk="0">
                  <a:moveTo>
                    <a:pt x="18279" y="683"/>
                  </a:moveTo>
                  <a:cubicBezTo>
                    <a:pt x="17663" y="383"/>
                    <a:pt x="17113" y="0"/>
                    <a:pt x="16430" y="33"/>
                  </a:cubicBezTo>
                  <a:cubicBezTo>
                    <a:pt x="15896" y="50"/>
                    <a:pt x="15313" y="250"/>
                    <a:pt x="14797" y="367"/>
                  </a:cubicBezTo>
                  <a:cubicBezTo>
                    <a:pt x="12930" y="750"/>
                    <a:pt x="11048" y="1033"/>
                    <a:pt x="9181" y="1466"/>
                  </a:cubicBezTo>
                  <a:cubicBezTo>
                    <a:pt x="7065" y="1950"/>
                    <a:pt x="4782" y="2499"/>
                    <a:pt x="2916" y="3666"/>
                  </a:cubicBezTo>
                  <a:cubicBezTo>
                    <a:pt x="1866" y="4332"/>
                    <a:pt x="633" y="5465"/>
                    <a:pt x="283" y="6715"/>
                  </a:cubicBezTo>
                  <a:cubicBezTo>
                    <a:pt x="0" y="7698"/>
                    <a:pt x="500" y="8148"/>
                    <a:pt x="1416" y="8481"/>
                  </a:cubicBezTo>
                  <a:cubicBezTo>
                    <a:pt x="2616" y="8931"/>
                    <a:pt x="3899" y="9048"/>
                    <a:pt x="5116" y="9431"/>
                  </a:cubicBezTo>
                  <a:cubicBezTo>
                    <a:pt x="6249" y="9798"/>
                    <a:pt x="7215" y="10364"/>
                    <a:pt x="8198" y="10997"/>
                  </a:cubicBezTo>
                  <a:cubicBezTo>
                    <a:pt x="8931" y="11481"/>
                    <a:pt x="9698" y="12214"/>
                    <a:pt x="10498" y="12597"/>
                  </a:cubicBezTo>
                  <a:cubicBezTo>
                    <a:pt x="11731" y="13164"/>
                    <a:pt x="12897" y="13613"/>
                    <a:pt x="14280" y="13530"/>
                  </a:cubicBezTo>
                  <a:cubicBezTo>
                    <a:pt x="15680" y="13447"/>
                    <a:pt x="17296" y="12747"/>
                    <a:pt x="18229" y="11681"/>
                  </a:cubicBezTo>
                  <a:cubicBezTo>
                    <a:pt x="19262" y="10531"/>
                    <a:pt x="19779" y="9198"/>
                    <a:pt x="20295" y="7765"/>
                  </a:cubicBezTo>
                  <a:cubicBezTo>
                    <a:pt x="20579" y="6915"/>
                    <a:pt x="20862" y="5965"/>
                    <a:pt x="20795" y="5066"/>
                  </a:cubicBezTo>
                  <a:cubicBezTo>
                    <a:pt x="20662" y="3466"/>
                    <a:pt x="19846" y="2483"/>
                    <a:pt x="18279" y="68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2076;p21"/>
            <p:cNvSpPr/>
            <p:nvPr/>
          </p:nvSpPr>
          <p:spPr>
            <a:xfrm>
              <a:off x="1876900" y="2096625"/>
              <a:ext cx="502400" cy="242875"/>
            </a:xfrm>
            <a:custGeom>
              <a:avLst/>
              <a:gdLst/>
              <a:ahLst/>
              <a:cxnLst/>
              <a:rect l="l" t="t" r="r" b="b"/>
              <a:pathLst>
                <a:path w="20096" h="9715" extrusionOk="0">
                  <a:moveTo>
                    <a:pt x="15797" y="2733"/>
                  </a:moveTo>
                  <a:cubicBezTo>
                    <a:pt x="15830" y="2516"/>
                    <a:pt x="15880" y="2266"/>
                    <a:pt x="15930" y="2016"/>
                  </a:cubicBezTo>
                  <a:cubicBezTo>
                    <a:pt x="14014" y="1400"/>
                    <a:pt x="11914" y="1133"/>
                    <a:pt x="9931" y="750"/>
                  </a:cubicBezTo>
                  <a:cubicBezTo>
                    <a:pt x="9132" y="600"/>
                    <a:pt x="8315" y="483"/>
                    <a:pt x="7515" y="283"/>
                  </a:cubicBezTo>
                  <a:cubicBezTo>
                    <a:pt x="6449" y="0"/>
                    <a:pt x="5582" y="400"/>
                    <a:pt x="4566" y="750"/>
                  </a:cubicBezTo>
                  <a:cubicBezTo>
                    <a:pt x="3050" y="1266"/>
                    <a:pt x="1867" y="2283"/>
                    <a:pt x="1117" y="3699"/>
                  </a:cubicBezTo>
                  <a:cubicBezTo>
                    <a:pt x="600" y="4666"/>
                    <a:pt x="417" y="5999"/>
                    <a:pt x="200" y="7065"/>
                  </a:cubicBezTo>
                  <a:cubicBezTo>
                    <a:pt x="0" y="8015"/>
                    <a:pt x="250" y="9481"/>
                    <a:pt x="1383" y="9614"/>
                  </a:cubicBezTo>
                  <a:cubicBezTo>
                    <a:pt x="2200" y="9714"/>
                    <a:pt x="3100" y="9415"/>
                    <a:pt x="3866" y="9181"/>
                  </a:cubicBezTo>
                  <a:cubicBezTo>
                    <a:pt x="4883" y="8881"/>
                    <a:pt x="5916" y="8781"/>
                    <a:pt x="6982" y="8748"/>
                  </a:cubicBezTo>
                  <a:cubicBezTo>
                    <a:pt x="8898" y="8698"/>
                    <a:pt x="11481" y="8465"/>
                    <a:pt x="13164" y="7448"/>
                  </a:cubicBezTo>
                  <a:cubicBezTo>
                    <a:pt x="14147" y="6848"/>
                    <a:pt x="15164" y="6282"/>
                    <a:pt x="15497" y="5099"/>
                  </a:cubicBezTo>
                  <a:cubicBezTo>
                    <a:pt x="15563" y="4832"/>
                    <a:pt x="15597" y="4549"/>
                    <a:pt x="15663" y="4282"/>
                  </a:cubicBezTo>
                  <a:cubicBezTo>
                    <a:pt x="15763" y="3833"/>
                    <a:pt x="15863" y="3383"/>
                    <a:pt x="16030" y="2966"/>
                  </a:cubicBezTo>
                  <a:cubicBezTo>
                    <a:pt x="16330" y="2250"/>
                    <a:pt x="16813" y="1716"/>
                    <a:pt x="17613" y="1616"/>
                  </a:cubicBezTo>
                  <a:cubicBezTo>
                    <a:pt x="18196" y="1550"/>
                    <a:pt x="20096" y="1916"/>
                    <a:pt x="19446" y="2899"/>
                  </a:cubicBezTo>
                  <a:cubicBezTo>
                    <a:pt x="19063" y="3466"/>
                    <a:pt x="17980" y="3283"/>
                    <a:pt x="17413" y="328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2077;p21"/>
            <p:cNvSpPr/>
            <p:nvPr/>
          </p:nvSpPr>
          <p:spPr>
            <a:xfrm>
              <a:off x="2403850" y="2134525"/>
              <a:ext cx="329950" cy="191650"/>
            </a:xfrm>
            <a:custGeom>
              <a:avLst/>
              <a:gdLst/>
              <a:ahLst/>
              <a:cxnLst/>
              <a:rect l="l" t="t" r="r" b="b"/>
              <a:pathLst>
                <a:path w="13198" h="7666" extrusionOk="0">
                  <a:moveTo>
                    <a:pt x="534" y="1133"/>
                  </a:moveTo>
                  <a:cubicBezTo>
                    <a:pt x="1434" y="567"/>
                    <a:pt x="2134" y="117"/>
                    <a:pt x="3200" y="67"/>
                  </a:cubicBezTo>
                  <a:cubicBezTo>
                    <a:pt x="4300" y="17"/>
                    <a:pt x="5450" y="0"/>
                    <a:pt x="6516" y="184"/>
                  </a:cubicBezTo>
                  <a:cubicBezTo>
                    <a:pt x="7549" y="367"/>
                    <a:pt x="8682" y="834"/>
                    <a:pt x="9565" y="1400"/>
                  </a:cubicBezTo>
                  <a:cubicBezTo>
                    <a:pt x="9882" y="1600"/>
                    <a:pt x="10132" y="1883"/>
                    <a:pt x="10448" y="2083"/>
                  </a:cubicBezTo>
                  <a:cubicBezTo>
                    <a:pt x="10782" y="2300"/>
                    <a:pt x="11148" y="2400"/>
                    <a:pt x="11448" y="2650"/>
                  </a:cubicBezTo>
                  <a:cubicBezTo>
                    <a:pt x="12048" y="3166"/>
                    <a:pt x="13114" y="4183"/>
                    <a:pt x="13181" y="5033"/>
                  </a:cubicBezTo>
                  <a:cubicBezTo>
                    <a:pt x="13198" y="5382"/>
                    <a:pt x="13014" y="5466"/>
                    <a:pt x="12948" y="5749"/>
                  </a:cubicBezTo>
                  <a:cubicBezTo>
                    <a:pt x="12848" y="6166"/>
                    <a:pt x="12981" y="6216"/>
                    <a:pt x="12698" y="6549"/>
                  </a:cubicBezTo>
                  <a:cubicBezTo>
                    <a:pt x="11865" y="7499"/>
                    <a:pt x="10515" y="7665"/>
                    <a:pt x="9399" y="7115"/>
                  </a:cubicBezTo>
                  <a:cubicBezTo>
                    <a:pt x="7682" y="6282"/>
                    <a:pt x="6033" y="5332"/>
                    <a:pt x="4333" y="4449"/>
                  </a:cubicBezTo>
                  <a:cubicBezTo>
                    <a:pt x="3083" y="3783"/>
                    <a:pt x="1" y="3333"/>
                    <a:pt x="534" y="11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2078;p21"/>
            <p:cNvSpPr/>
            <p:nvPr/>
          </p:nvSpPr>
          <p:spPr>
            <a:xfrm>
              <a:off x="3374875" y="1888325"/>
              <a:ext cx="60025" cy="69175"/>
            </a:xfrm>
            <a:custGeom>
              <a:avLst/>
              <a:gdLst/>
              <a:ahLst/>
              <a:cxnLst/>
              <a:rect l="l" t="t" r="r" b="b"/>
              <a:pathLst>
                <a:path w="2401" h="2767" extrusionOk="0">
                  <a:moveTo>
                    <a:pt x="217" y="2767"/>
                  </a:moveTo>
                  <a:cubicBezTo>
                    <a:pt x="67" y="2217"/>
                    <a:pt x="1" y="1634"/>
                    <a:pt x="17" y="1067"/>
                  </a:cubicBezTo>
                  <a:cubicBezTo>
                    <a:pt x="534" y="834"/>
                    <a:pt x="684" y="1"/>
                    <a:pt x="1384" y="51"/>
                  </a:cubicBezTo>
                  <a:cubicBezTo>
                    <a:pt x="1600" y="51"/>
                    <a:pt x="1950" y="267"/>
                    <a:pt x="2067" y="501"/>
                  </a:cubicBezTo>
                  <a:cubicBezTo>
                    <a:pt x="2400" y="1167"/>
                    <a:pt x="1234" y="2000"/>
                    <a:pt x="1067" y="256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2079;p21"/>
            <p:cNvSpPr/>
            <p:nvPr/>
          </p:nvSpPr>
          <p:spPr>
            <a:xfrm>
              <a:off x="4596675" y="1636725"/>
              <a:ext cx="241650" cy="90825"/>
            </a:xfrm>
            <a:custGeom>
              <a:avLst/>
              <a:gdLst/>
              <a:ahLst/>
              <a:cxnLst/>
              <a:rect l="l" t="t" r="r" b="b"/>
              <a:pathLst>
                <a:path w="9666" h="3633" extrusionOk="0">
                  <a:moveTo>
                    <a:pt x="8799" y="0"/>
                  </a:moveTo>
                  <a:cubicBezTo>
                    <a:pt x="6982" y="234"/>
                    <a:pt x="5083" y="567"/>
                    <a:pt x="3350" y="1267"/>
                  </a:cubicBezTo>
                  <a:cubicBezTo>
                    <a:pt x="2750" y="1500"/>
                    <a:pt x="1" y="2483"/>
                    <a:pt x="1650" y="3250"/>
                  </a:cubicBezTo>
                  <a:cubicBezTo>
                    <a:pt x="2367" y="3583"/>
                    <a:pt x="3450" y="3566"/>
                    <a:pt x="4233" y="3600"/>
                  </a:cubicBezTo>
                  <a:cubicBezTo>
                    <a:pt x="5183" y="3633"/>
                    <a:pt x="6166" y="3550"/>
                    <a:pt x="7099" y="3383"/>
                  </a:cubicBezTo>
                  <a:cubicBezTo>
                    <a:pt x="7749" y="3266"/>
                    <a:pt x="9665" y="2883"/>
                    <a:pt x="9648" y="19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21"/>
            <p:cNvSpPr/>
            <p:nvPr/>
          </p:nvSpPr>
          <p:spPr>
            <a:xfrm>
              <a:off x="1869825" y="1311800"/>
              <a:ext cx="371175" cy="256225"/>
            </a:xfrm>
            <a:custGeom>
              <a:avLst/>
              <a:gdLst/>
              <a:ahLst/>
              <a:cxnLst/>
              <a:rect l="l" t="t" r="r" b="b"/>
              <a:pathLst>
                <a:path w="14847" h="10249" extrusionOk="0">
                  <a:moveTo>
                    <a:pt x="12081" y="650"/>
                  </a:moveTo>
                  <a:cubicBezTo>
                    <a:pt x="11347" y="384"/>
                    <a:pt x="10814" y="184"/>
                    <a:pt x="10031" y="117"/>
                  </a:cubicBezTo>
                  <a:cubicBezTo>
                    <a:pt x="8731" y="1"/>
                    <a:pt x="7398" y="117"/>
                    <a:pt x="6132" y="401"/>
                  </a:cubicBezTo>
                  <a:cubicBezTo>
                    <a:pt x="4616" y="734"/>
                    <a:pt x="2749" y="1167"/>
                    <a:pt x="1533" y="2217"/>
                  </a:cubicBezTo>
                  <a:cubicBezTo>
                    <a:pt x="600" y="3017"/>
                    <a:pt x="0" y="4383"/>
                    <a:pt x="833" y="5466"/>
                  </a:cubicBezTo>
                  <a:cubicBezTo>
                    <a:pt x="1216" y="5949"/>
                    <a:pt x="1733" y="6316"/>
                    <a:pt x="2116" y="6799"/>
                  </a:cubicBezTo>
                  <a:cubicBezTo>
                    <a:pt x="2400" y="7116"/>
                    <a:pt x="2666" y="7399"/>
                    <a:pt x="2883" y="7749"/>
                  </a:cubicBezTo>
                  <a:cubicBezTo>
                    <a:pt x="4232" y="9965"/>
                    <a:pt x="7015" y="10248"/>
                    <a:pt x="9365" y="9698"/>
                  </a:cubicBezTo>
                  <a:cubicBezTo>
                    <a:pt x="11347" y="9232"/>
                    <a:pt x="12980" y="8149"/>
                    <a:pt x="13897" y="6266"/>
                  </a:cubicBezTo>
                  <a:cubicBezTo>
                    <a:pt x="14847" y="4300"/>
                    <a:pt x="14063" y="2300"/>
                    <a:pt x="12081" y="65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21"/>
            <p:cNvSpPr/>
            <p:nvPr/>
          </p:nvSpPr>
          <p:spPr>
            <a:xfrm>
              <a:off x="2083925" y="1555500"/>
              <a:ext cx="255800" cy="66675"/>
            </a:xfrm>
            <a:custGeom>
              <a:avLst/>
              <a:gdLst/>
              <a:ahLst/>
              <a:cxnLst/>
              <a:rect l="l" t="t" r="r" b="b"/>
              <a:pathLst>
                <a:path w="10232" h="2667" extrusionOk="0">
                  <a:moveTo>
                    <a:pt x="1" y="1417"/>
                  </a:moveTo>
                  <a:cubicBezTo>
                    <a:pt x="2517" y="217"/>
                    <a:pt x="5566" y="0"/>
                    <a:pt x="8249" y="717"/>
                  </a:cubicBezTo>
                  <a:cubicBezTo>
                    <a:pt x="8815" y="867"/>
                    <a:pt x="9299" y="1150"/>
                    <a:pt x="9699" y="1567"/>
                  </a:cubicBezTo>
                  <a:cubicBezTo>
                    <a:pt x="9798" y="1667"/>
                    <a:pt x="10215" y="2083"/>
                    <a:pt x="10232" y="2233"/>
                  </a:cubicBezTo>
                  <a:cubicBezTo>
                    <a:pt x="10065" y="2250"/>
                    <a:pt x="9982" y="2366"/>
                    <a:pt x="9832" y="2416"/>
                  </a:cubicBezTo>
                  <a:cubicBezTo>
                    <a:pt x="9665" y="2466"/>
                    <a:pt x="9449" y="2516"/>
                    <a:pt x="9265" y="2550"/>
                  </a:cubicBezTo>
                  <a:cubicBezTo>
                    <a:pt x="8765" y="2666"/>
                    <a:pt x="8099" y="2550"/>
                    <a:pt x="7599" y="2550"/>
                  </a:cubicBezTo>
                  <a:cubicBezTo>
                    <a:pt x="6599" y="2550"/>
                    <a:pt x="5583" y="2633"/>
                    <a:pt x="4616" y="2416"/>
                  </a:cubicBezTo>
                  <a:cubicBezTo>
                    <a:pt x="3867" y="2233"/>
                    <a:pt x="3100" y="2150"/>
                    <a:pt x="2350" y="1983"/>
                  </a:cubicBezTo>
                  <a:cubicBezTo>
                    <a:pt x="1817" y="1866"/>
                    <a:pt x="1250" y="1633"/>
                    <a:pt x="1" y="141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21"/>
            <p:cNvSpPr/>
            <p:nvPr/>
          </p:nvSpPr>
          <p:spPr>
            <a:xfrm>
              <a:off x="2357625" y="1606725"/>
              <a:ext cx="38350" cy="33775"/>
            </a:xfrm>
            <a:custGeom>
              <a:avLst/>
              <a:gdLst/>
              <a:ahLst/>
              <a:cxnLst/>
              <a:rect l="l" t="t" r="r" b="b"/>
              <a:pathLst>
                <a:path w="1534" h="1351" extrusionOk="0">
                  <a:moveTo>
                    <a:pt x="0" y="784"/>
                  </a:moveTo>
                  <a:cubicBezTo>
                    <a:pt x="483" y="551"/>
                    <a:pt x="1183" y="1"/>
                    <a:pt x="1450" y="751"/>
                  </a:cubicBezTo>
                  <a:cubicBezTo>
                    <a:pt x="1533" y="967"/>
                    <a:pt x="1317" y="1350"/>
                    <a:pt x="983" y="133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21"/>
            <p:cNvSpPr/>
            <p:nvPr/>
          </p:nvSpPr>
          <p:spPr>
            <a:xfrm>
              <a:off x="3115350" y="1652150"/>
              <a:ext cx="84600" cy="90400"/>
            </a:xfrm>
            <a:custGeom>
              <a:avLst/>
              <a:gdLst/>
              <a:ahLst/>
              <a:cxnLst/>
              <a:rect l="l" t="t" r="r" b="b"/>
              <a:pathLst>
                <a:path w="3384" h="3616" extrusionOk="0">
                  <a:moveTo>
                    <a:pt x="567" y="650"/>
                  </a:moveTo>
                  <a:cubicBezTo>
                    <a:pt x="1417" y="383"/>
                    <a:pt x="1917" y="0"/>
                    <a:pt x="2684" y="600"/>
                  </a:cubicBezTo>
                  <a:cubicBezTo>
                    <a:pt x="3200" y="1000"/>
                    <a:pt x="3383" y="1566"/>
                    <a:pt x="3383" y="2199"/>
                  </a:cubicBezTo>
                  <a:cubicBezTo>
                    <a:pt x="3367" y="2749"/>
                    <a:pt x="3267" y="3566"/>
                    <a:pt x="2600" y="3599"/>
                  </a:cubicBezTo>
                  <a:cubicBezTo>
                    <a:pt x="2134" y="3616"/>
                    <a:pt x="1800" y="3383"/>
                    <a:pt x="1417" y="3149"/>
                  </a:cubicBezTo>
                  <a:cubicBezTo>
                    <a:pt x="1067" y="2933"/>
                    <a:pt x="667" y="2683"/>
                    <a:pt x="417" y="2333"/>
                  </a:cubicBezTo>
                  <a:cubicBezTo>
                    <a:pt x="1" y="1766"/>
                    <a:pt x="234" y="1350"/>
                    <a:pt x="567" y="78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21"/>
            <p:cNvSpPr/>
            <p:nvPr/>
          </p:nvSpPr>
          <p:spPr>
            <a:xfrm>
              <a:off x="3224075" y="1540075"/>
              <a:ext cx="114600" cy="86250"/>
            </a:xfrm>
            <a:custGeom>
              <a:avLst/>
              <a:gdLst/>
              <a:ahLst/>
              <a:cxnLst/>
              <a:rect l="l" t="t" r="r" b="b"/>
              <a:pathLst>
                <a:path w="4584" h="3450" extrusionOk="0">
                  <a:moveTo>
                    <a:pt x="1" y="2883"/>
                  </a:moveTo>
                  <a:cubicBezTo>
                    <a:pt x="351" y="3067"/>
                    <a:pt x="701" y="3267"/>
                    <a:pt x="1034" y="3450"/>
                  </a:cubicBezTo>
                  <a:cubicBezTo>
                    <a:pt x="1301" y="3450"/>
                    <a:pt x="1550" y="3417"/>
                    <a:pt x="1800" y="3317"/>
                  </a:cubicBezTo>
                  <a:cubicBezTo>
                    <a:pt x="2550" y="3133"/>
                    <a:pt x="3283" y="3000"/>
                    <a:pt x="3850" y="2434"/>
                  </a:cubicBezTo>
                  <a:cubicBezTo>
                    <a:pt x="4583" y="1717"/>
                    <a:pt x="4450" y="967"/>
                    <a:pt x="3733" y="284"/>
                  </a:cubicBezTo>
                  <a:cubicBezTo>
                    <a:pt x="3600" y="151"/>
                    <a:pt x="3467" y="1"/>
                    <a:pt x="3267" y="101"/>
                  </a:cubicBezTo>
                  <a:cubicBezTo>
                    <a:pt x="3100" y="184"/>
                    <a:pt x="3150" y="351"/>
                    <a:pt x="3067" y="467"/>
                  </a:cubicBezTo>
                  <a:cubicBezTo>
                    <a:pt x="2900" y="667"/>
                    <a:pt x="2567" y="751"/>
                    <a:pt x="2384" y="884"/>
                  </a:cubicBezTo>
                  <a:cubicBezTo>
                    <a:pt x="1934" y="1217"/>
                    <a:pt x="1517" y="1884"/>
                    <a:pt x="984" y="203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21"/>
            <p:cNvSpPr/>
            <p:nvPr/>
          </p:nvSpPr>
          <p:spPr>
            <a:xfrm>
              <a:off x="3474850" y="1383875"/>
              <a:ext cx="348275" cy="228300"/>
            </a:xfrm>
            <a:custGeom>
              <a:avLst/>
              <a:gdLst/>
              <a:ahLst/>
              <a:cxnLst/>
              <a:rect l="l" t="t" r="r" b="b"/>
              <a:pathLst>
                <a:path w="13931" h="9132" extrusionOk="0">
                  <a:moveTo>
                    <a:pt x="217" y="9131"/>
                  </a:moveTo>
                  <a:cubicBezTo>
                    <a:pt x="117" y="8465"/>
                    <a:pt x="1" y="7848"/>
                    <a:pt x="101" y="7182"/>
                  </a:cubicBezTo>
                  <a:cubicBezTo>
                    <a:pt x="351" y="5516"/>
                    <a:pt x="1267" y="3916"/>
                    <a:pt x="2417" y="2733"/>
                  </a:cubicBezTo>
                  <a:cubicBezTo>
                    <a:pt x="3400" y="1700"/>
                    <a:pt x="4600" y="683"/>
                    <a:pt x="5983" y="300"/>
                  </a:cubicBezTo>
                  <a:cubicBezTo>
                    <a:pt x="7016" y="0"/>
                    <a:pt x="7982" y="167"/>
                    <a:pt x="8982" y="483"/>
                  </a:cubicBezTo>
                  <a:cubicBezTo>
                    <a:pt x="9815" y="767"/>
                    <a:pt x="10465" y="1250"/>
                    <a:pt x="11215" y="1683"/>
                  </a:cubicBezTo>
                  <a:cubicBezTo>
                    <a:pt x="11648" y="1933"/>
                    <a:pt x="12131" y="1900"/>
                    <a:pt x="12581" y="2116"/>
                  </a:cubicBezTo>
                  <a:cubicBezTo>
                    <a:pt x="12981" y="2300"/>
                    <a:pt x="13714" y="2533"/>
                    <a:pt x="13814" y="3033"/>
                  </a:cubicBezTo>
                  <a:cubicBezTo>
                    <a:pt x="13931" y="3533"/>
                    <a:pt x="13398" y="3983"/>
                    <a:pt x="13064" y="4266"/>
                  </a:cubicBezTo>
                  <a:cubicBezTo>
                    <a:pt x="12231" y="4949"/>
                    <a:pt x="11381" y="5732"/>
                    <a:pt x="10382" y="6149"/>
                  </a:cubicBezTo>
                  <a:cubicBezTo>
                    <a:pt x="8799" y="6799"/>
                    <a:pt x="7132" y="7165"/>
                    <a:pt x="5649" y="8015"/>
                  </a:cubicBezTo>
                  <a:cubicBezTo>
                    <a:pt x="4933" y="8432"/>
                    <a:pt x="4216" y="8781"/>
                    <a:pt x="3367" y="8848"/>
                  </a:cubicBezTo>
                  <a:cubicBezTo>
                    <a:pt x="2517" y="8915"/>
                    <a:pt x="1634" y="8848"/>
                    <a:pt x="217" y="913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21"/>
            <p:cNvSpPr/>
            <p:nvPr/>
          </p:nvSpPr>
          <p:spPr>
            <a:xfrm>
              <a:off x="3232425" y="1649650"/>
              <a:ext cx="170800" cy="79575"/>
            </a:xfrm>
            <a:custGeom>
              <a:avLst/>
              <a:gdLst/>
              <a:ahLst/>
              <a:cxnLst/>
              <a:rect l="l" t="t" r="r" b="b"/>
              <a:pathLst>
                <a:path w="6832" h="3183" extrusionOk="0">
                  <a:moveTo>
                    <a:pt x="6832" y="1300"/>
                  </a:moveTo>
                  <a:cubicBezTo>
                    <a:pt x="5715" y="733"/>
                    <a:pt x="4766" y="100"/>
                    <a:pt x="3483" y="33"/>
                  </a:cubicBezTo>
                  <a:cubicBezTo>
                    <a:pt x="2649" y="0"/>
                    <a:pt x="1200" y="483"/>
                    <a:pt x="733" y="1250"/>
                  </a:cubicBezTo>
                  <a:cubicBezTo>
                    <a:pt x="583" y="1500"/>
                    <a:pt x="467" y="1800"/>
                    <a:pt x="350" y="2066"/>
                  </a:cubicBezTo>
                  <a:cubicBezTo>
                    <a:pt x="283" y="2233"/>
                    <a:pt x="133" y="2383"/>
                    <a:pt x="83" y="2566"/>
                  </a:cubicBezTo>
                  <a:cubicBezTo>
                    <a:pt x="0" y="2866"/>
                    <a:pt x="117" y="2916"/>
                    <a:pt x="317" y="3033"/>
                  </a:cubicBezTo>
                  <a:cubicBezTo>
                    <a:pt x="617" y="3183"/>
                    <a:pt x="800" y="3149"/>
                    <a:pt x="1200" y="3149"/>
                  </a:cubicBezTo>
                  <a:cubicBezTo>
                    <a:pt x="2383" y="3116"/>
                    <a:pt x="3549" y="2983"/>
                    <a:pt x="4716" y="284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21"/>
            <p:cNvSpPr/>
            <p:nvPr/>
          </p:nvSpPr>
          <p:spPr>
            <a:xfrm>
              <a:off x="2598000" y="1861250"/>
              <a:ext cx="2330750" cy="822325"/>
            </a:xfrm>
            <a:custGeom>
              <a:avLst/>
              <a:gdLst/>
              <a:ahLst/>
              <a:cxnLst/>
              <a:rect l="l" t="t" r="r" b="b"/>
              <a:pathLst>
                <a:path w="93230" h="32893" extrusionOk="0">
                  <a:moveTo>
                    <a:pt x="27045" y="10665"/>
                  </a:moveTo>
                  <a:cubicBezTo>
                    <a:pt x="28361" y="10198"/>
                    <a:pt x="29611" y="9598"/>
                    <a:pt x="30927" y="9149"/>
                  </a:cubicBezTo>
                  <a:cubicBezTo>
                    <a:pt x="31993" y="8782"/>
                    <a:pt x="33110" y="8732"/>
                    <a:pt x="34176" y="8432"/>
                  </a:cubicBezTo>
                  <a:cubicBezTo>
                    <a:pt x="34693" y="8282"/>
                    <a:pt x="35209" y="8082"/>
                    <a:pt x="35726" y="7932"/>
                  </a:cubicBezTo>
                  <a:cubicBezTo>
                    <a:pt x="36093" y="7815"/>
                    <a:pt x="36476" y="7766"/>
                    <a:pt x="36776" y="7516"/>
                  </a:cubicBezTo>
                  <a:cubicBezTo>
                    <a:pt x="36926" y="7416"/>
                    <a:pt x="37126" y="7249"/>
                    <a:pt x="37209" y="7099"/>
                  </a:cubicBezTo>
                  <a:cubicBezTo>
                    <a:pt x="37309" y="6916"/>
                    <a:pt x="37292" y="6716"/>
                    <a:pt x="37376" y="6549"/>
                  </a:cubicBezTo>
                  <a:cubicBezTo>
                    <a:pt x="37542" y="6183"/>
                    <a:pt x="37709" y="5899"/>
                    <a:pt x="38009" y="5633"/>
                  </a:cubicBezTo>
                  <a:cubicBezTo>
                    <a:pt x="38142" y="5516"/>
                    <a:pt x="38392" y="5383"/>
                    <a:pt x="38425" y="5199"/>
                  </a:cubicBezTo>
                  <a:cubicBezTo>
                    <a:pt x="38492" y="4866"/>
                    <a:pt x="37875" y="4166"/>
                    <a:pt x="37592" y="4033"/>
                  </a:cubicBezTo>
                  <a:cubicBezTo>
                    <a:pt x="37642" y="3783"/>
                    <a:pt x="37809" y="3833"/>
                    <a:pt x="37992" y="3783"/>
                  </a:cubicBezTo>
                  <a:cubicBezTo>
                    <a:pt x="38159" y="3750"/>
                    <a:pt x="38309" y="3683"/>
                    <a:pt x="38475" y="3650"/>
                  </a:cubicBezTo>
                  <a:cubicBezTo>
                    <a:pt x="38592" y="3616"/>
                    <a:pt x="38725" y="3683"/>
                    <a:pt x="38842" y="3650"/>
                  </a:cubicBezTo>
                  <a:cubicBezTo>
                    <a:pt x="38942" y="3633"/>
                    <a:pt x="38942" y="3550"/>
                    <a:pt x="39009" y="3533"/>
                  </a:cubicBezTo>
                  <a:cubicBezTo>
                    <a:pt x="39292" y="3467"/>
                    <a:pt x="39558" y="3417"/>
                    <a:pt x="39825" y="3350"/>
                  </a:cubicBezTo>
                  <a:cubicBezTo>
                    <a:pt x="40425" y="3167"/>
                    <a:pt x="40958" y="2933"/>
                    <a:pt x="41575" y="2833"/>
                  </a:cubicBezTo>
                  <a:cubicBezTo>
                    <a:pt x="43108" y="2633"/>
                    <a:pt x="44624" y="2250"/>
                    <a:pt x="46157" y="2134"/>
                  </a:cubicBezTo>
                  <a:cubicBezTo>
                    <a:pt x="47407" y="2034"/>
                    <a:pt x="48656" y="2000"/>
                    <a:pt x="49889" y="1767"/>
                  </a:cubicBezTo>
                  <a:cubicBezTo>
                    <a:pt x="50689" y="1600"/>
                    <a:pt x="51489" y="1517"/>
                    <a:pt x="52289" y="1384"/>
                  </a:cubicBezTo>
                  <a:cubicBezTo>
                    <a:pt x="53755" y="1150"/>
                    <a:pt x="55205" y="784"/>
                    <a:pt x="56688" y="584"/>
                  </a:cubicBezTo>
                  <a:cubicBezTo>
                    <a:pt x="59304" y="217"/>
                    <a:pt x="62036" y="1"/>
                    <a:pt x="64669" y="51"/>
                  </a:cubicBezTo>
                  <a:cubicBezTo>
                    <a:pt x="66369" y="84"/>
                    <a:pt x="68118" y="217"/>
                    <a:pt x="69701" y="834"/>
                  </a:cubicBezTo>
                  <a:cubicBezTo>
                    <a:pt x="70135" y="1000"/>
                    <a:pt x="71201" y="1584"/>
                    <a:pt x="71384" y="2117"/>
                  </a:cubicBezTo>
                  <a:cubicBezTo>
                    <a:pt x="71418" y="2217"/>
                    <a:pt x="71368" y="2300"/>
                    <a:pt x="71384" y="2400"/>
                  </a:cubicBezTo>
                  <a:cubicBezTo>
                    <a:pt x="71418" y="2500"/>
                    <a:pt x="71534" y="2550"/>
                    <a:pt x="71551" y="2667"/>
                  </a:cubicBezTo>
                  <a:cubicBezTo>
                    <a:pt x="71584" y="2983"/>
                    <a:pt x="71118" y="3250"/>
                    <a:pt x="70968" y="3500"/>
                  </a:cubicBezTo>
                  <a:cubicBezTo>
                    <a:pt x="70718" y="3916"/>
                    <a:pt x="70451" y="4350"/>
                    <a:pt x="70251" y="4800"/>
                  </a:cubicBezTo>
                  <a:cubicBezTo>
                    <a:pt x="69851" y="5649"/>
                    <a:pt x="69168" y="6266"/>
                    <a:pt x="68202" y="6049"/>
                  </a:cubicBezTo>
                  <a:cubicBezTo>
                    <a:pt x="67768" y="5966"/>
                    <a:pt x="67335" y="5783"/>
                    <a:pt x="66902" y="5649"/>
                  </a:cubicBezTo>
                  <a:cubicBezTo>
                    <a:pt x="66019" y="5399"/>
                    <a:pt x="65119" y="5199"/>
                    <a:pt x="64219" y="5049"/>
                  </a:cubicBezTo>
                  <a:cubicBezTo>
                    <a:pt x="62920" y="4816"/>
                    <a:pt x="61620" y="4500"/>
                    <a:pt x="60320" y="4233"/>
                  </a:cubicBezTo>
                  <a:cubicBezTo>
                    <a:pt x="57421" y="3616"/>
                    <a:pt x="54188" y="4450"/>
                    <a:pt x="51889" y="6316"/>
                  </a:cubicBezTo>
                  <a:cubicBezTo>
                    <a:pt x="51139" y="6916"/>
                    <a:pt x="50406" y="7599"/>
                    <a:pt x="50123" y="8532"/>
                  </a:cubicBezTo>
                  <a:cubicBezTo>
                    <a:pt x="50006" y="8915"/>
                    <a:pt x="50039" y="9382"/>
                    <a:pt x="50056" y="9765"/>
                  </a:cubicBezTo>
                  <a:cubicBezTo>
                    <a:pt x="50089" y="10382"/>
                    <a:pt x="50706" y="10648"/>
                    <a:pt x="50872" y="11231"/>
                  </a:cubicBezTo>
                  <a:cubicBezTo>
                    <a:pt x="51072" y="11964"/>
                    <a:pt x="51022" y="12764"/>
                    <a:pt x="51306" y="13464"/>
                  </a:cubicBezTo>
                  <a:cubicBezTo>
                    <a:pt x="51756" y="14547"/>
                    <a:pt x="52889" y="14381"/>
                    <a:pt x="53855" y="14547"/>
                  </a:cubicBezTo>
                  <a:cubicBezTo>
                    <a:pt x="54955" y="14747"/>
                    <a:pt x="56221" y="15014"/>
                    <a:pt x="57054" y="15830"/>
                  </a:cubicBezTo>
                  <a:cubicBezTo>
                    <a:pt x="57671" y="16397"/>
                    <a:pt x="58404" y="17080"/>
                    <a:pt x="59170" y="17413"/>
                  </a:cubicBezTo>
                  <a:cubicBezTo>
                    <a:pt x="60187" y="17830"/>
                    <a:pt x="61770" y="17430"/>
                    <a:pt x="62686" y="16963"/>
                  </a:cubicBezTo>
                  <a:cubicBezTo>
                    <a:pt x="63020" y="16797"/>
                    <a:pt x="63336" y="16530"/>
                    <a:pt x="63636" y="16313"/>
                  </a:cubicBezTo>
                  <a:cubicBezTo>
                    <a:pt x="64169" y="15914"/>
                    <a:pt x="64736" y="15580"/>
                    <a:pt x="65302" y="15264"/>
                  </a:cubicBezTo>
                  <a:cubicBezTo>
                    <a:pt x="66652" y="14497"/>
                    <a:pt x="68102" y="14031"/>
                    <a:pt x="69651" y="13914"/>
                  </a:cubicBezTo>
                  <a:cubicBezTo>
                    <a:pt x="70435" y="13847"/>
                    <a:pt x="71501" y="13681"/>
                    <a:pt x="72251" y="14031"/>
                  </a:cubicBezTo>
                  <a:cubicBezTo>
                    <a:pt x="72417" y="14097"/>
                    <a:pt x="73167" y="14364"/>
                    <a:pt x="73201" y="14564"/>
                  </a:cubicBezTo>
                  <a:cubicBezTo>
                    <a:pt x="72817" y="14464"/>
                    <a:pt x="72384" y="14281"/>
                    <a:pt x="71951" y="14197"/>
                  </a:cubicBezTo>
                  <a:cubicBezTo>
                    <a:pt x="71251" y="14064"/>
                    <a:pt x="70435" y="14397"/>
                    <a:pt x="69735" y="14447"/>
                  </a:cubicBezTo>
                  <a:cubicBezTo>
                    <a:pt x="69251" y="14497"/>
                    <a:pt x="68818" y="14581"/>
                    <a:pt x="68318" y="14581"/>
                  </a:cubicBezTo>
                  <a:cubicBezTo>
                    <a:pt x="67585" y="14597"/>
                    <a:pt x="66985" y="14897"/>
                    <a:pt x="66335" y="15214"/>
                  </a:cubicBezTo>
                  <a:cubicBezTo>
                    <a:pt x="65986" y="15397"/>
                    <a:pt x="65336" y="15847"/>
                    <a:pt x="65236" y="16280"/>
                  </a:cubicBezTo>
                  <a:cubicBezTo>
                    <a:pt x="65152" y="16663"/>
                    <a:pt x="65469" y="16997"/>
                    <a:pt x="65786" y="17180"/>
                  </a:cubicBezTo>
                  <a:cubicBezTo>
                    <a:pt x="66652" y="17713"/>
                    <a:pt x="67768" y="17896"/>
                    <a:pt x="68768" y="17996"/>
                  </a:cubicBezTo>
                  <a:cubicBezTo>
                    <a:pt x="69985" y="18130"/>
                    <a:pt x="71034" y="18513"/>
                    <a:pt x="72217" y="18796"/>
                  </a:cubicBezTo>
                  <a:cubicBezTo>
                    <a:pt x="73434" y="19113"/>
                    <a:pt x="74650" y="19246"/>
                    <a:pt x="75867" y="19463"/>
                  </a:cubicBezTo>
                  <a:cubicBezTo>
                    <a:pt x="76600" y="19579"/>
                    <a:pt x="77266" y="19896"/>
                    <a:pt x="77983" y="20029"/>
                  </a:cubicBezTo>
                  <a:cubicBezTo>
                    <a:pt x="78899" y="20213"/>
                    <a:pt x="80032" y="19863"/>
                    <a:pt x="80799" y="19379"/>
                  </a:cubicBezTo>
                  <a:cubicBezTo>
                    <a:pt x="81249" y="19079"/>
                    <a:pt x="81715" y="18813"/>
                    <a:pt x="82165" y="18496"/>
                  </a:cubicBezTo>
                  <a:cubicBezTo>
                    <a:pt x="82465" y="18246"/>
                    <a:pt x="82765" y="17980"/>
                    <a:pt x="83048" y="17696"/>
                  </a:cubicBezTo>
                  <a:cubicBezTo>
                    <a:pt x="83298" y="17530"/>
                    <a:pt x="83531" y="17330"/>
                    <a:pt x="83731" y="17113"/>
                  </a:cubicBezTo>
                  <a:cubicBezTo>
                    <a:pt x="84065" y="16647"/>
                    <a:pt x="83915" y="15780"/>
                    <a:pt x="83581" y="15347"/>
                  </a:cubicBezTo>
                  <a:cubicBezTo>
                    <a:pt x="83148" y="14797"/>
                    <a:pt x="82548" y="14681"/>
                    <a:pt x="81915" y="14564"/>
                  </a:cubicBezTo>
                  <a:cubicBezTo>
                    <a:pt x="80732" y="14314"/>
                    <a:pt x="79532" y="13831"/>
                    <a:pt x="78299" y="13897"/>
                  </a:cubicBezTo>
                  <a:cubicBezTo>
                    <a:pt x="78616" y="13681"/>
                    <a:pt x="79099" y="13747"/>
                    <a:pt x="79449" y="13747"/>
                  </a:cubicBezTo>
                  <a:cubicBezTo>
                    <a:pt x="79932" y="13747"/>
                    <a:pt x="80432" y="13747"/>
                    <a:pt x="80915" y="13747"/>
                  </a:cubicBezTo>
                  <a:cubicBezTo>
                    <a:pt x="81532" y="13747"/>
                    <a:pt x="82082" y="13781"/>
                    <a:pt x="82682" y="13897"/>
                  </a:cubicBezTo>
                  <a:cubicBezTo>
                    <a:pt x="83598" y="14064"/>
                    <a:pt x="84448" y="14547"/>
                    <a:pt x="85431" y="14464"/>
                  </a:cubicBezTo>
                  <a:cubicBezTo>
                    <a:pt x="85748" y="14431"/>
                    <a:pt x="86231" y="14164"/>
                    <a:pt x="86547" y="14297"/>
                  </a:cubicBezTo>
                  <a:cubicBezTo>
                    <a:pt x="87064" y="14514"/>
                    <a:pt x="85748" y="15547"/>
                    <a:pt x="85598" y="15714"/>
                  </a:cubicBezTo>
                  <a:cubicBezTo>
                    <a:pt x="85098" y="16280"/>
                    <a:pt x="84231" y="16713"/>
                    <a:pt x="84148" y="17530"/>
                  </a:cubicBezTo>
                  <a:cubicBezTo>
                    <a:pt x="84031" y="18746"/>
                    <a:pt x="84698" y="19596"/>
                    <a:pt x="85531" y="20379"/>
                  </a:cubicBezTo>
                  <a:cubicBezTo>
                    <a:pt x="86631" y="21429"/>
                    <a:pt x="87880" y="22295"/>
                    <a:pt x="88930" y="23428"/>
                  </a:cubicBezTo>
                  <a:cubicBezTo>
                    <a:pt x="89547" y="24112"/>
                    <a:pt x="90063" y="24845"/>
                    <a:pt x="90763" y="25461"/>
                  </a:cubicBezTo>
                  <a:cubicBezTo>
                    <a:pt x="91163" y="25795"/>
                    <a:pt x="91646" y="26111"/>
                    <a:pt x="92013" y="26494"/>
                  </a:cubicBezTo>
                  <a:cubicBezTo>
                    <a:pt x="93229" y="27777"/>
                    <a:pt x="89847" y="28111"/>
                    <a:pt x="89313" y="28177"/>
                  </a:cubicBezTo>
                  <a:cubicBezTo>
                    <a:pt x="86597" y="28511"/>
                    <a:pt x="83815" y="28544"/>
                    <a:pt x="81082" y="28627"/>
                  </a:cubicBezTo>
                  <a:cubicBezTo>
                    <a:pt x="77300" y="28777"/>
                    <a:pt x="73500" y="28694"/>
                    <a:pt x="69701" y="28810"/>
                  </a:cubicBezTo>
                  <a:cubicBezTo>
                    <a:pt x="59254" y="29094"/>
                    <a:pt x="48990" y="31127"/>
                    <a:pt x="38609" y="32126"/>
                  </a:cubicBezTo>
                  <a:cubicBezTo>
                    <a:pt x="34959" y="32476"/>
                    <a:pt x="31277" y="32760"/>
                    <a:pt x="27611" y="32843"/>
                  </a:cubicBezTo>
                  <a:cubicBezTo>
                    <a:pt x="24645" y="32893"/>
                    <a:pt x="21729" y="32693"/>
                    <a:pt x="18763" y="32443"/>
                  </a:cubicBezTo>
                  <a:cubicBezTo>
                    <a:pt x="15881" y="32210"/>
                    <a:pt x="12981" y="32076"/>
                    <a:pt x="10099" y="31760"/>
                  </a:cubicBezTo>
                  <a:cubicBezTo>
                    <a:pt x="8449" y="31560"/>
                    <a:pt x="6766" y="31410"/>
                    <a:pt x="5150" y="31027"/>
                  </a:cubicBezTo>
                  <a:cubicBezTo>
                    <a:pt x="3950" y="30743"/>
                    <a:pt x="2734" y="30310"/>
                    <a:pt x="1617" y="29744"/>
                  </a:cubicBezTo>
                  <a:cubicBezTo>
                    <a:pt x="1151" y="29494"/>
                    <a:pt x="318" y="29110"/>
                    <a:pt x="1" y="28627"/>
                  </a:cubicBezTo>
                  <a:cubicBezTo>
                    <a:pt x="318" y="28011"/>
                    <a:pt x="1617" y="28127"/>
                    <a:pt x="2167" y="28061"/>
                  </a:cubicBezTo>
                  <a:cubicBezTo>
                    <a:pt x="3417" y="27894"/>
                    <a:pt x="4633" y="27727"/>
                    <a:pt x="5883" y="27494"/>
                  </a:cubicBezTo>
                  <a:cubicBezTo>
                    <a:pt x="7049" y="27294"/>
                    <a:pt x="8199" y="27094"/>
                    <a:pt x="9365" y="26878"/>
                  </a:cubicBezTo>
                  <a:cubicBezTo>
                    <a:pt x="10465" y="26661"/>
                    <a:pt x="11648" y="27028"/>
                    <a:pt x="12681" y="26528"/>
                  </a:cubicBezTo>
                  <a:cubicBezTo>
                    <a:pt x="13381" y="26178"/>
                    <a:pt x="13948" y="25695"/>
                    <a:pt x="14464" y="25111"/>
                  </a:cubicBezTo>
                  <a:cubicBezTo>
                    <a:pt x="14864" y="24645"/>
                    <a:pt x="15497" y="23878"/>
                    <a:pt x="16131" y="23728"/>
                  </a:cubicBezTo>
                  <a:cubicBezTo>
                    <a:pt x="16430" y="23662"/>
                    <a:pt x="16814" y="23678"/>
                    <a:pt x="17114" y="23645"/>
                  </a:cubicBezTo>
                  <a:cubicBezTo>
                    <a:pt x="17680" y="23578"/>
                    <a:pt x="18213" y="23562"/>
                    <a:pt x="18780" y="23595"/>
                  </a:cubicBezTo>
                  <a:cubicBezTo>
                    <a:pt x="20746" y="23745"/>
                    <a:pt x="22779" y="23828"/>
                    <a:pt x="24745" y="23678"/>
                  </a:cubicBezTo>
                  <a:cubicBezTo>
                    <a:pt x="27878" y="23428"/>
                    <a:pt x="30927" y="22779"/>
                    <a:pt x="33776" y="21396"/>
                  </a:cubicBezTo>
                  <a:cubicBezTo>
                    <a:pt x="35159" y="20712"/>
                    <a:pt x="37775" y="19696"/>
                    <a:pt x="37026" y="17680"/>
                  </a:cubicBezTo>
                  <a:cubicBezTo>
                    <a:pt x="36626" y="16597"/>
                    <a:pt x="35576" y="16147"/>
                    <a:pt x="34759" y="15430"/>
                  </a:cubicBezTo>
                  <a:cubicBezTo>
                    <a:pt x="34326" y="15030"/>
                    <a:pt x="33926" y="14597"/>
                    <a:pt x="33526" y="14181"/>
                  </a:cubicBezTo>
                  <a:cubicBezTo>
                    <a:pt x="32777" y="13431"/>
                    <a:pt x="31993" y="12731"/>
                    <a:pt x="30994" y="12331"/>
                  </a:cubicBezTo>
                  <a:cubicBezTo>
                    <a:pt x="29644" y="11781"/>
                    <a:pt x="28478" y="11798"/>
                    <a:pt x="27061" y="11898"/>
                  </a:cubicBezTo>
                  <a:cubicBezTo>
                    <a:pt x="25728" y="11981"/>
                    <a:pt x="24295" y="11981"/>
                    <a:pt x="22996" y="11615"/>
                  </a:cubicBezTo>
                  <a:cubicBezTo>
                    <a:pt x="23162" y="11415"/>
                    <a:pt x="24179" y="11381"/>
                    <a:pt x="24229" y="11365"/>
                  </a:cubicBezTo>
                  <a:cubicBezTo>
                    <a:pt x="25128" y="11231"/>
                    <a:pt x="26012" y="11115"/>
                    <a:pt x="27045" y="10665"/>
                  </a:cubicBezTo>
                  <a:close/>
                </a:path>
              </a:pathLst>
            </a:custGeom>
            <a:solidFill>
              <a:srgbClr val="E8E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21"/>
            <p:cNvSpPr/>
            <p:nvPr/>
          </p:nvSpPr>
          <p:spPr>
            <a:xfrm>
              <a:off x="4280075" y="1709200"/>
              <a:ext cx="1563850" cy="369950"/>
            </a:xfrm>
            <a:custGeom>
              <a:avLst/>
              <a:gdLst/>
              <a:ahLst/>
              <a:cxnLst/>
              <a:rect l="l" t="t" r="r" b="b"/>
              <a:pathLst>
                <a:path w="62554" h="14798" extrusionOk="0">
                  <a:moveTo>
                    <a:pt x="9265" y="7482"/>
                  </a:moveTo>
                  <a:cubicBezTo>
                    <a:pt x="8816" y="8099"/>
                    <a:pt x="8116" y="8682"/>
                    <a:pt x="8899" y="9349"/>
                  </a:cubicBezTo>
                  <a:cubicBezTo>
                    <a:pt x="9382" y="9765"/>
                    <a:pt x="10032" y="9982"/>
                    <a:pt x="10232" y="10665"/>
                  </a:cubicBezTo>
                  <a:cubicBezTo>
                    <a:pt x="10415" y="11315"/>
                    <a:pt x="10682" y="11798"/>
                    <a:pt x="11282" y="12198"/>
                  </a:cubicBezTo>
                  <a:cubicBezTo>
                    <a:pt x="12298" y="12848"/>
                    <a:pt x="13331" y="12981"/>
                    <a:pt x="14514" y="13131"/>
                  </a:cubicBezTo>
                  <a:cubicBezTo>
                    <a:pt x="15881" y="13314"/>
                    <a:pt x="17264" y="13331"/>
                    <a:pt x="18630" y="13548"/>
                  </a:cubicBezTo>
                  <a:cubicBezTo>
                    <a:pt x="19363" y="13664"/>
                    <a:pt x="20080" y="13864"/>
                    <a:pt x="20829" y="13947"/>
                  </a:cubicBezTo>
                  <a:cubicBezTo>
                    <a:pt x="21829" y="14047"/>
                    <a:pt x="22812" y="14081"/>
                    <a:pt x="23829" y="14081"/>
                  </a:cubicBezTo>
                  <a:cubicBezTo>
                    <a:pt x="25412" y="14097"/>
                    <a:pt x="27078" y="13781"/>
                    <a:pt x="28611" y="13348"/>
                  </a:cubicBezTo>
                  <a:cubicBezTo>
                    <a:pt x="29994" y="12948"/>
                    <a:pt x="31410" y="12598"/>
                    <a:pt x="32843" y="12431"/>
                  </a:cubicBezTo>
                  <a:cubicBezTo>
                    <a:pt x="33377" y="12365"/>
                    <a:pt x="33943" y="12348"/>
                    <a:pt x="34443" y="12248"/>
                  </a:cubicBezTo>
                  <a:cubicBezTo>
                    <a:pt x="34610" y="12215"/>
                    <a:pt x="34760" y="12065"/>
                    <a:pt x="34943" y="12098"/>
                  </a:cubicBezTo>
                  <a:cubicBezTo>
                    <a:pt x="35109" y="12148"/>
                    <a:pt x="35126" y="12281"/>
                    <a:pt x="35259" y="12365"/>
                  </a:cubicBezTo>
                  <a:cubicBezTo>
                    <a:pt x="35359" y="12431"/>
                    <a:pt x="35459" y="12448"/>
                    <a:pt x="35576" y="12531"/>
                  </a:cubicBezTo>
                  <a:cubicBezTo>
                    <a:pt x="35693" y="12631"/>
                    <a:pt x="35759" y="12764"/>
                    <a:pt x="35893" y="12848"/>
                  </a:cubicBezTo>
                  <a:cubicBezTo>
                    <a:pt x="36276" y="13148"/>
                    <a:pt x="36759" y="13281"/>
                    <a:pt x="37109" y="13581"/>
                  </a:cubicBezTo>
                  <a:cubicBezTo>
                    <a:pt x="37875" y="14214"/>
                    <a:pt x="39009" y="14564"/>
                    <a:pt x="39975" y="14631"/>
                  </a:cubicBezTo>
                  <a:cubicBezTo>
                    <a:pt x="40325" y="14664"/>
                    <a:pt x="40641" y="14781"/>
                    <a:pt x="40975" y="14781"/>
                  </a:cubicBezTo>
                  <a:cubicBezTo>
                    <a:pt x="41458" y="14797"/>
                    <a:pt x="41941" y="14797"/>
                    <a:pt x="42408" y="14781"/>
                  </a:cubicBezTo>
                  <a:cubicBezTo>
                    <a:pt x="43657" y="14747"/>
                    <a:pt x="44990" y="14514"/>
                    <a:pt x="46224" y="14297"/>
                  </a:cubicBezTo>
                  <a:cubicBezTo>
                    <a:pt x="46657" y="14214"/>
                    <a:pt x="47123" y="14181"/>
                    <a:pt x="47540" y="14064"/>
                  </a:cubicBezTo>
                  <a:cubicBezTo>
                    <a:pt x="47940" y="13931"/>
                    <a:pt x="48306" y="13631"/>
                    <a:pt x="48673" y="13448"/>
                  </a:cubicBezTo>
                  <a:cubicBezTo>
                    <a:pt x="49056" y="13264"/>
                    <a:pt x="49373" y="13031"/>
                    <a:pt x="49739" y="12814"/>
                  </a:cubicBezTo>
                  <a:cubicBezTo>
                    <a:pt x="50223" y="12531"/>
                    <a:pt x="50722" y="12315"/>
                    <a:pt x="51222" y="12081"/>
                  </a:cubicBezTo>
                  <a:cubicBezTo>
                    <a:pt x="51689" y="11848"/>
                    <a:pt x="52072" y="11615"/>
                    <a:pt x="52605" y="11498"/>
                  </a:cubicBezTo>
                  <a:cubicBezTo>
                    <a:pt x="53055" y="11381"/>
                    <a:pt x="53538" y="11348"/>
                    <a:pt x="53988" y="11248"/>
                  </a:cubicBezTo>
                  <a:cubicBezTo>
                    <a:pt x="54388" y="11148"/>
                    <a:pt x="54772" y="10998"/>
                    <a:pt x="55138" y="10815"/>
                  </a:cubicBezTo>
                  <a:cubicBezTo>
                    <a:pt x="55838" y="10498"/>
                    <a:pt x="56571" y="10332"/>
                    <a:pt x="57254" y="9998"/>
                  </a:cubicBezTo>
                  <a:cubicBezTo>
                    <a:pt x="58354" y="9482"/>
                    <a:pt x="59454" y="9049"/>
                    <a:pt x="60320" y="8149"/>
                  </a:cubicBezTo>
                  <a:cubicBezTo>
                    <a:pt x="61037" y="7399"/>
                    <a:pt x="61637" y="6666"/>
                    <a:pt x="62020" y="5699"/>
                  </a:cubicBezTo>
                  <a:cubicBezTo>
                    <a:pt x="62303" y="5000"/>
                    <a:pt x="62553" y="4333"/>
                    <a:pt x="62436" y="3550"/>
                  </a:cubicBezTo>
                  <a:cubicBezTo>
                    <a:pt x="62320" y="2817"/>
                    <a:pt x="61837" y="2284"/>
                    <a:pt x="61187" y="1934"/>
                  </a:cubicBezTo>
                  <a:cubicBezTo>
                    <a:pt x="60387" y="1500"/>
                    <a:pt x="59437" y="1417"/>
                    <a:pt x="58621" y="1001"/>
                  </a:cubicBezTo>
                  <a:cubicBezTo>
                    <a:pt x="58137" y="751"/>
                    <a:pt x="57687" y="567"/>
                    <a:pt x="57171" y="401"/>
                  </a:cubicBezTo>
                  <a:cubicBezTo>
                    <a:pt x="56704" y="234"/>
                    <a:pt x="56221" y="1"/>
                    <a:pt x="55705" y="51"/>
                  </a:cubicBezTo>
                  <a:cubicBezTo>
                    <a:pt x="53355" y="217"/>
                    <a:pt x="51572" y="2150"/>
                    <a:pt x="49323" y="2617"/>
                  </a:cubicBezTo>
                  <a:cubicBezTo>
                    <a:pt x="48890" y="2700"/>
                    <a:pt x="48506" y="2850"/>
                    <a:pt x="48056" y="2867"/>
                  </a:cubicBezTo>
                  <a:cubicBezTo>
                    <a:pt x="47623" y="2867"/>
                    <a:pt x="47173" y="2850"/>
                    <a:pt x="46723" y="2850"/>
                  </a:cubicBezTo>
                  <a:cubicBezTo>
                    <a:pt x="45624" y="2850"/>
                    <a:pt x="44507" y="2917"/>
                    <a:pt x="43424" y="2783"/>
                  </a:cubicBezTo>
                  <a:cubicBezTo>
                    <a:pt x="42074" y="2617"/>
                    <a:pt x="40691" y="2634"/>
                    <a:pt x="39342" y="2567"/>
                  </a:cubicBezTo>
                  <a:cubicBezTo>
                    <a:pt x="37842" y="2484"/>
                    <a:pt x="36426" y="2384"/>
                    <a:pt x="34943" y="2534"/>
                  </a:cubicBezTo>
                  <a:cubicBezTo>
                    <a:pt x="34210" y="2617"/>
                    <a:pt x="33476" y="2534"/>
                    <a:pt x="32743" y="2600"/>
                  </a:cubicBezTo>
                  <a:cubicBezTo>
                    <a:pt x="31877" y="2684"/>
                    <a:pt x="31027" y="2767"/>
                    <a:pt x="30144" y="2684"/>
                  </a:cubicBezTo>
                  <a:cubicBezTo>
                    <a:pt x="29327" y="2617"/>
                    <a:pt x="28478" y="2567"/>
                    <a:pt x="27694" y="2400"/>
                  </a:cubicBezTo>
                  <a:cubicBezTo>
                    <a:pt x="27178" y="2300"/>
                    <a:pt x="26911" y="2034"/>
                    <a:pt x="26495" y="1767"/>
                  </a:cubicBezTo>
                  <a:cubicBezTo>
                    <a:pt x="25595" y="1184"/>
                    <a:pt x="24462" y="734"/>
                    <a:pt x="23395" y="634"/>
                  </a:cubicBezTo>
                  <a:cubicBezTo>
                    <a:pt x="22196" y="501"/>
                    <a:pt x="20896" y="1267"/>
                    <a:pt x="19796" y="1617"/>
                  </a:cubicBezTo>
                  <a:cubicBezTo>
                    <a:pt x="18230" y="2117"/>
                    <a:pt x="16730" y="2800"/>
                    <a:pt x="15147" y="3283"/>
                  </a:cubicBezTo>
                  <a:cubicBezTo>
                    <a:pt x="13581" y="3750"/>
                    <a:pt x="12098" y="4300"/>
                    <a:pt x="10449" y="4383"/>
                  </a:cubicBezTo>
                  <a:cubicBezTo>
                    <a:pt x="8732" y="4483"/>
                    <a:pt x="6999" y="4200"/>
                    <a:pt x="5283" y="4050"/>
                  </a:cubicBezTo>
                  <a:cubicBezTo>
                    <a:pt x="4183" y="3933"/>
                    <a:pt x="3067" y="3917"/>
                    <a:pt x="1967" y="4050"/>
                  </a:cubicBezTo>
                  <a:cubicBezTo>
                    <a:pt x="1584" y="4116"/>
                    <a:pt x="1201" y="4166"/>
                    <a:pt x="817" y="4233"/>
                  </a:cubicBezTo>
                  <a:cubicBezTo>
                    <a:pt x="567" y="4266"/>
                    <a:pt x="218" y="4266"/>
                    <a:pt x="1" y="4433"/>
                  </a:cubicBezTo>
                  <a:cubicBezTo>
                    <a:pt x="68" y="4616"/>
                    <a:pt x="584" y="4650"/>
                    <a:pt x="767" y="4716"/>
                  </a:cubicBezTo>
                  <a:cubicBezTo>
                    <a:pt x="1267" y="4866"/>
                    <a:pt x="1751" y="4983"/>
                    <a:pt x="2267" y="5100"/>
                  </a:cubicBezTo>
                  <a:cubicBezTo>
                    <a:pt x="3367" y="5350"/>
                    <a:pt x="4533" y="5350"/>
                    <a:pt x="5616" y="5616"/>
                  </a:cubicBezTo>
                  <a:cubicBezTo>
                    <a:pt x="6216" y="5783"/>
                    <a:pt x="6833" y="5949"/>
                    <a:pt x="7399" y="6183"/>
                  </a:cubicBezTo>
                  <a:cubicBezTo>
                    <a:pt x="7616" y="6266"/>
                    <a:pt x="7832" y="6349"/>
                    <a:pt x="7999" y="6499"/>
                  </a:cubicBezTo>
                  <a:cubicBezTo>
                    <a:pt x="8166" y="6633"/>
                    <a:pt x="8216" y="6866"/>
                    <a:pt x="9265" y="7482"/>
                  </a:cubicBezTo>
                  <a:close/>
                </a:path>
              </a:pathLst>
            </a:custGeom>
            <a:solidFill>
              <a:srgbClr val="E8E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21"/>
            <p:cNvSpPr/>
            <p:nvPr/>
          </p:nvSpPr>
          <p:spPr>
            <a:xfrm>
              <a:off x="3450700" y="1663800"/>
              <a:ext cx="624450" cy="250800"/>
            </a:xfrm>
            <a:custGeom>
              <a:avLst/>
              <a:gdLst/>
              <a:ahLst/>
              <a:cxnLst/>
              <a:rect l="l" t="t" r="r" b="b"/>
              <a:pathLst>
                <a:path w="24978" h="10032" extrusionOk="0">
                  <a:moveTo>
                    <a:pt x="14797" y="8315"/>
                  </a:moveTo>
                  <a:cubicBezTo>
                    <a:pt x="14114" y="8532"/>
                    <a:pt x="13481" y="8715"/>
                    <a:pt x="12797" y="8832"/>
                  </a:cubicBezTo>
                  <a:cubicBezTo>
                    <a:pt x="11264" y="9098"/>
                    <a:pt x="9748" y="9532"/>
                    <a:pt x="8215" y="9698"/>
                  </a:cubicBezTo>
                  <a:cubicBezTo>
                    <a:pt x="6582" y="9865"/>
                    <a:pt x="4883" y="10032"/>
                    <a:pt x="3266" y="9732"/>
                  </a:cubicBezTo>
                  <a:cubicBezTo>
                    <a:pt x="2400" y="9565"/>
                    <a:pt x="817" y="9365"/>
                    <a:pt x="317" y="8465"/>
                  </a:cubicBezTo>
                  <a:cubicBezTo>
                    <a:pt x="0" y="7899"/>
                    <a:pt x="617" y="7332"/>
                    <a:pt x="1033" y="6982"/>
                  </a:cubicBezTo>
                  <a:cubicBezTo>
                    <a:pt x="1583" y="6532"/>
                    <a:pt x="2067" y="6232"/>
                    <a:pt x="2450" y="5616"/>
                  </a:cubicBezTo>
                  <a:cubicBezTo>
                    <a:pt x="2650" y="5316"/>
                    <a:pt x="2666" y="4999"/>
                    <a:pt x="2816" y="4683"/>
                  </a:cubicBezTo>
                  <a:cubicBezTo>
                    <a:pt x="3000" y="4266"/>
                    <a:pt x="3400" y="3850"/>
                    <a:pt x="3699" y="3533"/>
                  </a:cubicBezTo>
                  <a:cubicBezTo>
                    <a:pt x="4399" y="2850"/>
                    <a:pt x="5266" y="2400"/>
                    <a:pt x="6166" y="2067"/>
                  </a:cubicBezTo>
                  <a:cubicBezTo>
                    <a:pt x="8432" y="1234"/>
                    <a:pt x="10948" y="1434"/>
                    <a:pt x="13314" y="1017"/>
                  </a:cubicBezTo>
                  <a:cubicBezTo>
                    <a:pt x="14030" y="900"/>
                    <a:pt x="14747" y="867"/>
                    <a:pt x="15463" y="750"/>
                  </a:cubicBezTo>
                  <a:cubicBezTo>
                    <a:pt x="16230" y="634"/>
                    <a:pt x="16980" y="450"/>
                    <a:pt x="17746" y="350"/>
                  </a:cubicBezTo>
                  <a:cubicBezTo>
                    <a:pt x="19446" y="134"/>
                    <a:pt x="21212" y="1"/>
                    <a:pt x="22812" y="734"/>
                  </a:cubicBezTo>
                  <a:cubicBezTo>
                    <a:pt x="23911" y="1234"/>
                    <a:pt x="24711" y="1850"/>
                    <a:pt x="24878" y="3116"/>
                  </a:cubicBezTo>
                  <a:cubicBezTo>
                    <a:pt x="24978" y="4016"/>
                    <a:pt x="24845" y="5016"/>
                    <a:pt x="24311" y="5783"/>
                  </a:cubicBezTo>
                  <a:cubicBezTo>
                    <a:pt x="23628" y="6782"/>
                    <a:pt x="22445" y="6849"/>
                    <a:pt x="21362" y="6949"/>
                  </a:cubicBezTo>
                  <a:cubicBezTo>
                    <a:pt x="20379" y="7049"/>
                    <a:pt x="19379" y="7082"/>
                    <a:pt x="18396" y="7182"/>
                  </a:cubicBezTo>
                  <a:cubicBezTo>
                    <a:pt x="16313" y="7382"/>
                    <a:pt x="14297" y="7882"/>
                    <a:pt x="12264" y="8315"/>
                  </a:cubicBezTo>
                  <a:close/>
                </a:path>
              </a:pathLst>
            </a:custGeom>
            <a:solidFill>
              <a:srgbClr val="E8E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21"/>
            <p:cNvSpPr/>
            <p:nvPr/>
          </p:nvSpPr>
          <p:spPr>
            <a:xfrm>
              <a:off x="2269725" y="1450525"/>
              <a:ext cx="915225" cy="267050"/>
            </a:xfrm>
            <a:custGeom>
              <a:avLst/>
              <a:gdLst/>
              <a:ahLst/>
              <a:cxnLst/>
              <a:rect l="l" t="t" r="r" b="b"/>
              <a:pathLst>
                <a:path w="36609" h="10682" extrusionOk="0">
                  <a:moveTo>
                    <a:pt x="33826" y="10681"/>
                  </a:moveTo>
                  <a:cubicBezTo>
                    <a:pt x="33309" y="10281"/>
                    <a:pt x="33293" y="10198"/>
                    <a:pt x="32809" y="10115"/>
                  </a:cubicBezTo>
                  <a:cubicBezTo>
                    <a:pt x="32643" y="10081"/>
                    <a:pt x="32476" y="10048"/>
                    <a:pt x="32293" y="9998"/>
                  </a:cubicBezTo>
                  <a:cubicBezTo>
                    <a:pt x="31660" y="9881"/>
                    <a:pt x="30926" y="9948"/>
                    <a:pt x="30293" y="9965"/>
                  </a:cubicBezTo>
                  <a:cubicBezTo>
                    <a:pt x="29543" y="9998"/>
                    <a:pt x="28827" y="10115"/>
                    <a:pt x="28077" y="10115"/>
                  </a:cubicBezTo>
                  <a:cubicBezTo>
                    <a:pt x="27661" y="10115"/>
                    <a:pt x="27227" y="10148"/>
                    <a:pt x="26811" y="10115"/>
                  </a:cubicBezTo>
                  <a:cubicBezTo>
                    <a:pt x="26411" y="10098"/>
                    <a:pt x="26028" y="9981"/>
                    <a:pt x="25628" y="9965"/>
                  </a:cubicBezTo>
                  <a:cubicBezTo>
                    <a:pt x="23745" y="9881"/>
                    <a:pt x="21829" y="9965"/>
                    <a:pt x="19946" y="9981"/>
                  </a:cubicBezTo>
                  <a:cubicBezTo>
                    <a:pt x="18629" y="9981"/>
                    <a:pt x="17330" y="9865"/>
                    <a:pt x="16013" y="9831"/>
                  </a:cubicBezTo>
                  <a:cubicBezTo>
                    <a:pt x="14580" y="9815"/>
                    <a:pt x="13264" y="9515"/>
                    <a:pt x="11864" y="9298"/>
                  </a:cubicBezTo>
                  <a:cubicBezTo>
                    <a:pt x="10465" y="9081"/>
                    <a:pt x="9065" y="8948"/>
                    <a:pt x="7699" y="8598"/>
                  </a:cubicBezTo>
                  <a:cubicBezTo>
                    <a:pt x="6965" y="8432"/>
                    <a:pt x="5799" y="8348"/>
                    <a:pt x="5349" y="7732"/>
                  </a:cubicBezTo>
                  <a:cubicBezTo>
                    <a:pt x="5016" y="7282"/>
                    <a:pt x="5349" y="6715"/>
                    <a:pt x="5649" y="6315"/>
                  </a:cubicBezTo>
                  <a:cubicBezTo>
                    <a:pt x="5949" y="5949"/>
                    <a:pt x="6832" y="5632"/>
                    <a:pt x="6715" y="5066"/>
                  </a:cubicBezTo>
                  <a:cubicBezTo>
                    <a:pt x="6682" y="4849"/>
                    <a:pt x="6432" y="4732"/>
                    <a:pt x="6266" y="4649"/>
                  </a:cubicBezTo>
                  <a:cubicBezTo>
                    <a:pt x="5866" y="4449"/>
                    <a:pt x="5449" y="4366"/>
                    <a:pt x="5033" y="4216"/>
                  </a:cubicBezTo>
                  <a:cubicBezTo>
                    <a:pt x="4383" y="3999"/>
                    <a:pt x="3666" y="3899"/>
                    <a:pt x="2983" y="3833"/>
                  </a:cubicBezTo>
                  <a:cubicBezTo>
                    <a:pt x="2317" y="3766"/>
                    <a:pt x="1600" y="3799"/>
                    <a:pt x="1000" y="3449"/>
                  </a:cubicBezTo>
                  <a:cubicBezTo>
                    <a:pt x="534" y="3183"/>
                    <a:pt x="0" y="2600"/>
                    <a:pt x="317" y="2000"/>
                  </a:cubicBezTo>
                  <a:cubicBezTo>
                    <a:pt x="417" y="1833"/>
                    <a:pt x="684" y="1733"/>
                    <a:pt x="850" y="1667"/>
                  </a:cubicBezTo>
                  <a:cubicBezTo>
                    <a:pt x="1283" y="1450"/>
                    <a:pt x="1800" y="1283"/>
                    <a:pt x="2267" y="1167"/>
                  </a:cubicBezTo>
                  <a:cubicBezTo>
                    <a:pt x="2816" y="1017"/>
                    <a:pt x="3450" y="983"/>
                    <a:pt x="4033" y="850"/>
                  </a:cubicBezTo>
                  <a:cubicBezTo>
                    <a:pt x="4999" y="633"/>
                    <a:pt x="6016" y="617"/>
                    <a:pt x="6982" y="434"/>
                  </a:cubicBezTo>
                  <a:cubicBezTo>
                    <a:pt x="9298" y="0"/>
                    <a:pt x="11764" y="350"/>
                    <a:pt x="14080" y="600"/>
                  </a:cubicBezTo>
                  <a:cubicBezTo>
                    <a:pt x="15114" y="717"/>
                    <a:pt x="16147" y="917"/>
                    <a:pt x="17196" y="817"/>
                  </a:cubicBezTo>
                  <a:cubicBezTo>
                    <a:pt x="18313" y="733"/>
                    <a:pt x="19413" y="767"/>
                    <a:pt x="20529" y="683"/>
                  </a:cubicBezTo>
                  <a:cubicBezTo>
                    <a:pt x="21712" y="583"/>
                    <a:pt x="22812" y="600"/>
                    <a:pt x="23978" y="850"/>
                  </a:cubicBezTo>
                  <a:cubicBezTo>
                    <a:pt x="24995" y="1067"/>
                    <a:pt x="26144" y="1150"/>
                    <a:pt x="27094" y="1583"/>
                  </a:cubicBezTo>
                  <a:cubicBezTo>
                    <a:pt x="28444" y="2200"/>
                    <a:pt x="29827" y="2800"/>
                    <a:pt x="31076" y="3583"/>
                  </a:cubicBezTo>
                  <a:cubicBezTo>
                    <a:pt x="31460" y="3816"/>
                    <a:pt x="31793" y="4116"/>
                    <a:pt x="32143" y="4366"/>
                  </a:cubicBezTo>
                  <a:cubicBezTo>
                    <a:pt x="32459" y="4583"/>
                    <a:pt x="32826" y="4699"/>
                    <a:pt x="33126" y="4916"/>
                  </a:cubicBezTo>
                  <a:cubicBezTo>
                    <a:pt x="33709" y="5332"/>
                    <a:pt x="34426" y="5599"/>
                    <a:pt x="34976" y="6065"/>
                  </a:cubicBezTo>
                  <a:cubicBezTo>
                    <a:pt x="35342" y="6365"/>
                    <a:pt x="35725" y="6599"/>
                    <a:pt x="36075" y="6882"/>
                  </a:cubicBezTo>
                  <a:cubicBezTo>
                    <a:pt x="36275" y="7032"/>
                    <a:pt x="36559" y="7332"/>
                    <a:pt x="36609" y="7548"/>
                  </a:cubicBezTo>
                  <a:cubicBezTo>
                    <a:pt x="36525" y="7632"/>
                    <a:pt x="36425" y="7782"/>
                    <a:pt x="36325" y="7848"/>
                  </a:cubicBezTo>
                  <a:cubicBezTo>
                    <a:pt x="36225" y="7898"/>
                    <a:pt x="36009" y="7865"/>
                    <a:pt x="35909" y="7898"/>
                  </a:cubicBezTo>
                  <a:cubicBezTo>
                    <a:pt x="35675" y="7948"/>
                    <a:pt x="35509" y="8082"/>
                    <a:pt x="35292" y="8132"/>
                  </a:cubicBezTo>
                  <a:cubicBezTo>
                    <a:pt x="35059" y="8198"/>
                    <a:pt x="34876" y="8215"/>
                    <a:pt x="34676" y="8332"/>
                  </a:cubicBezTo>
                  <a:cubicBezTo>
                    <a:pt x="34292" y="8498"/>
                    <a:pt x="33992" y="8615"/>
                    <a:pt x="33792" y="8998"/>
                  </a:cubicBezTo>
                  <a:cubicBezTo>
                    <a:pt x="33626" y="9298"/>
                    <a:pt x="33509" y="9715"/>
                    <a:pt x="33826" y="10681"/>
                  </a:cubicBezTo>
                  <a:close/>
                </a:path>
              </a:pathLst>
            </a:custGeom>
            <a:solidFill>
              <a:srgbClr val="E8E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21"/>
            <p:cNvSpPr/>
            <p:nvPr/>
          </p:nvSpPr>
          <p:spPr>
            <a:xfrm>
              <a:off x="4571275" y="1558000"/>
              <a:ext cx="350350" cy="138325"/>
            </a:xfrm>
            <a:custGeom>
              <a:avLst/>
              <a:gdLst/>
              <a:ahLst/>
              <a:cxnLst/>
              <a:rect l="l" t="t" r="r" b="b"/>
              <a:pathLst>
                <a:path w="14014" h="5533" extrusionOk="0">
                  <a:moveTo>
                    <a:pt x="0" y="5532"/>
                  </a:moveTo>
                  <a:cubicBezTo>
                    <a:pt x="1317" y="4516"/>
                    <a:pt x="2800" y="3749"/>
                    <a:pt x="4449" y="3416"/>
                  </a:cubicBezTo>
                  <a:cubicBezTo>
                    <a:pt x="5416" y="3216"/>
                    <a:pt x="6349" y="3133"/>
                    <a:pt x="7332" y="3149"/>
                  </a:cubicBezTo>
                  <a:cubicBezTo>
                    <a:pt x="8165" y="3149"/>
                    <a:pt x="9048" y="3233"/>
                    <a:pt x="9865" y="3133"/>
                  </a:cubicBezTo>
                  <a:cubicBezTo>
                    <a:pt x="10998" y="2983"/>
                    <a:pt x="12431" y="2566"/>
                    <a:pt x="13164" y="1667"/>
                  </a:cubicBezTo>
                  <a:cubicBezTo>
                    <a:pt x="13497" y="1283"/>
                    <a:pt x="14014" y="400"/>
                    <a:pt x="13197" y="200"/>
                  </a:cubicBezTo>
                  <a:cubicBezTo>
                    <a:pt x="12281" y="0"/>
                    <a:pt x="11248" y="817"/>
                    <a:pt x="10464" y="1183"/>
                  </a:cubicBezTo>
                  <a:cubicBezTo>
                    <a:pt x="9448" y="1650"/>
                    <a:pt x="8448" y="1966"/>
                    <a:pt x="7365" y="2216"/>
                  </a:cubicBezTo>
                  <a:cubicBezTo>
                    <a:pt x="6282" y="2466"/>
                    <a:pt x="5116" y="2616"/>
                    <a:pt x="4066" y="3016"/>
                  </a:cubicBezTo>
                  <a:cubicBezTo>
                    <a:pt x="3533" y="3233"/>
                    <a:pt x="2966" y="3416"/>
                    <a:pt x="2433" y="3633"/>
                  </a:cubicBezTo>
                  <a:cubicBezTo>
                    <a:pt x="1900" y="3849"/>
                    <a:pt x="967" y="4349"/>
                    <a:pt x="0" y="5532"/>
                  </a:cubicBezTo>
                  <a:close/>
                </a:path>
              </a:pathLst>
            </a:custGeom>
            <a:solidFill>
              <a:srgbClr val="E8E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21"/>
            <p:cNvSpPr/>
            <p:nvPr/>
          </p:nvSpPr>
          <p:spPr>
            <a:xfrm>
              <a:off x="2822925" y="1548825"/>
              <a:ext cx="320775" cy="164150"/>
            </a:xfrm>
            <a:custGeom>
              <a:avLst/>
              <a:gdLst/>
              <a:ahLst/>
              <a:cxnLst/>
              <a:rect l="l" t="t" r="r" b="b"/>
              <a:pathLst>
                <a:path w="12831" h="6566" extrusionOk="0">
                  <a:moveTo>
                    <a:pt x="12398" y="2250"/>
                  </a:moveTo>
                  <a:cubicBezTo>
                    <a:pt x="11565" y="1800"/>
                    <a:pt x="10715" y="1350"/>
                    <a:pt x="9798" y="1067"/>
                  </a:cubicBezTo>
                  <a:cubicBezTo>
                    <a:pt x="8449" y="667"/>
                    <a:pt x="6999" y="467"/>
                    <a:pt x="5583" y="317"/>
                  </a:cubicBezTo>
                  <a:cubicBezTo>
                    <a:pt x="4200" y="167"/>
                    <a:pt x="2667" y="1"/>
                    <a:pt x="1317" y="434"/>
                  </a:cubicBezTo>
                  <a:cubicBezTo>
                    <a:pt x="850" y="584"/>
                    <a:pt x="1" y="900"/>
                    <a:pt x="201" y="1550"/>
                  </a:cubicBezTo>
                  <a:cubicBezTo>
                    <a:pt x="417" y="2267"/>
                    <a:pt x="1634" y="2417"/>
                    <a:pt x="2200" y="2600"/>
                  </a:cubicBezTo>
                  <a:cubicBezTo>
                    <a:pt x="2833" y="2817"/>
                    <a:pt x="3450" y="3050"/>
                    <a:pt x="4033" y="3383"/>
                  </a:cubicBezTo>
                  <a:cubicBezTo>
                    <a:pt x="4799" y="3816"/>
                    <a:pt x="5333" y="4650"/>
                    <a:pt x="6082" y="5183"/>
                  </a:cubicBezTo>
                  <a:cubicBezTo>
                    <a:pt x="6516" y="5483"/>
                    <a:pt x="7082" y="5549"/>
                    <a:pt x="7599" y="5649"/>
                  </a:cubicBezTo>
                  <a:cubicBezTo>
                    <a:pt x="8082" y="5766"/>
                    <a:pt x="8549" y="5916"/>
                    <a:pt x="9032" y="6049"/>
                  </a:cubicBezTo>
                  <a:cubicBezTo>
                    <a:pt x="9648" y="6199"/>
                    <a:pt x="10581" y="6566"/>
                    <a:pt x="11115" y="6049"/>
                  </a:cubicBezTo>
                  <a:cubicBezTo>
                    <a:pt x="11581" y="5583"/>
                    <a:pt x="11598" y="4800"/>
                    <a:pt x="12048" y="4283"/>
                  </a:cubicBezTo>
                  <a:cubicBezTo>
                    <a:pt x="12281" y="4033"/>
                    <a:pt x="12564" y="3850"/>
                    <a:pt x="12681" y="3516"/>
                  </a:cubicBezTo>
                  <a:cubicBezTo>
                    <a:pt x="12831" y="3117"/>
                    <a:pt x="12814" y="2750"/>
                    <a:pt x="12398" y="2250"/>
                  </a:cubicBezTo>
                  <a:close/>
                </a:path>
              </a:pathLst>
            </a:custGeom>
            <a:solidFill>
              <a:srgbClr val="E8E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21"/>
            <p:cNvSpPr/>
            <p:nvPr/>
          </p:nvSpPr>
          <p:spPr>
            <a:xfrm>
              <a:off x="3882675" y="1607575"/>
              <a:ext cx="66275" cy="57075"/>
            </a:xfrm>
            <a:custGeom>
              <a:avLst/>
              <a:gdLst/>
              <a:ahLst/>
              <a:cxnLst/>
              <a:rect l="l" t="t" r="r" b="b"/>
              <a:pathLst>
                <a:path w="2651" h="2283" extrusionOk="0">
                  <a:moveTo>
                    <a:pt x="884" y="2283"/>
                  </a:moveTo>
                  <a:cubicBezTo>
                    <a:pt x="351" y="1733"/>
                    <a:pt x="1" y="1550"/>
                    <a:pt x="251" y="867"/>
                  </a:cubicBezTo>
                  <a:cubicBezTo>
                    <a:pt x="417" y="450"/>
                    <a:pt x="767" y="0"/>
                    <a:pt x="1267" y="17"/>
                  </a:cubicBezTo>
                  <a:cubicBezTo>
                    <a:pt x="1550" y="33"/>
                    <a:pt x="2133" y="367"/>
                    <a:pt x="2300" y="600"/>
                  </a:cubicBezTo>
                  <a:cubicBezTo>
                    <a:pt x="2650" y="1067"/>
                    <a:pt x="2367" y="1533"/>
                    <a:pt x="2000" y="18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21"/>
            <p:cNvSpPr/>
            <p:nvPr/>
          </p:nvSpPr>
          <p:spPr>
            <a:xfrm>
              <a:off x="3919750" y="1958325"/>
              <a:ext cx="432425" cy="207875"/>
            </a:xfrm>
            <a:custGeom>
              <a:avLst/>
              <a:gdLst/>
              <a:ahLst/>
              <a:cxnLst/>
              <a:rect l="l" t="t" r="r" b="b"/>
              <a:pathLst>
                <a:path w="17297" h="8315" extrusionOk="0">
                  <a:moveTo>
                    <a:pt x="234" y="7348"/>
                  </a:moveTo>
                  <a:cubicBezTo>
                    <a:pt x="151" y="6698"/>
                    <a:pt x="1" y="6149"/>
                    <a:pt x="217" y="5532"/>
                  </a:cubicBezTo>
                  <a:cubicBezTo>
                    <a:pt x="467" y="4849"/>
                    <a:pt x="817" y="4099"/>
                    <a:pt x="1217" y="3499"/>
                  </a:cubicBezTo>
                  <a:cubicBezTo>
                    <a:pt x="1684" y="2799"/>
                    <a:pt x="2350" y="2383"/>
                    <a:pt x="3033" y="1933"/>
                  </a:cubicBezTo>
                  <a:cubicBezTo>
                    <a:pt x="3683" y="1500"/>
                    <a:pt x="4366" y="1000"/>
                    <a:pt x="5083" y="700"/>
                  </a:cubicBezTo>
                  <a:cubicBezTo>
                    <a:pt x="6632" y="33"/>
                    <a:pt x="8532" y="0"/>
                    <a:pt x="10198" y="33"/>
                  </a:cubicBezTo>
                  <a:cubicBezTo>
                    <a:pt x="11331" y="67"/>
                    <a:pt x="12498" y="150"/>
                    <a:pt x="13631" y="317"/>
                  </a:cubicBezTo>
                  <a:cubicBezTo>
                    <a:pt x="14614" y="467"/>
                    <a:pt x="15647" y="667"/>
                    <a:pt x="16463" y="1316"/>
                  </a:cubicBezTo>
                  <a:cubicBezTo>
                    <a:pt x="16780" y="1550"/>
                    <a:pt x="17163" y="1883"/>
                    <a:pt x="17230" y="2300"/>
                  </a:cubicBezTo>
                  <a:cubicBezTo>
                    <a:pt x="17297" y="2749"/>
                    <a:pt x="17047" y="3233"/>
                    <a:pt x="16880" y="3633"/>
                  </a:cubicBezTo>
                  <a:cubicBezTo>
                    <a:pt x="16314" y="4966"/>
                    <a:pt x="14814" y="5632"/>
                    <a:pt x="13581" y="6215"/>
                  </a:cubicBezTo>
                  <a:cubicBezTo>
                    <a:pt x="12698" y="6649"/>
                    <a:pt x="11698" y="6982"/>
                    <a:pt x="10765" y="7348"/>
                  </a:cubicBezTo>
                  <a:cubicBezTo>
                    <a:pt x="9815" y="7715"/>
                    <a:pt x="8699" y="8065"/>
                    <a:pt x="7682" y="8165"/>
                  </a:cubicBezTo>
                  <a:cubicBezTo>
                    <a:pt x="6399" y="8315"/>
                    <a:pt x="4999" y="8198"/>
                    <a:pt x="3733" y="7982"/>
                  </a:cubicBezTo>
                  <a:cubicBezTo>
                    <a:pt x="2767" y="7815"/>
                    <a:pt x="1934" y="7465"/>
                    <a:pt x="234" y="734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21"/>
            <p:cNvSpPr/>
            <p:nvPr/>
          </p:nvSpPr>
          <p:spPr>
            <a:xfrm>
              <a:off x="4115550" y="2169100"/>
              <a:ext cx="104150" cy="88325"/>
            </a:xfrm>
            <a:custGeom>
              <a:avLst/>
              <a:gdLst/>
              <a:ahLst/>
              <a:cxnLst/>
              <a:rect l="l" t="t" r="r" b="b"/>
              <a:pathLst>
                <a:path w="4166" h="3533" extrusionOk="0">
                  <a:moveTo>
                    <a:pt x="267" y="2700"/>
                  </a:moveTo>
                  <a:cubicBezTo>
                    <a:pt x="183" y="2183"/>
                    <a:pt x="0" y="1800"/>
                    <a:pt x="250" y="1417"/>
                  </a:cubicBezTo>
                  <a:cubicBezTo>
                    <a:pt x="517" y="1000"/>
                    <a:pt x="1033" y="700"/>
                    <a:pt x="1450" y="484"/>
                  </a:cubicBezTo>
                  <a:cubicBezTo>
                    <a:pt x="2383" y="0"/>
                    <a:pt x="3116" y="84"/>
                    <a:pt x="3799" y="867"/>
                  </a:cubicBezTo>
                  <a:cubicBezTo>
                    <a:pt x="4149" y="1283"/>
                    <a:pt x="4166" y="1900"/>
                    <a:pt x="3916" y="2383"/>
                  </a:cubicBezTo>
                  <a:cubicBezTo>
                    <a:pt x="3483" y="3183"/>
                    <a:pt x="2366" y="3483"/>
                    <a:pt x="1533" y="35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21"/>
            <p:cNvSpPr/>
            <p:nvPr/>
          </p:nvSpPr>
          <p:spPr>
            <a:xfrm>
              <a:off x="5721425" y="1840000"/>
              <a:ext cx="152475" cy="127500"/>
            </a:xfrm>
            <a:custGeom>
              <a:avLst/>
              <a:gdLst/>
              <a:ahLst/>
              <a:cxnLst/>
              <a:rect l="l" t="t" r="r" b="b"/>
              <a:pathLst>
                <a:path w="6099" h="5100" extrusionOk="0">
                  <a:moveTo>
                    <a:pt x="4516" y="1"/>
                  </a:moveTo>
                  <a:cubicBezTo>
                    <a:pt x="4066" y="817"/>
                    <a:pt x="3599" y="1401"/>
                    <a:pt x="2866" y="1984"/>
                  </a:cubicBezTo>
                  <a:cubicBezTo>
                    <a:pt x="2483" y="2300"/>
                    <a:pt x="2083" y="2617"/>
                    <a:pt x="1683" y="2934"/>
                  </a:cubicBezTo>
                  <a:cubicBezTo>
                    <a:pt x="1367" y="3183"/>
                    <a:pt x="833" y="3433"/>
                    <a:pt x="583" y="3767"/>
                  </a:cubicBezTo>
                  <a:cubicBezTo>
                    <a:pt x="0" y="4516"/>
                    <a:pt x="1167" y="4816"/>
                    <a:pt x="1716" y="4900"/>
                  </a:cubicBezTo>
                  <a:cubicBezTo>
                    <a:pt x="2916" y="5100"/>
                    <a:pt x="4432" y="4900"/>
                    <a:pt x="5366" y="4083"/>
                  </a:cubicBezTo>
                  <a:cubicBezTo>
                    <a:pt x="5566" y="3900"/>
                    <a:pt x="5782" y="3750"/>
                    <a:pt x="5915" y="3500"/>
                  </a:cubicBezTo>
                  <a:cubicBezTo>
                    <a:pt x="6032" y="3233"/>
                    <a:pt x="6049" y="2900"/>
                    <a:pt x="6065" y="2617"/>
                  </a:cubicBezTo>
                  <a:cubicBezTo>
                    <a:pt x="6099" y="1767"/>
                    <a:pt x="6015" y="767"/>
                    <a:pt x="451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21"/>
            <p:cNvSpPr/>
            <p:nvPr/>
          </p:nvSpPr>
          <p:spPr>
            <a:xfrm>
              <a:off x="5850550" y="1738375"/>
              <a:ext cx="78350" cy="107075"/>
            </a:xfrm>
            <a:custGeom>
              <a:avLst/>
              <a:gdLst/>
              <a:ahLst/>
              <a:cxnLst/>
              <a:rect l="l" t="t" r="r" b="b"/>
              <a:pathLst>
                <a:path w="3134" h="4283" extrusionOk="0">
                  <a:moveTo>
                    <a:pt x="2567" y="150"/>
                  </a:moveTo>
                  <a:cubicBezTo>
                    <a:pt x="2000" y="833"/>
                    <a:pt x="1434" y="1533"/>
                    <a:pt x="884" y="2250"/>
                  </a:cubicBezTo>
                  <a:cubicBezTo>
                    <a:pt x="667" y="2516"/>
                    <a:pt x="1" y="3333"/>
                    <a:pt x="217" y="3766"/>
                  </a:cubicBezTo>
                  <a:cubicBezTo>
                    <a:pt x="467" y="4283"/>
                    <a:pt x="1150" y="3583"/>
                    <a:pt x="1384" y="3366"/>
                  </a:cubicBezTo>
                  <a:cubicBezTo>
                    <a:pt x="1900" y="2883"/>
                    <a:pt x="2467" y="2616"/>
                    <a:pt x="2817" y="1966"/>
                  </a:cubicBezTo>
                  <a:cubicBezTo>
                    <a:pt x="2983" y="1650"/>
                    <a:pt x="3133" y="1500"/>
                    <a:pt x="3133" y="1133"/>
                  </a:cubicBezTo>
                  <a:cubicBezTo>
                    <a:pt x="3117" y="683"/>
                    <a:pt x="3033" y="433"/>
                    <a:pt x="28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21"/>
            <p:cNvSpPr/>
            <p:nvPr/>
          </p:nvSpPr>
          <p:spPr>
            <a:xfrm>
              <a:off x="5516050" y="1962900"/>
              <a:ext cx="216225" cy="85425"/>
            </a:xfrm>
            <a:custGeom>
              <a:avLst/>
              <a:gdLst/>
              <a:ahLst/>
              <a:cxnLst/>
              <a:rect l="l" t="t" r="r" b="b"/>
              <a:pathLst>
                <a:path w="8649" h="3417" extrusionOk="0">
                  <a:moveTo>
                    <a:pt x="8648" y="0"/>
                  </a:moveTo>
                  <a:cubicBezTo>
                    <a:pt x="7432" y="50"/>
                    <a:pt x="6249" y="350"/>
                    <a:pt x="5033" y="534"/>
                  </a:cubicBezTo>
                  <a:cubicBezTo>
                    <a:pt x="4383" y="634"/>
                    <a:pt x="3583" y="717"/>
                    <a:pt x="3033" y="1117"/>
                  </a:cubicBezTo>
                  <a:cubicBezTo>
                    <a:pt x="2616" y="1417"/>
                    <a:pt x="2283" y="1850"/>
                    <a:pt x="1833" y="2100"/>
                  </a:cubicBezTo>
                  <a:cubicBezTo>
                    <a:pt x="1183" y="2466"/>
                    <a:pt x="484" y="2783"/>
                    <a:pt x="0" y="3383"/>
                  </a:cubicBezTo>
                  <a:cubicBezTo>
                    <a:pt x="284" y="3416"/>
                    <a:pt x="584" y="3200"/>
                    <a:pt x="850" y="3100"/>
                  </a:cubicBezTo>
                  <a:cubicBezTo>
                    <a:pt x="1250" y="2916"/>
                    <a:pt x="1683" y="2650"/>
                    <a:pt x="2067" y="2416"/>
                  </a:cubicBezTo>
                  <a:cubicBezTo>
                    <a:pt x="2616" y="2083"/>
                    <a:pt x="3116" y="1517"/>
                    <a:pt x="3816" y="1750"/>
                  </a:cubicBezTo>
                  <a:cubicBezTo>
                    <a:pt x="4116" y="1850"/>
                    <a:pt x="4249" y="2050"/>
                    <a:pt x="4499" y="2217"/>
                  </a:cubicBezTo>
                  <a:cubicBezTo>
                    <a:pt x="4866" y="2450"/>
                    <a:pt x="5766" y="2533"/>
                    <a:pt x="6199" y="2550"/>
                  </a:cubicBezTo>
                  <a:cubicBezTo>
                    <a:pt x="6849" y="2566"/>
                    <a:pt x="7782" y="2183"/>
                    <a:pt x="8215" y="1683"/>
                  </a:cubicBezTo>
                  <a:cubicBezTo>
                    <a:pt x="8615" y="1217"/>
                    <a:pt x="8448" y="817"/>
                    <a:pt x="86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21"/>
            <p:cNvSpPr/>
            <p:nvPr/>
          </p:nvSpPr>
          <p:spPr>
            <a:xfrm>
              <a:off x="5202800" y="2120775"/>
              <a:ext cx="69175" cy="65000"/>
            </a:xfrm>
            <a:custGeom>
              <a:avLst/>
              <a:gdLst/>
              <a:ahLst/>
              <a:cxnLst/>
              <a:rect l="l" t="t" r="r" b="b"/>
              <a:pathLst>
                <a:path w="2767" h="2600" extrusionOk="0">
                  <a:moveTo>
                    <a:pt x="0" y="2533"/>
                  </a:moveTo>
                  <a:cubicBezTo>
                    <a:pt x="850" y="2533"/>
                    <a:pt x="2016" y="2600"/>
                    <a:pt x="2533" y="1717"/>
                  </a:cubicBezTo>
                  <a:cubicBezTo>
                    <a:pt x="2733" y="1400"/>
                    <a:pt x="2766" y="750"/>
                    <a:pt x="2566" y="417"/>
                  </a:cubicBezTo>
                  <a:cubicBezTo>
                    <a:pt x="2316" y="1"/>
                    <a:pt x="2133" y="200"/>
                    <a:pt x="1816" y="417"/>
                  </a:cubicBezTo>
                  <a:cubicBezTo>
                    <a:pt x="1183" y="884"/>
                    <a:pt x="650" y="1400"/>
                    <a:pt x="283" y="21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21"/>
            <p:cNvSpPr/>
            <p:nvPr/>
          </p:nvSpPr>
          <p:spPr>
            <a:xfrm>
              <a:off x="4114300" y="1942475"/>
              <a:ext cx="62075" cy="40450"/>
            </a:xfrm>
            <a:custGeom>
              <a:avLst/>
              <a:gdLst/>
              <a:ahLst/>
              <a:cxnLst/>
              <a:rect l="l" t="t" r="r" b="b"/>
              <a:pathLst>
                <a:path w="2483" h="1618" extrusionOk="0">
                  <a:moveTo>
                    <a:pt x="0" y="1451"/>
                  </a:moveTo>
                  <a:cubicBezTo>
                    <a:pt x="100" y="734"/>
                    <a:pt x="133" y="551"/>
                    <a:pt x="767" y="284"/>
                  </a:cubicBezTo>
                  <a:cubicBezTo>
                    <a:pt x="1050" y="168"/>
                    <a:pt x="1367" y="1"/>
                    <a:pt x="1683" y="101"/>
                  </a:cubicBezTo>
                  <a:cubicBezTo>
                    <a:pt x="1950" y="168"/>
                    <a:pt x="2483" y="434"/>
                    <a:pt x="2433" y="767"/>
                  </a:cubicBezTo>
                  <a:cubicBezTo>
                    <a:pt x="2316" y="1617"/>
                    <a:pt x="1033" y="1484"/>
                    <a:pt x="417" y="155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21"/>
            <p:cNvSpPr/>
            <p:nvPr/>
          </p:nvSpPr>
          <p:spPr>
            <a:xfrm>
              <a:off x="4214275" y="1915400"/>
              <a:ext cx="185800" cy="132925"/>
            </a:xfrm>
            <a:custGeom>
              <a:avLst/>
              <a:gdLst/>
              <a:ahLst/>
              <a:cxnLst/>
              <a:rect l="l" t="t" r="r" b="b"/>
              <a:pathLst>
                <a:path w="7432" h="5317" extrusionOk="0">
                  <a:moveTo>
                    <a:pt x="0" y="2634"/>
                  </a:moveTo>
                  <a:cubicBezTo>
                    <a:pt x="200" y="2317"/>
                    <a:pt x="367" y="1950"/>
                    <a:pt x="583" y="1650"/>
                  </a:cubicBezTo>
                  <a:cubicBezTo>
                    <a:pt x="867" y="1251"/>
                    <a:pt x="1300" y="917"/>
                    <a:pt x="1683" y="617"/>
                  </a:cubicBezTo>
                  <a:cubicBezTo>
                    <a:pt x="2500" y="1"/>
                    <a:pt x="3333" y="67"/>
                    <a:pt x="4266" y="351"/>
                  </a:cubicBezTo>
                  <a:cubicBezTo>
                    <a:pt x="5466" y="701"/>
                    <a:pt x="7165" y="1301"/>
                    <a:pt x="7365" y="2750"/>
                  </a:cubicBezTo>
                  <a:cubicBezTo>
                    <a:pt x="7432" y="3300"/>
                    <a:pt x="7382" y="3883"/>
                    <a:pt x="7049" y="4333"/>
                  </a:cubicBezTo>
                  <a:cubicBezTo>
                    <a:pt x="6549" y="4983"/>
                    <a:pt x="5582" y="5233"/>
                    <a:pt x="4799" y="5266"/>
                  </a:cubicBezTo>
                  <a:cubicBezTo>
                    <a:pt x="3633" y="5316"/>
                    <a:pt x="2250" y="5150"/>
                    <a:pt x="1367" y="4316"/>
                  </a:cubicBezTo>
                  <a:cubicBezTo>
                    <a:pt x="683" y="3667"/>
                    <a:pt x="433" y="2883"/>
                    <a:pt x="0" y="263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21"/>
            <p:cNvSpPr/>
            <p:nvPr/>
          </p:nvSpPr>
          <p:spPr>
            <a:xfrm>
              <a:off x="4314250" y="2051200"/>
              <a:ext cx="62500" cy="32950"/>
            </a:xfrm>
            <a:custGeom>
              <a:avLst/>
              <a:gdLst/>
              <a:ahLst/>
              <a:cxnLst/>
              <a:rect l="l" t="t" r="r" b="b"/>
              <a:pathLst>
                <a:path w="2500" h="1318" extrusionOk="0">
                  <a:moveTo>
                    <a:pt x="217" y="1001"/>
                  </a:moveTo>
                  <a:cubicBezTo>
                    <a:pt x="317" y="784"/>
                    <a:pt x="434" y="384"/>
                    <a:pt x="650" y="251"/>
                  </a:cubicBezTo>
                  <a:cubicBezTo>
                    <a:pt x="783" y="168"/>
                    <a:pt x="1167" y="134"/>
                    <a:pt x="1317" y="101"/>
                  </a:cubicBezTo>
                  <a:cubicBezTo>
                    <a:pt x="1567" y="51"/>
                    <a:pt x="1950" y="1"/>
                    <a:pt x="2100" y="284"/>
                  </a:cubicBezTo>
                  <a:cubicBezTo>
                    <a:pt x="2500" y="1101"/>
                    <a:pt x="350" y="1234"/>
                    <a:pt x="0" y="131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21"/>
            <p:cNvSpPr/>
            <p:nvPr/>
          </p:nvSpPr>
          <p:spPr>
            <a:xfrm>
              <a:off x="3326550" y="1609650"/>
              <a:ext cx="50850" cy="70000"/>
            </a:xfrm>
            <a:custGeom>
              <a:avLst/>
              <a:gdLst/>
              <a:ahLst/>
              <a:cxnLst/>
              <a:rect l="l" t="t" r="r" b="b"/>
              <a:pathLst>
                <a:path w="2034" h="2800" extrusionOk="0">
                  <a:moveTo>
                    <a:pt x="467" y="2133"/>
                  </a:moveTo>
                  <a:cubicBezTo>
                    <a:pt x="284" y="1900"/>
                    <a:pt x="117" y="1633"/>
                    <a:pt x="1" y="1367"/>
                  </a:cubicBezTo>
                  <a:cubicBezTo>
                    <a:pt x="301" y="967"/>
                    <a:pt x="851" y="0"/>
                    <a:pt x="1501" y="250"/>
                  </a:cubicBezTo>
                  <a:cubicBezTo>
                    <a:pt x="1934" y="434"/>
                    <a:pt x="2034" y="934"/>
                    <a:pt x="1884" y="1333"/>
                  </a:cubicBezTo>
                  <a:cubicBezTo>
                    <a:pt x="1767" y="1700"/>
                    <a:pt x="1051" y="2800"/>
                    <a:pt x="567" y="22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21"/>
            <p:cNvSpPr/>
            <p:nvPr/>
          </p:nvSpPr>
          <p:spPr>
            <a:xfrm>
              <a:off x="3039550" y="2079950"/>
              <a:ext cx="57075" cy="77500"/>
            </a:xfrm>
            <a:custGeom>
              <a:avLst/>
              <a:gdLst/>
              <a:ahLst/>
              <a:cxnLst/>
              <a:rect l="l" t="t" r="r" b="b"/>
              <a:pathLst>
                <a:path w="2283" h="3100" extrusionOk="0">
                  <a:moveTo>
                    <a:pt x="900" y="3100"/>
                  </a:moveTo>
                  <a:cubicBezTo>
                    <a:pt x="717" y="3000"/>
                    <a:pt x="383" y="2867"/>
                    <a:pt x="250" y="2683"/>
                  </a:cubicBezTo>
                  <a:cubicBezTo>
                    <a:pt x="183" y="2583"/>
                    <a:pt x="150" y="2333"/>
                    <a:pt x="117" y="2217"/>
                  </a:cubicBezTo>
                  <a:cubicBezTo>
                    <a:pt x="17" y="1833"/>
                    <a:pt x="0" y="1434"/>
                    <a:pt x="117" y="1050"/>
                  </a:cubicBezTo>
                  <a:cubicBezTo>
                    <a:pt x="333" y="351"/>
                    <a:pt x="867" y="1"/>
                    <a:pt x="1533" y="334"/>
                  </a:cubicBezTo>
                  <a:cubicBezTo>
                    <a:pt x="2066" y="584"/>
                    <a:pt x="2233" y="1067"/>
                    <a:pt x="2266" y="1634"/>
                  </a:cubicBezTo>
                  <a:cubicBezTo>
                    <a:pt x="2283" y="1883"/>
                    <a:pt x="2250" y="2233"/>
                    <a:pt x="2150" y="2450"/>
                  </a:cubicBezTo>
                  <a:cubicBezTo>
                    <a:pt x="2050" y="2650"/>
                    <a:pt x="1666" y="3083"/>
                    <a:pt x="1417" y="31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21"/>
            <p:cNvSpPr/>
            <p:nvPr/>
          </p:nvSpPr>
          <p:spPr>
            <a:xfrm>
              <a:off x="2885000" y="2139950"/>
              <a:ext cx="125825" cy="101650"/>
            </a:xfrm>
            <a:custGeom>
              <a:avLst/>
              <a:gdLst/>
              <a:ahLst/>
              <a:cxnLst/>
              <a:rect l="l" t="t" r="r" b="b"/>
              <a:pathLst>
                <a:path w="5033" h="4066" extrusionOk="0">
                  <a:moveTo>
                    <a:pt x="3599" y="400"/>
                  </a:moveTo>
                  <a:cubicBezTo>
                    <a:pt x="2983" y="100"/>
                    <a:pt x="2700" y="0"/>
                    <a:pt x="2016" y="100"/>
                  </a:cubicBezTo>
                  <a:cubicBezTo>
                    <a:pt x="1650" y="150"/>
                    <a:pt x="1183" y="150"/>
                    <a:pt x="867" y="417"/>
                  </a:cubicBezTo>
                  <a:cubicBezTo>
                    <a:pt x="250" y="916"/>
                    <a:pt x="50" y="2083"/>
                    <a:pt x="17" y="2816"/>
                  </a:cubicBezTo>
                  <a:cubicBezTo>
                    <a:pt x="0" y="3216"/>
                    <a:pt x="67" y="3616"/>
                    <a:pt x="450" y="3816"/>
                  </a:cubicBezTo>
                  <a:cubicBezTo>
                    <a:pt x="983" y="4066"/>
                    <a:pt x="1917" y="3799"/>
                    <a:pt x="2400" y="3599"/>
                  </a:cubicBezTo>
                  <a:cubicBezTo>
                    <a:pt x="3749" y="3033"/>
                    <a:pt x="5032" y="1300"/>
                    <a:pt x="3599" y="4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21"/>
            <p:cNvSpPr/>
            <p:nvPr/>
          </p:nvSpPr>
          <p:spPr>
            <a:xfrm>
              <a:off x="2847925" y="2127025"/>
              <a:ext cx="26275" cy="30425"/>
            </a:xfrm>
            <a:custGeom>
              <a:avLst/>
              <a:gdLst/>
              <a:ahLst/>
              <a:cxnLst/>
              <a:rect l="l" t="t" r="r" b="b"/>
              <a:pathLst>
                <a:path w="1051" h="1217" extrusionOk="0">
                  <a:moveTo>
                    <a:pt x="767" y="1217"/>
                  </a:moveTo>
                  <a:cubicBezTo>
                    <a:pt x="484" y="1167"/>
                    <a:pt x="50" y="1200"/>
                    <a:pt x="34" y="834"/>
                  </a:cubicBezTo>
                  <a:cubicBezTo>
                    <a:pt x="0" y="600"/>
                    <a:pt x="217" y="284"/>
                    <a:pt x="400" y="167"/>
                  </a:cubicBezTo>
                  <a:cubicBezTo>
                    <a:pt x="650" y="0"/>
                    <a:pt x="1050" y="134"/>
                    <a:pt x="983" y="4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21"/>
            <p:cNvSpPr/>
            <p:nvPr/>
          </p:nvSpPr>
          <p:spPr>
            <a:xfrm>
              <a:off x="5553125" y="1455925"/>
              <a:ext cx="180400" cy="184575"/>
            </a:xfrm>
            <a:custGeom>
              <a:avLst/>
              <a:gdLst/>
              <a:ahLst/>
              <a:cxnLst/>
              <a:rect l="l" t="t" r="r" b="b"/>
              <a:pathLst>
                <a:path w="7216" h="7383" extrusionOk="0">
                  <a:moveTo>
                    <a:pt x="750" y="2817"/>
                  </a:moveTo>
                  <a:cubicBezTo>
                    <a:pt x="767" y="2634"/>
                    <a:pt x="784" y="2117"/>
                    <a:pt x="867" y="1867"/>
                  </a:cubicBezTo>
                  <a:cubicBezTo>
                    <a:pt x="967" y="1551"/>
                    <a:pt x="1467" y="1234"/>
                    <a:pt x="1750" y="1034"/>
                  </a:cubicBezTo>
                  <a:cubicBezTo>
                    <a:pt x="2633" y="434"/>
                    <a:pt x="3866" y="1"/>
                    <a:pt x="4949" y="201"/>
                  </a:cubicBezTo>
                  <a:cubicBezTo>
                    <a:pt x="5732" y="351"/>
                    <a:pt x="6449" y="667"/>
                    <a:pt x="6849" y="1384"/>
                  </a:cubicBezTo>
                  <a:cubicBezTo>
                    <a:pt x="7165" y="1950"/>
                    <a:pt x="7215" y="2850"/>
                    <a:pt x="6999" y="3467"/>
                  </a:cubicBezTo>
                  <a:cubicBezTo>
                    <a:pt x="6499" y="4933"/>
                    <a:pt x="5749" y="6399"/>
                    <a:pt x="4199" y="6949"/>
                  </a:cubicBezTo>
                  <a:cubicBezTo>
                    <a:pt x="3333" y="7266"/>
                    <a:pt x="2466" y="7382"/>
                    <a:pt x="1617" y="6899"/>
                  </a:cubicBezTo>
                  <a:cubicBezTo>
                    <a:pt x="1183" y="6666"/>
                    <a:pt x="784" y="6333"/>
                    <a:pt x="467" y="5933"/>
                  </a:cubicBezTo>
                  <a:cubicBezTo>
                    <a:pt x="0" y="5350"/>
                    <a:pt x="17" y="4683"/>
                    <a:pt x="750" y="281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21"/>
            <p:cNvSpPr/>
            <p:nvPr/>
          </p:nvSpPr>
          <p:spPr>
            <a:xfrm>
              <a:off x="3375725" y="1585075"/>
              <a:ext cx="155400" cy="134575"/>
            </a:xfrm>
            <a:custGeom>
              <a:avLst/>
              <a:gdLst/>
              <a:ahLst/>
              <a:cxnLst/>
              <a:rect l="l" t="t" r="r" b="b"/>
              <a:pathLst>
                <a:path w="6216" h="5383" extrusionOk="0">
                  <a:moveTo>
                    <a:pt x="717" y="4599"/>
                  </a:moveTo>
                  <a:cubicBezTo>
                    <a:pt x="533" y="4416"/>
                    <a:pt x="183" y="4116"/>
                    <a:pt x="83" y="3833"/>
                  </a:cubicBezTo>
                  <a:cubicBezTo>
                    <a:pt x="0" y="3566"/>
                    <a:pt x="117" y="3150"/>
                    <a:pt x="167" y="2916"/>
                  </a:cubicBezTo>
                  <a:cubicBezTo>
                    <a:pt x="383" y="2017"/>
                    <a:pt x="850" y="1400"/>
                    <a:pt x="1566" y="817"/>
                  </a:cubicBezTo>
                  <a:cubicBezTo>
                    <a:pt x="2549" y="0"/>
                    <a:pt x="4282" y="284"/>
                    <a:pt x="5182" y="1117"/>
                  </a:cubicBezTo>
                  <a:cubicBezTo>
                    <a:pt x="6099" y="1950"/>
                    <a:pt x="6215" y="3966"/>
                    <a:pt x="5249" y="4816"/>
                  </a:cubicBezTo>
                  <a:cubicBezTo>
                    <a:pt x="4599" y="5382"/>
                    <a:pt x="3533" y="5366"/>
                    <a:pt x="2733" y="5332"/>
                  </a:cubicBezTo>
                  <a:cubicBezTo>
                    <a:pt x="1683" y="5299"/>
                    <a:pt x="667" y="5116"/>
                    <a:pt x="717" y="459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21"/>
            <p:cNvSpPr/>
            <p:nvPr/>
          </p:nvSpPr>
          <p:spPr>
            <a:xfrm>
              <a:off x="2517175" y="2065375"/>
              <a:ext cx="176225" cy="138325"/>
            </a:xfrm>
            <a:custGeom>
              <a:avLst/>
              <a:gdLst/>
              <a:ahLst/>
              <a:cxnLst/>
              <a:rect l="l" t="t" r="r" b="b"/>
              <a:pathLst>
                <a:path w="7049" h="5533" extrusionOk="0">
                  <a:moveTo>
                    <a:pt x="317" y="3583"/>
                  </a:moveTo>
                  <a:cubicBezTo>
                    <a:pt x="183" y="3233"/>
                    <a:pt x="0" y="2966"/>
                    <a:pt x="150" y="2633"/>
                  </a:cubicBezTo>
                  <a:cubicBezTo>
                    <a:pt x="267" y="2333"/>
                    <a:pt x="583" y="2017"/>
                    <a:pt x="800" y="1767"/>
                  </a:cubicBezTo>
                  <a:cubicBezTo>
                    <a:pt x="1400" y="1083"/>
                    <a:pt x="2250" y="534"/>
                    <a:pt x="3149" y="300"/>
                  </a:cubicBezTo>
                  <a:cubicBezTo>
                    <a:pt x="4349" y="0"/>
                    <a:pt x="6082" y="317"/>
                    <a:pt x="6582" y="1583"/>
                  </a:cubicBezTo>
                  <a:cubicBezTo>
                    <a:pt x="7048" y="2750"/>
                    <a:pt x="6349" y="4166"/>
                    <a:pt x="5382" y="4866"/>
                  </a:cubicBezTo>
                  <a:cubicBezTo>
                    <a:pt x="4732" y="5332"/>
                    <a:pt x="4099" y="5532"/>
                    <a:pt x="3283" y="5399"/>
                  </a:cubicBezTo>
                  <a:cubicBezTo>
                    <a:pt x="2366" y="5266"/>
                    <a:pt x="1366" y="4833"/>
                    <a:pt x="317" y="358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21"/>
            <p:cNvSpPr/>
            <p:nvPr/>
          </p:nvSpPr>
          <p:spPr>
            <a:xfrm>
              <a:off x="2675050" y="2181175"/>
              <a:ext cx="51675" cy="48350"/>
            </a:xfrm>
            <a:custGeom>
              <a:avLst/>
              <a:gdLst/>
              <a:ahLst/>
              <a:cxnLst/>
              <a:rect l="l" t="t" r="r" b="b"/>
              <a:pathLst>
                <a:path w="2067" h="1934" extrusionOk="0">
                  <a:moveTo>
                    <a:pt x="0" y="1367"/>
                  </a:moveTo>
                  <a:cubicBezTo>
                    <a:pt x="67" y="1000"/>
                    <a:pt x="34" y="534"/>
                    <a:pt x="334" y="284"/>
                  </a:cubicBezTo>
                  <a:cubicBezTo>
                    <a:pt x="483" y="151"/>
                    <a:pt x="767" y="34"/>
                    <a:pt x="967" y="17"/>
                  </a:cubicBezTo>
                  <a:cubicBezTo>
                    <a:pt x="1300" y="1"/>
                    <a:pt x="1583" y="334"/>
                    <a:pt x="1700" y="617"/>
                  </a:cubicBezTo>
                  <a:cubicBezTo>
                    <a:pt x="2066" y="1584"/>
                    <a:pt x="1150" y="1934"/>
                    <a:pt x="317" y="19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21"/>
            <p:cNvSpPr/>
            <p:nvPr/>
          </p:nvSpPr>
          <p:spPr>
            <a:xfrm>
              <a:off x="1857725" y="2041200"/>
              <a:ext cx="191650" cy="172075"/>
            </a:xfrm>
            <a:custGeom>
              <a:avLst/>
              <a:gdLst/>
              <a:ahLst/>
              <a:cxnLst/>
              <a:rect l="l" t="t" r="r" b="b"/>
              <a:pathLst>
                <a:path w="7666" h="6883" extrusionOk="0">
                  <a:moveTo>
                    <a:pt x="7649" y="3717"/>
                  </a:moveTo>
                  <a:cubicBezTo>
                    <a:pt x="7666" y="3017"/>
                    <a:pt x="7616" y="2500"/>
                    <a:pt x="7283" y="1867"/>
                  </a:cubicBezTo>
                  <a:cubicBezTo>
                    <a:pt x="6883" y="1134"/>
                    <a:pt x="6266" y="634"/>
                    <a:pt x="5450" y="451"/>
                  </a:cubicBezTo>
                  <a:cubicBezTo>
                    <a:pt x="3500" y="1"/>
                    <a:pt x="551" y="617"/>
                    <a:pt x="234" y="2967"/>
                  </a:cubicBezTo>
                  <a:cubicBezTo>
                    <a:pt x="1" y="4733"/>
                    <a:pt x="1284" y="6449"/>
                    <a:pt x="3034" y="6733"/>
                  </a:cubicBezTo>
                  <a:cubicBezTo>
                    <a:pt x="3917" y="6883"/>
                    <a:pt x="4866" y="6766"/>
                    <a:pt x="5666" y="6383"/>
                  </a:cubicBezTo>
                  <a:cubicBezTo>
                    <a:pt x="6349" y="6066"/>
                    <a:pt x="6883" y="5450"/>
                    <a:pt x="7649" y="371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21"/>
            <p:cNvSpPr/>
            <p:nvPr/>
          </p:nvSpPr>
          <p:spPr>
            <a:xfrm>
              <a:off x="2067275" y="2029550"/>
              <a:ext cx="67500" cy="88750"/>
            </a:xfrm>
            <a:custGeom>
              <a:avLst/>
              <a:gdLst/>
              <a:ahLst/>
              <a:cxnLst/>
              <a:rect l="l" t="t" r="r" b="b"/>
              <a:pathLst>
                <a:path w="2700" h="3550" extrusionOk="0">
                  <a:moveTo>
                    <a:pt x="1267" y="3550"/>
                  </a:moveTo>
                  <a:cubicBezTo>
                    <a:pt x="933" y="3316"/>
                    <a:pt x="600" y="3166"/>
                    <a:pt x="400" y="2800"/>
                  </a:cubicBezTo>
                  <a:cubicBezTo>
                    <a:pt x="167" y="2400"/>
                    <a:pt x="0" y="2017"/>
                    <a:pt x="0" y="1533"/>
                  </a:cubicBezTo>
                  <a:cubicBezTo>
                    <a:pt x="34" y="734"/>
                    <a:pt x="550" y="0"/>
                    <a:pt x="1400" y="67"/>
                  </a:cubicBezTo>
                  <a:cubicBezTo>
                    <a:pt x="2133" y="117"/>
                    <a:pt x="2583" y="617"/>
                    <a:pt x="2650" y="1350"/>
                  </a:cubicBezTo>
                  <a:cubicBezTo>
                    <a:pt x="2700" y="2117"/>
                    <a:pt x="2100" y="2850"/>
                    <a:pt x="1483" y="32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21"/>
            <p:cNvSpPr/>
            <p:nvPr/>
          </p:nvSpPr>
          <p:spPr>
            <a:xfrm>
              <a:off x="2045600" y="1586725"/>
              <a:ext cx="177500" cy="72525"/>
            </a:xfrm>
            <a:custGeom>
              <a:avLst/>
              <a:gdLst/>
              <a:ahLst/>
              <a:cxnLst/>
              <a:rect l="l" t="t" r="r" b="b"/>
              <a:pathLst>
                <a:path w="7100" h="2901" extrusionOk="0">
                  <a:moveTo>
                    <a:pt x="4033" y="101"/>
                  </a:moveTo>
                  <a:cubicBezTo>
                    <a:pt x="3350" y="34"/>
                    <a:pt x="2717" y="34"/>
                    <a:pt x="2084" y="318"/>
                  </a:cubicBezTo>
                  <a:cubicBezTo>
                    <a:pt x="1634" y="518"/>
                    <a:pt x="1051" y="717"/>
                    <a:pt x="701" y="1101"/>
                  </a:cubicBezTo>
                  <a:cubicBezTo>
                    <a:pt x="1" y="1851"/>
                    <a:pt x="2100" y="2417"/>
                    <a:pt x="2467" y="2467"/>
                  </a:cubicBezTo>
                  <a:cubicBezTo>
                    <a:pt x="3767" y="2650"/>
                    <a:pt x="5433" y="2900"/>
                    <a:pt x="6549" y="2000"/>
                  </a:cubicBezTo>
                  <a:cubicBezTo>
                    <a:pt x="6849" y="1767"/>
                    <a:pt x="7099" y="1434"/>
                    <a:pt x="6933" y="1067"/>
                  </a:cubicBezTo>
                  <a:cubicBezTo>
                    <a:pt x="6633" y="384"/>
                    <a:pt x="5649" y="84"/>
                    <a:pt x="498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21"/>
            <p:cNvSpPr/>
            <p:nvPr/>
          </p:nvSpPr>
          <p:spPr>
            <a:xfrm>
              <a:off x="1820250" y="1399700"/>
              <a:ext cx="177475" cy="121650"/>
            </a:xfrm>
            <a:custGeom>
              <a:avLst/>
              <a:gdLst/>
              <a:ahLst/>
              <a:cxnLst/>
              <a:rect l="l" t="t" r="r" b="b"/>
              <a:pathLst>
                <a:path w="7099" h="4866" extrusionOk="0">
                  <a:moveTo>
                    <a:pt x="2316" y="317"/>
                  </a:moveTo>
                  <a:cubicBezTo>
                    <a:pt x="1866" y="184"/>
                    <a:pt x="1600" y="0"/>
                    <a:pt x="1200" y="217"/>
                  </a:cubicBezTo>
                  <a:cubicBezTo>
                    <a:pt x="867" y="400"/>
                    <a:pt x="500" y="717"/>
                    <a:pt x="317" y="1050"/>
                  </a:cubicBezTo>
                  <a:cubicBezTo>
                    <a:pt x="17" y="1600"/>
                    <a:pt x="0" y="2450"/>
                    <a:pt x="217" y="3033"/>
                  </a:cubicBezTo>
                  <a:cubicBezTo>
                    <a:pt x="483" y="3716"/>
                    <a:pt x="1067" y="4133"/>
                    <a:pt x="1733" y="4383"/>
                  </a:cubicBezTo>
                  <a:cubicBezTo>
                    <a:pt x="2700" y="4733"/>
                    <a:pt x="3766" y="4666"/>
                    <a:pt x="4766" y="4733"/>
                  </a:cubicBezTo>
                  <a:cubicBezTo>
                    <a:pt x="5316" y="4749"/>
                    <a:pt x="5966" y="4866"/>
                    <a:pt x="6465" y="4533"/>
                  </a:cubicBezTo>
                  <a:cubicBezTo>
                    <a:pt x="6982" y="4199"/>
                    <a:pt x="7099" y="3533"/>
                    <a:pt x="7065" y="2933"/>
                  </a:cubicBezTo>
                  <a:cubicBezTo>
                    <a:pt x="7015" y="1917"/>
                    <a:pt x="6415" y="1150"/>
                    <a:pt x="6099" y="21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21"/>
            <p:cNvSpPr/>
            <p:nvPr/>
          </p:nvSpPr>
          <p:spPr>
            <a:xfrm>
              <a:off x="6616625" y="2435700"/>
              <a:ext cx="398275" cy="151650"/>
            </a:xfrm>
            <a:custGeom>
              <a:avLst/>
              <a:gdLst/>
              <a:ahLst/>
              <a:cxnLst/>
              <a:rect l="l" t="t" r="r" b="b"/>
              <a:pathLst>
                <a:path w="15931" h="6066" extrusionOk="0">
                  <a:moveTo>
                    <a:pt x="134" y="5366"/>
                  </a:moveTo>
                  <a:cubicBezTo>
                    <a:pt x="0" y="4916"/>
                    <a:pt x="34" y="4499"/>
                    <a:pt x="217" y="4100"/>
                  </a:cubicBezTo>
                  <a:cubicBezTo>
                    <a:pt x="667" y="3650"/>
                    <a:pt x="1150" y="3233"/>
                    <a:pt x="1667" y="2883"/>
                  </a:cubicBezTo>
                  <a:cubicBezTo>
                    <a:pt x="2966" y="1950"/>
                    <a:pt x="4433" y="1217"/>
                    <a:pt x="5982" y="767"/>
                  </a:cubicBezTo>
                  <a:cubicBezTo>
                    <a:pt x="7565" y="317"/>
                    <a:pt x="9298" y="1"/>
                    <a:pt x="10948" y="284"/>
                  </a:cubicBezTo>
                  <a:cubicBezTo>
                    <a:pt x="12614" y="550"/>
                    <a:pt x="14847" y="584"/>
                    <a:pt x="15364" y="2567"/>
                  </a:cubicBezTo>
                  <a:cubicBezTo>
                    <a:pt x="15930" y="4783"/>
                    <a:pt x="12664" y="5033"/>
                    <a:pt x="11215" y="5216"/>
                  </a:cubicBezTo>
                  <a:cubicBezTo>
                    <a:pt x="9665" y="5416"/>
                    <a:pt x="8149" y="5766"/>
                    <a:pt x="6582" y="5899"/>
                  </a:cubicBezTo>
                  <a:cubicBezTo>
                    <a:pt x="4683" y="6066"/>
                    <a:pt x="2683" y="5882"/>
                    <a:pt x="134" y="53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21"/>
            <p:cNvSpPr/>
            <p:nvPr/>
          </p:nvSpPr>
          <p:spPr>
            <a:xfrm>
              <a:off x="6591625" y="2451525"/>
              <a:ext cx="102925" cy="62100"/>
            </a:xfrm>
            <a:custGeom>
              <a:avLst/>
              <a:gdLst/>
              <a:ahLst/>
              <a:cxnLst/>
              <a:rect l="l" t="t" r="r" b="b"/>
              <a:pathLst>
                <a:path w="4117" h="2484" extrusionOk="0">
                  <a:moveTo>
                    <a:pt x="1" y="2483"/>
                  </a:moveTo>
                  <a:cubicBezTo>
                    <a:pt x="17" y="1517"/>
                    <a:pt x="1" y="1184"/>
                    <a:pt x="834" y="701"/>
                  </a:cubicBezTo>
                  <a:cubicBezTo>
                    <a:pt x="1234" y="467"/>
                    <a:pt x="1767" y="201"/>
                    <a:pt x="2250" y="117"/>
                  </a:cubicBezTo>
                  <a:cubicBezTo>
                    <a:pt x="2667" y="34"/>
                    <a:pt x="3367" y="1"/>
                    <a:pt x="3600" y="451"/>
                  </a:cubicBezTo>
                  <a:cubicBezTo>
                    <a:pt x="4116" y="1500"/>
                    <a:pt x="1134" y="1934"/>
                    <a:pt x="717" y="206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2117;p21"/>
            <p:cNvSpPr/>
            <p:nvPr/>
          </p:nvSpPr>
          <p:spPr>
            <a:xfrm>
              <a:off x="6126325" y="2358225"/>
              <a:ext cx="409500" cy="192475"/>
            </a:xfrm>
            <a:custGeom>
              <a:avLst/>
              <a:gdLst/>
              <a:ahLst/>
              <a:cxnLst/>
              <a:rect l="l" t="t" r="r" b="b"/>
              <a:pathLst>
                <a:path w="16380" h="7699" extrusionOk="0">
                  <a:moveTo>
                    <a:pt x="16380" y="5666"/>
                  </a:moveTo>
                  <a:cubicBezTo>
                    <a:pt x="16347" y="5249"/>
                    <a:pt x="16297" y="4832"/>
                    <a:pt x="16197" y="4433"/>
                  </a:cubicBezTo>
                  <a:cubicBezTo>
                    <a:pt x="15980" y="4149"/>
                    <a:pt x="15713" y="3899"/>
                    <a:pt x="15413" y="3683"/>
                  </a:cubicBezTo>
                  <a:cubicBezTo>
                    <a:pt x="14614" y="3050"/>
                    <a:pt x="13830" y="2366"/>
                    <a:pt x="12947" y="1850"/>
                  </a:cubicBezTo>
                  <a:cubicBezTo>
                    <a:pt x="11181" y="800"/>
                    <a:pt x="8748" y="0"/>
                    <a:pt x="6666" y="17"/>
                  </a:cubicBezTo>
                  <a:cubicBezTo>
                    <a:pt x="5799" y="34"/>
                    <a:pt x="5066" y="267"/>
                    <a:pt x="4316" y="667"/>
                  </a:cubicBezTo>
                  <a:cubicBezTo>
                    <a:pt x="3283" y="1233"/>
                    <a:pt x="2083" y="2166"/>
                    <a:pt x="1400" y="3133"/>
                  </a:cubicBezTo>
                  <a:cubicBezTo>
                    <a:pt x="1000" y="3699"/>
                    <a:pt x="617" y="4349"/>
                    <a:pt x="384" y="4999"/>
                  </a:cubicBezTo>
                  <a:cubicBezTo>
                    <a:pt x="217" y="5466"/>
                    <a:pt x="0" y="6199"/>
                    <a:pt x="100" y="6715"/>
                  </a:cubicBezTo>
                  <a:cubicBezTo>
                    <a:pt x="284" y="7698"/>
                    <a:pt x="2000" y="7365"/>
                    <a:pt x="2716" y="7315"/>
                  </a:cubicBezTo>
                  <a:cubicBezTo>
                    <a:pt x="3750" y="7249"/>
                    <a:pt x="4799" y="7032"/>
                    <a:pt x="5849" y="7049"/>
                  </a:cubicBezTo>
                  <a:cubicBezTo>
                    <a:pt x="6666" y="7049"/>
                    <a:pt x="7449" y="7232"/>
                    <a:pt x="8248" y="7315"/>
                  </a:cubicBezTo>
                  <a:cubicBezTo>
                    <a:pt x="9648" y="7465"/>
                    <a:pt x="11298" y="7448"/>
                    <a:pt x="12664" y="7182"/>
                  </a:cubicBezTo>
                  <a:cubicBezTo>
                    <a:pt x="13164" y="7082"/>
                    <a:pt x="13697" y="6865"/>
                    <a:pt x="14147" y="6615"/>
                  </a:cubicBezTo>
                  <a:cubicBezTo>
                    <a:pt x="14747" y="6299"/>
                    <a:pt x="15097" y="5732"/>
                    <a:pt x="16380" y="56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2118;p21"/>
            <p:cNvSpPr/>
            <p:nvPr/>
          </p:nvSpPr>
          <p:spPr>
            <a:xfrm>
              <a:off x="6960300" y="2538600"/>
              <a:ext cx="118325" cy="55850"/>
            </a:xfrm>
            <a:custGeom>
              <a:avLst/>
              <a:gdLst/>
              <a:ahLst/>
              <a:cxnLst/>
              <a:rect l="l" t="t" r="r" b="b"/>
              <a:pathLst>
                <a:path w="4733" h="2234" extrusionOk="0">
                  <a:moveTo>
                    <a:pt x="0" y="1816"/>
                  </a:moveTo>
                  <a:cubicBezTo>
                    <a:pt x="400" y="1200"/>
                    <a:pt x="550" y="850"/>
                    <a:pt x="1200" y="600"/>
                  </a:cubicBezTo>
                  <a:cubicBezTo>
                    <a:pt x="1700" y="400"/>
                    <a:pt x="2183" y="267"/>
                    <a:pt x="2733" y="184"/>
                  </a:cubicBezTo>
                  <a:cubicBezTo>
                    <a:pt x="3066" y="134"/>
                    <a:pt x="4433" y="0"/>
                    <a:pt x="4616" y="550"/>
                  </a:cubicBezTo>
                  <a:cubicBezTo>
                    <a:pt x="4733" y="900"/>
                    <a:pt x="4283" y="1267"/>
                    <a:pt x="4016" y="1400"/>
                  </a:cubicBezTo>
                  <a:cubicBezTo>
                    <a:pt x="3000" y="1900"/>
                    <a:pt x="1917" y="1950"/>
                    <a:pt x="833" y="22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21"/>
            <p:cNvSpPr/>
            <p:nvPr/>
          </p:nvSpPr>
          <p:spPr>
            <a:xfrm>
              <a:off x="6395425" y="2554850"/>
              <a:ext cx="130000" cy="46675"/>
            </a:xfrm>
            <a:custGeom>
              <a:avLst/>
              <a:gdLst/>
              <a:ahLst/>
              <a:cxnLst/>
              <a:rect l="l" t="t" r="r" b="b"/>
              <a:pathLst>
                <a:path w="5200" h="1867" extrusionOk="0">
                  <a:moveTo>
                    <a:pt x="1" y="1433"/>
                  </a:moveTo>
                  <a:cubicBezTo>
                    <a:pt x="367" y="983"/>
                    <a:pt x="517" y="717"/>
                    <a:pt x="1050" y="600"/>
                  </a:cubicBezTo>
                  <a:cubicBezTo>
                    <a:pt x="1683" y="450"/>
                    <a:pt x="2350" y="267"/>
                    <a:pt x="3000" y="200"/>
                  </a:cubicBezTo>
                  <a:cubicBezTo>
                    <a:pt x="3500" y="150"/>
                    <a:pt x="4533" y="0"/>
                    <a:pt x="4933" y="433"/>
                  </a:cubicBezTo>
                  <a:cubicBezTo>
                    <a:pt x="5199" y="717"/>
                    <a:pt x="4866" y="1000"/>
                    <a:pt x="4566" y="1166"/>
                  </a:cubicBezTo>
                  <a:cubicBezTo>
                    <a:pt x="4183" y="1366"/>
                    <a:pt x="3700" y="1400"/>
                    <a:pt x="3283" y="1433"/>
                  </a:cubicBezTo>
                  <a:cubicBezTo>
                    <a:pt x="2317" y="1533"/>
                    <a:pt x="1367" y="1683"/>
                    <a:pt x="417" y="18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ighteous"/>
              <a:buNone/>
              <a:defRPr sz="30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246950"/>
            <a:ext cx="7717500" cy="33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dika"/>
              <a:buChar char="●"/>
              <a:defRPr>
                <a:solidFill>
                  <a:schemeClr val="dk2"/>
                </a:solidFill>
                <a:latin typeface="Andika"/>
                <a:ea typeface="Andika"/>
                <a:cs typeface="Andika"/>
                <a:sym typeface="Andika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dika"/>
              <a:buChar char="○"/>
              <a:defRPr>
                <a:solidFill>
                  <a:schemeClr val="dk2"/>
                </a:solidFill>
                <a:latin typeface="Andika"/>
                <a:ea typeface="Andika"/>
                <a:cs typeface="Andika"/>
                <a:sym typeface="Andika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dika"/>
              <a:buChar char="■"/>
              <a:defRPr>
                <a:solidFill>
                  <a:schemeClr val="dk2"/>
                </a:solidFill>
                <a:latin typeface="Andika"/>
                <a:ea typeface="Andika"/>
                <a:cs typeface="Andika"/>
                <a:sym typeface="Andika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dika"/>
              <a:buChar char="●"/>
              <a:defRPr>
                <a:solidFill>
                  <a:schemeClr val="dk2"/>
                </a:solidFill>
                <a:latin typeface="Andika"/>
                <a:ea typeface="Andika"/>
                <a:cs typeface="Andika"/>
                <a:sym typeface="Andika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dika"/>
              <a:buChar char="○"/>
              <a:defRPr>
                <a:solidFill>
                  <a:schemeClr val="dk2"/>
                </a:solidFill>
                <a:latin typeface="Andika"/>
                <a:ea typeface="Andika"/>
                <a:cs typeface="Andika"/>
                <a:sym typeface="Andika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dika"/>
              <a:buChar char="■"/>
              <a:defRPr>
                <a:solidFill>
                  <a:schemeClr val="dk2"/>
                </a:solidFill>
                <a:latin typeface="Andika"/>
                <a:ea typeface="Andika"/>
                <a:cs typeface="Andika"/>
                <a:sym typeface="Andika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dika"/>
              <a:buChar char="●"/>
              <a:defRPr>
                <a:solidFill>
                  <a:schemeClr val="dk2"/>
                </a:solidFill>
                <a:latin typeface="Andika"/>
                <a:ea typeface="Andika"/>
                <a:cs typeface="Andika"/>
                <a:sym typeface="Andika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dika"/>
              <a:buChar char="○"/>
              <a:defRPr>
                <a:solidFill>
                  <a:schemeClr val="dk2"/>
                </a:solidFill>
                <a:latin typeface="Andika"/>
                <a:ea typeface="Andika"/>
                <a:cs typeface="Andika"/>
                <a:sym typeface="Andika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dika"/>
              <a:buChar char="■"/>
              <a:defRPr>
                <a:solidFill>
                  <a:schemeClr val="dk2"/>
                </a:solidFill>
                <a:latin typeface="Andika"/>
                <a:ea typeface="Andika"/>
                <a:cs typeface="Andika"/>
                <a:sym typeface="Andik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5" r:id="rId4"/>
    <p:sldLayoutId id="2147483658" r:id="rId5"/>
    <p:sldLayoutId id="2147483659" r:id="rId6"/>
    <p:sldLayoutId id="2147483660" r:id="rId7"/>
    <p:sldLayoutId id="2147483662" r:id="rId8"/>
    <p:sldLayoutId id="2147483667" r:id="rId9"/>
    <p:sldLayoutId id="2147483668" r:id="rId10"/>
    <p:sldLayoutId id="2147483670" r:id="rId11"/>
    <p:sldLayoutId id="2147483672" r:id="rId12"/>
    <p:sldLayoutId id="2147483676" r:id="rId13"/>
    <p:sldLayoutId id="2147483678" r:id="rId14"/>
    <p:sldLayoutId id="2147483680" r:id="rId15"/>
    <p:sldLayoutId id="2147483681" r:id="rId16"/>
    <p:sldLayoutId id="2147483682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40">
          <p15:clr>
            <a:srgbClr val="EA4335"/>
          </p15:clr>
        </p15:guide>
        <p15:guide id="2" orient="horz" pos="2903">
          <p15:clr>
            <a:srgbClr val="EA4335"/>
          </p15:clr>
        </p15:guide>
        <p15:guide id="3" pos="449">
          <p15:clr>
            <a:srgbClr val="EA4335"/>
          </p15:clr>
        </p15:guide>
        <p15:guide id="4" pos="5311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audio" Target="../media/media2.m4a"/><Relationship Id="rId2" Type="http://schemas.microsoft.com/office/2007/relationships/media" Target="../media/media2.m4a"/><Relationship Id="rId1" Type="http://schemas.openxmlformats.org/officeDocument/2006/relationships/tags" Target="../tags/tag1.xml"/><Relationship Id="rId6" Type="http://schemas.openxmlformats.org/officeDocument/2006/relationships/image" Target="../media/image2.png"/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audio" Target="../media/media4.m4a"/><Relationship Id="rId7" Type="http://schemas.openxmlformats.org/officeDocument/2006/relationships/image" Target="../media/image4.png"/><Relationship Id="rId2" Type="http://schemas.microsoft.com/office/2007/relationships/media" Target="../media/media4.m4a"/><Relationship Id="rId1" Type="http://schemas.openxmlformats.org/officeDocument/2006/relationships/tags" Target="../tags/tag2.xml"/><Relationship Id="rId6" Type="http://schemas.openxmlformats.org/officeDocument/2006/relationships/image" Target="../media/image3.png"/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9.xml"/><Relationship Id="rId9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1D8FF"/>
        </a:solidFill>
        <a:effectLst/>
      </p:bgPr>
    </p:bg>
    <p:spTree>
      <p:nvGrpSpPr>
        <p:cNvPr id="1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09" name="Google Shape;3509;p40"/>
          <p:cNvGrpSpPr/>
          <p:nvPr/>
        </p:nvGrpSpPr>
        <p:grpSpPr>
          <a:xfrm>
            <a:off x="5149875" y="647475"/>
            <a:ext cx="971875" cy="444925"/>
            <a:chOff x="5149875" y="-114525"/>
            <a:chExt cx="971875" cy="444925"/>
          </a:xfrm>
        </p:grpSpPr>
        <p:sp>
          <p:nvSpPr>
            <p:cNvPr id="3510" name="Google Shape;3510;p40"/>
            <p:cNvSpPr/>
            <p:nvPr/>
          </p:nvSpPr>
          <p:spPr>
            <a:xfrm>
              <a:off x="6044250" y="37100"/>
              <a:ext cx="51675" cy="48350"/>
            </a:xfrm>
            <a:custGeom>
              <a:avLst/>
              <a:gdLst/>
              <a:ahLst/>
              <a:cxnLst/>
              <a:rect l="l" t="t" r="r" b="b"/>
              <a:pathLst>
                <a:path w="2067" h="1934" extrusionOk="0">
                  <a:moveTo>
                    <a:pt x="0" y="1367"/>
                  </a:moveTo>
                  <a:cubicBezTo>
                    <a:pt x="67" y="1000"/>
                    <a:pt x="34" y="534"/>
                    <a:pt x="334" y="284"/>
                  </a:cubicBezTo>
                  <a:cubicBezTo>
                    <a:pt x="483" y="151"/>
                    <a:pt x="767" y="34"/>
                    <a:pt x="967" y="17"/>
                  </a:cubicBezTo>
                  <a:cubicBezTo>
                    <a:pt x="1300" y="1"/>
                    <a:pt x="1583" y="334"/>
                    <a:pt x="1700" y="617"/>
                  </a:cubicBezTo>
                  <a:cubicBezTo>
                    <a:pt x="2066" y="1584"/>
                    <a:pt x="1150" y="1934"/>
                    <a:pt x="317" y="19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511" name="Google Shape;3511;p40"/>
            <p:cNvGrpSpPr/>
            <p:nvPr/>
          </p:nvGrpSpPr>
          <p:grpSpPr>
            <a:xfrm>
              <a:off x="5149875" y="-114525"/>
              <a:ext cx="971875" cy="444925"/>
              <a:chOff x="5149875" y="-114525"/>
              <a:chExt cx="971875" cy="444925"/>
            </a:xfrm>
          </p:grpSpPr>
          <p:sp>
            <p:nvSpPr>
              <p:cNvPr id="3512" name="Google Shape;3512;p40"/>
              <p:cNvSpPr/>
              <p:nvPr/>
            </p:nvSpPr>
            <p:spPr>
              <a:xfrm>
                <a:off x="5149875" y="-40800"/>
                <a:ext cx="971875" cy="371200"/>
              </a:xfrm>
              <a:custGeom>
                <a:avLst/>
                <a:gdLst/>
                <a:ahLst/>
                <a:cxnLst/>
                <a:rect l="l" t="t" r="r" b="b"/>
                <a:pathLst>
                  <a:path w="38875" h="14848" extrusionOk="0">
                    <a:moveTo>
                      <a:pt x="9531" y="634"/>
                    </a:moveTo>
                    <a:cubicBezTo>
                      <a:pt x="7782" y="1700"/>
                      <a:pt x="5899" y="3183"/>
                      <a:pt x="5149" y="5099"/>
                    </a:cubicBezTo>
                    <a:lnTo>
                      <a:pt x="5149" y="5099"/>
                    </a:lnTo>
                    <a:cubicBezTo>
                      <a:pt x="4816" y="5966"/>
                      <a:pt x="4999" y="6649"/>
                      <a:pt x="4849" y="7549"/>
                    </a:cubicBezTo>
                    <a:lnTo>
                      <a:pt x="4849" y="7549"/>
                    </a:lnTo>
                    <a:cubicBezTo>
                      <a:pt x="4633" y="8882"/>
                      <a:pt x="3499" y="9298"/>
                      <a:pt x="2400" y="9748"/>
                    </a:cubicBezTo>
                    <a:lnTo>
                      <a:pt x="2400" y="9748"/>
                    </a:lnTo>
                    <a:cubicBezTo>
                      <a:pt x="1817" y="9982"/>
                      <a:pt x="1117" y="10182"/>
                      <a:pt x="717" y="10698"/>
                    </a:cubicBezTo>
                    <a:lnTo>
                      <a:pt x="717" y="10698"/>
                    </a:lnTo>
                    <a:cubicBezTo>
                      <a:pt x="0" y="11615"/>
                      <a:pt x="767" y="12814"/>
                      <a:pt x="1050" y="13864"/>
                    </a:cubicBezTo>
                    <a:lnTo>
                      <a:pt x="1050" y="13864"/>
                    </a:lnTo>
                    <a:cubicBezTo>
                      <a:pt x="4816" y="14847"/>
                      <a:pt x="8265" y="14497"/>
                      <a:pt x="11714" y="14481"/>
                    </a:cubicBezTo>
                    <a:lnTo>
                      <a:pt x="11714" y="14481"/>
                    </a:lnTo>
                    <a:cubicBezTo>
                      <a:pt x="14780" y="14447"/>
                      <a:pt x="17679" y="14247"/>
                      <a:pt x="20745" y="13931"/>
                    </a:cubicBezTo>
                    <a:lnTo>
                      <a:pt x="20745" y="13931"/>
                    </a:lnTo>
                    <a:cubicBezTo>
                      <a:pt x="23062" y="13697"/>
                      <a:pt x="25361" y="13414"/>
                      <a:pt x="27660" y="13131"/>
                    </a:cubicBezTo>
                    <a:lnTo>
                      <a:pt x="27660" y="13131"/>
                    </a:lnTo>
                    <a:cubicBezTo>
                      <a:pt x="28677" y="12998"/>
                      <a:pt x="29693" y="12948"/>
                      <a:pt x="30660" y="12681"/>
                    </a:cubicBezTo>
                    <a:lnTo>
                      <a:pt x="30660" y="12681"/>
                    </a:lnTo>
                    <a:cubicBezTo>
                      <a:pt x="32343" y="12231"/>
                      <a:pt x="33659" y="10965"/>
                      <a:pt x="35092" y="10048"/>
                    </a:cubicBezTo>
                    <a:lnTo>
                      <a:pt x="35092" y="10048"/>
                    </a:lnTo>
                    <a:cubicBezTo>
                      <a:pt x="36225" y="9332"/>
                      <a:pt x="37542" y="8349"/>
                      <a:pt x="38258" y="7216"/>
                    </a:cubicBezTo>
                    <a:lnTo>
                      <a:pt x="38258" y="7216"/>
                    </a:lnTo>
                    <a:cubicBezTo>
                      <a:pt x="38641" y="6599"/>
                      <a:pt x="38875" y="5683"/>
                      <a:pt x="38258" y="5233"/>
                    </a:cubicBezTo>
                    <a:lnTo>
                      <a:pt x="38258" y="5233"/>
                    </a:lnTo>
                    <a:cubicBezTo>
                      <a:pt x="37725" y="4833"/>
                      <a:pt x="36425" y="4916"/>
                      <a:pt x="35809" y="4716"/>
                    </a:cubicBezTo>
                    <a:lnTo>
                      <a:pt x="35809" y="4716"/>
                    </a:lnTo>
                    <a:cubicBezTo>
                      <a:pt x="34526" y="4333"/>
                      <a:pt x="33259" y="3866"/>
                      <a:pt x="31976" y="3433"/>
                    </a:cubicBezTo>
                    <a:lnTo>
                      <a:pt x="31976" y="3433"/>
                    </a:lnTo>
                    <a:cubicBezTo>
                      <a:pt x="31060" y="3117"/>
                      <a:pt x="30093" y="2900"/>
                      <a:pt x="29210" y="2500"/>
                    </a:cubicBezTo>
                    <a:lnTo>
                      <a:pt x="29210" y="2500"/>
                    </a:lnTo>
                    <a:cubicBezTo>
                      <a:pt x="28677" y="2250"/>
                      <a:pt x="28194" y="1867"/>
                      <a:pt x="27561" y="1834"/>
                    </a:cubicBezTo>
                    <a:lnTo>
                      <a:pt x="27561" y="1834"/>
                    </a:lnTo>
                    <a:cubicBezTo>
                      <a:pt x="26677" y="1800"/>
                      <a:pt x="25628" y="2267"/>
                      <a:pt x="24794" y="2567"/>
                    </a:cubicBezTo>
                    <a:lnTo>
                      <a:pt x="24794" y="2567"/>
                    </a:lnTo>
                    <a:cubicBezTo>
                      <a:pt x="24378" y="2717"/>
                      <a:pt x="24378" y="2850"/>
                      <a:pt x="23845" y="2733"/>
                    </a:cubicBezTo>
                    <a:lnTo>
                      <a:pt x="23845" y="2733"/>
                    </a:lnTo>
                    <a:cubicBezTo>
                      <a:pt x="23578" y="2667"/>
                      <a:pt x="23162" y="2333"/>
                      <a:pt x="22828" y="2250"/>
                    </a:cubicBezTo>
                    <a:lnTo>
                      <a:pt x="22828" y="2250"/>
                    </a:lnTo>
                    <a:cubicBezTo>
                      <a:pt x="21895" y="2017"/>
                      <a:pt x="20879" y="2200"/>
                      <a:pt x="19996" y="2417"/>
                    </a:cubicBezTo>
                    <a:lnTo>
                      <a:pt x="19996" y="2417"/>
                    </a:lnTo>
                    <a:cubicBezTo>
                      <a:pt x="19412" y="2567"/>
                      <a:pt x="19279" y="2417"/>
                      <a:pt x="18746" y="2250"/>
                    </a:cubicBezTo>
                    <a:lnTo>
                      <a:pt x="18746" y="2250"/>
                    </a:lnTo>
                    <a:cubicBezTo>
                      <a:pt x="17963" y="2017"/>
                      <a:pt x="17046" y="1967"/>
                      <a:pt x="16230" y="1800"/>
                    </a:cubicBezTo>
                    <a:lnTo>
                      <a:pt x="16230" y="1800"/>
                    </a:lnTo>
                    <a:cubicBezTo>
                      <a:pt x="14797" y="1500"/>
                      <a:pt x="13614" y="984"/>
                      <a:pt x="12314" y="317"/>
                    </a:cubicBezTo>
                    <a:lnTo>
                      <a:pt x="12314" y="317"/>
                    </a:lnTo>
                    <a:cubicBezTo>
                      <a:pt x="11864" y="101"/>
                      <a:pt x="11514" y="1"/>
                      <a:pt x="11181" y="1"/>
                    </a:cubicBezTo>
                    <a:lnTo>
                      <a:pt x="11181" y="1"/>
                    </a:lnTo>
                    <a:cubicBezTo>
                      <a:pt x="10631" y="1"/>
                      <a:pt x="10165" y="251"/>
                      <a:pt x="9531" y="634"/>
                    </a:cubicBezTo>
                  </a:path>
                </a:pathLst>
              </a:custGeom>
              <a:solidFill>
                <a:srgbClr val="F4F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3" name="Google Shape;3513;p40"/>
              <p:cNvSpPr/>
              <p:nvPr/>
            </p:nvSpPr>
            <p:spPr>
              <a:xfrm>
                <a:off x="5246100" y="-47450"/>
                <a:ext cx="502400" cy="242875"/>
              </a:xfrm>
              <a:custGeom>
                <a:avLst/>
                <a:gdLst/>
                <a:ahLst/>
                <a:cxnLst/>
                <a:rect l="l" t="t" r="r" b="b"/>
                <a:pathLst>
                  <a:path w="20096" h="9715" extrusionOk="0">
                    <a:moveTo>
                      <a:pt x="15797" y="2733"/>
                    </a:moveTo>
                    <a:cubicBezTo>
                      <a:pt x="15830" y="2516"/>
                      <a:pt x="15880" y="2266"/>
                      <a:pt x="15930" y="2016"/>
                    </a:cubicBezTo>
                    <a:cubicBezTo>
                      <a:pt x="14014" y="1400"/>
                      <a:pt x="11914" y="1133"/>
                      <a:pt x="9931" y="750"/>
                    </a:cubicBezTo>
                    <a:cubicBezTo>
                      <a:pt x="9132" y="600"/>
                      <a:pt x="8315" y="483"/>
                      <a:pt x="7515" y="283"/>
                    </a:cubicBezTo>
                    <a:cubicBezTo>
                      <a:pt x="6449" y="0"/>
                      <a:pt x="5582" y="400"/>
                      <a:pt x="4566" y="750"/>
                    </a:cubicBezTo>
                    <a:cubicBezTo>
                      <a:pt x="3050" y="1266"/>
                      <a:pt x="1867" y="2283"/>
                      <a:pt x="1117" y="3699"/>
                    </a:cubicBezTo>
                    <a:cubicBezTo>
                      <a:pt x="600" y="4666"/>
                      <a:pt x="417" y="5999"/>
                      <a:pt x="200" y="7065"/>
                    </a:cubicBezTo>
                    <a:cubicBezTo>
                      <a:pt x="0" y="8015"/>
                      <a:pt x="250" y="9481"/>
                      <a:pt x="1383" y="9614"/>
                    </a:cubicBezTo>
                    <a:cubicBezTo>
                      <a:pt x="2200" y="9714"/>
                      <a:pt x="3100" y="9415"/>
                      <a:pt x="3866" y="9181"/>
                    </a:cubicBezTo>
                    <a:cubicBezTo>
                      <a:pt x="4883" y="8881"/>
                      <a:pt x="5916" y="8781"/>
                      <a:pt x="6982" y="8748"/>
                    </a:cubicBezTo>
                    <a:cubicBezTo>
                      <a:pt x="8898" y="8698"/>
                      <a:pt x="11481" y="8465"/>
                      <a:pt x="13164" y="7448"/>
                    </a:cubicBezTo>
                    <a:cubicBezTo>
                      <a:pt x="14147" y="6848"/>
                      <a:pt x="15164" y="6282"/>
                      <a:pt x="15497" y="5099"/>
                    </a:cubicBezTo>
                    <a:cubicBezTo>
                      <a:pt x="15563" y="4832"/>
                      <a:pt x="15597" y="4549"/>
                      <a:pt x="15663" y="4282"/>
                    </a:cubicBezTo>
                    <a:cubicBezTo>
                      <a:pt x="15763" y="3833"/>
                      <a:pt x="15863" y="3383"/>
                      <a:pt x="16030" y="2966"/>
                    </a:cubicBezTo>
                    <a:cubicBezTo>
                      <a:pt x="16330" y="2250"/>
                      <a:pt x="16813" y="1716"/>
                      <a:pt x="17613" y="1616"/>
                    </a:cubicBezTo>
                    <a:cubicBezTo>
                      <a:pt x="18196" y="1550"/>
                      <a:pt x="20096" y="1916"/>
                      <a:pt x="19446" y="2899"/>
                    </a:cubicBezTo>
                    <a:cubicBezTo>
                      <a:pt x="19063" y="3466"/>
                      <a:pt x="17980" y="3283"/>
                      <a:pt x="17413" y="328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4" name="Google Shape;3514;p40"/>
              <p:cNvSpPr/>
              <p:nvPr/>
            </p:nvSpPr>
            <p:spPr>
              <a:xfrm>
                <a:off x="5773050" y="-9550"/>
                <a:ext cx="329950" cy="191650"/>
              </a:xfrm>
              <a:custGeom>
                <a:avLst/>
                <a:gdLst/>
                <a:ahLst/>
                <a:cxnLst/>
                <a:rect l="l" t="t" r="r" b="b"/>
                <a:pathLst>
                  <a:path w="13198" h="7666" extrusionOk="0">
                    <a:moveTo>
                      <a:pt x="534" y="1133"/>
                    </a:moveTo>
                    <a:cubicBezTo>
                      <a:pt x="1434" y="567"/>
                      <a:pt x="2134" y="117"/>
                      <a:pt x="3200" y="67"/>
                    </a:cubicBezTo>
                    <a:cubicBezTo>
                      <a:pt x="4300" y="17"/>
                      <a:pt x="5450" y="0"/>
                      <a:pt x="6516" y="184"/>
                    </a:cubicBezTo>
                    <a:cubicBezTo>
                      <a:pt x="7549" y="367"/>
                      <a:pt x="8682" y="834"/>
                      <a:pt x="9565" y="1400"/>
                    </a:cubicBezTo>
                    <a:cubicBezTo>
                      <a:pt x="9882" y="1600"/>
                      <a:pt x="10132" y="1883"/>
                      <a:pt x="10448" y="2083"/>
                    </a:cubicBezTo>
                    <a:cubicBezTo>
                      <a:pt x="10782" y="2300"/>
                      <a:pt x="11148" y="2400"/>
                      <a:pt x="11448" y="2650"/>
                    </a:cubicBezTo>
                    <a:cubicBezTo>
                      <a:pt x="12048" y="3166"/>
                      <a:pt x="13114" y="4183"/>
                      <a:pt x="13181" y="5033"/>
                    </a:cubicBezTo>
                    <a:cubicBezTo>
                      <a:pt x="13198" y="5382"/>
                      <a:pt x="13014" y="5466"/>
                      <a:pt x="12948" y="5749"/>
                    </a:cubicBezTo>
                    <a:cubicBezTo>
                      <a:pt x="12848" y="6166"/>
                      <a:pt x="12981" y="6216"/>
                      <a:pt x="12698" y="6549"/>
                    </a:cubicBezTo>
                    <a:cubicBezTo>
                      <a:pt x="11865" y="7499"/>
                      <a:pt x="10515" y="7665"/>
                      <a:pt x="9399" y="7115"/>
                    </a:cubicBezTo>
                    <a:cubicBezTo>
                      <a:pt x="7682" y="6282"/>
                      <a:pt x="6033" y="5332"/>
                      <a:pt x="4333" y="4449"/>
                    </a:cubicBezTo>
                    <a:cubicBezTo>
                      <a:pt x="3083" y="3783"/>
                      <a:pt x="1" y="3333"/>
                      <a:pt x="534" y="113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5" name="Google Shape;3515;p40"/>
              <p:cNvSpPr/>
              <p:nvPr/>
            </p:nvSpPr>
            <p:spPr>
              <a:xfrm>
                <a:off x="5886375" y="-78700"/>
                <a:ext cx="176225" cy="138325"/>
              </a:xfrm>
              <a:custGeom>
                <a:avLst/>
                <a:gdLst/>
                <a:ahLst/>
                <a:cxnLst/>
                <a:rect l="l" t="t" r="r" b="b"/>
                <a:pathLst>
                  <a:path w="7049" h="5533" extrusionOk="0">
                    <a:moveTo>
                      <a:pt x="317" y="3583"/>
                    </a:moveTo>
                    <a:cubicBezTo>
                      <a:pt x="183" y="3233"/>
                      <a:pt x="0" y="2966"/>
                      <a:pt x="150" y="2633"/>
                    </a:cubicBezTo>
                    <a:cubicBezTo>
                      <a:pt x="267" y="2333"/>
                      <a:pt x="583" y="2017"/>
                      <a:pt x="800" y="1767"/>
                    </a:cubicBezTo>
                    <a:cubicBezTo>
                      <a:pt x="1400" y="1083"/>
                      <a:pt x="2250" y="534"/>
                      <a:pt x="3149" y="300"/>
                    </a:cubicBezTo>
                    <a:cubicBezTo>
                      <a:pt x="4349" y="0"/>
                      <a:pt x="6082" y="317"/>
                      <a:pt x="6582" y="1583"/>
                    </a:cubicBezTo>
                    <a:cubicBezTo>
                      <a:pt x="7048" y="2750"/>
                      <a:pt x="6349" y="4166"/>
                      <a:pt x="5382" y="4866"/>
                    </a:cubicBezTo>
                    <a:cubicBezTo>
                      <a:pt x="4732" y="5332"/>
                      <a:pt x="4099" y="5532"/>
                      <a:pt x="3283" y="5399"/>
                    </a:cubicBezTo>
                    <a:cubicBezTo>
                      <a:pt x="2366" y="5266"/>
                      <a:pt x="1366" y="4833"/>
                      <a:pt x="317" y="358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6" name="Google Shape;3516;p40"/>
              <p:cNvSpPr/>
              <p:nvPr/>
            </p:nvSpPr>
            <p:spPr>
              <a:xfrm>
                <a:off x="5226925" y="-102875"/>
                <a:ext cx="191650" cy="172075"/>
              </a:xfrm>
              <a:custGeom>
                <a:avLst/>
                <a:gdLst/>
                <a:ahLst/>
                <a:cxnLst/>
                <a:rect l="l" t="t" r="r" b="b"/>
                <a:pathLst>
                  <a:path w="7666" h="6883" extrusionOk="0">
                    <a:moveTo>
                      <a:pt x="7649" y="3717"/>
                    </a:moveTo>
                    <a:cubicBezTo>
                      <a:pt x="7666" y="3017"/>
                      <a:pt x="7616" y="2500"/>
                      <a:pt x="7283" y="1867"/>
                    </a:cubicBezTo>
                    <a:cubicBezTo>
                      <a:pt x="6883" y="1134"/>
                      <a:pt x="6266" y="634"/>
                      <a:pt x="5450" y="451"/>
                    </a:cubicBezTo>
                    <a:cubicBezTo>
                      <a:pt x="3500" y="1"/>
                      <a:pt x="551" y="617"/>
                      <a:pt x="234" y="2967"/>
                    </a:cubicBezTo>
                    <a:cubicBezTo>
                      <a:pt x="1" y="4733"/>
                      <a:pt x="1284" y="6449"/>
                      <a:pt x="3034" y="6733"/>
                    </a:cubicBezTo>
                    <a:cubicBezTo>
                      <a:pt x="3917" y="6883"/>
                      <a:pt x="4866" y="6766"/>
                      <a:pt x="5666" y="6383"/>
                    </a:cubicBezTo>
                    <a:cubicBezTo>
                      <a:pt x="6349" y="6066"/>
                      <a:pt x="6883" y="5450"/>
                      <a:pt x="7649" y="371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7" name="Google Shape;3517;p40"/>
              <p:cNvSpPr/>
              <p:nvPr/>
            </p:nvSpPr>
            <p:spPr>
              <a:xfrm>
                <a:off x="5436475" y="-114525"/>
                <a:ext cx="67500" cy="88750"/>
              </a:xfrm>
              <a:custGeom>
                <a:avLst/>
                <a:gdLst/>
                <a:ahLst/>
                <a:cxnLst/>
                <a:rect l="l" t="t" r="r" b="b"/>
                <a:pathLst>
                  <a:path w="2700" h="3550" extrusionOk="0">
                    <a:moveTo>
                      <a:pt x="1267" y="3550"/>
                    </a:moveTo>
                    <a:cubicBezTo>
                      <a:pt x="933" y="3316"/>
                      <a:pt x="600" y="3166"/>
                      <a:pt x="400" y="2800"/>
                    </a:cubicBezTo>
                    <a:cubicBezTo>
                      <a:pt x="167" y="2400"/>
                      <a:pt x="0" y="2017"/>
                      <a:pt x="0" y="1533"/>
                    </a:cubicBezTo>
                    <a:cubicBezTo>
                      <a:pt x="34" y="734"/>
                      <a:pt x="550" y="0"/>
                      <a:pt x="1400" y="67"/>
                    </a:cubicBezTo>
                    <a:cubicBezTo>
                      <a:pt x="2133" y="117"/>
                      <a:pt x="2583" y="617"/>
                      <a:pt x="2650" y="1350"/>
                    </a:cubicBezTo>
                    <a:cubicBezTo>
                      <a:pt x="2700" y="2117"/>
                      <a:pt x="2100" y="2850"/>
                      <a:pt x="1483" y="323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518" name="Google Shape;3518;p40"/>
          <p:cNvGrpSpPr/>
          <p:nvPr/>
        </p:nvGrpSpPr>
        <p:grpSpPr>
          <a:xfrm>
            <a:off x="5184025" y="-181075"/>
            <a:ext cx="1591750" cy="538225"/>
            <a:chOff x="5184025" y="-943075"/>
            <a:chExt cx="1591750" cy="538225"/>
          </a:xfrm>
        </p:grpSpPr>
        <p:sp>
          <p:nvSpPr>
            <p:cNvPr id="3519" name="Google Shape;3519;p40"/>
            <p:cNvSpPr/>
            <p:nvPr/>
          </p:nvSpPr>
          <p:spPr>
            <a:xfrm>
              <a:off x="5184025" y="-943075"/>
              <a:ext cx="1591750" cy="538225"/>
            </a:xfrm>
            <a:custGeom>
              <a:avLst/>
              <a:gdLst/>
              <a:ahLst/>
              <a:cxnLst/>
              <a:rect l="l" t="t" r="r" b="b"/>
              <a:pathLst>
                <a:path w="63670" h="21529" extrusionOk="0">
                  <a:moveTo>
                    <a:pt x="51305" y="50"/>
                  </a:moveTo>
                  <a:cubicBezTo>
                    <a:pt x="46623" y="84"/>
                    <a:pt x="41941" y="100"/>
                    <a:pt x="37275" y="50"/>
                  </a:cubicBezTo>
                  <a:lnTo>
                    <a:pt x="37275" y="50"/>
                  </a:lnTo>
                  <a:cubicBezTo>
                    <a:pt x="32043" y="0"/>
                    <a:pt x="26361" y="1650"/>
                    <a:pt x="21979" y="4483"/>
                  </a:cubicBezTo>
                  <a:lnTo>
                    <a:pt x="21979" y="4483"/>
                  </a:lnTo>
                  <a:cubicBezTo>
                    <a:pt x="21496" y="4783"/>
                    <a:pt x="20929" y="5182"/>
                    <a:pt x="20396" y="5282"/>
                  </a:cubicBezTo>
                  <a:lnTo>
                    <a:pt x="20396" y="5282"/>
                  </a:lnTo>
                  <a:cubicBezTo>
                    <a:pt x="19846" y="5382"/>
                    <a:pt x="19846" y="5299"/>
                    <a:pt x="19296" y="4966"/>
                  </a:cubicBezTo>
                  <a:lnTo>
                    <a:pt x="19296" y="4966"/>
                  </a:lnTo>
                  <a:cubicBezTo>
                    <a:pt x="18013" y="4133"/>
                    <a:pt x="15947" y="3549"/>
                    <a:pt x="14481" y="3283"/>
                  </a:cubicBezTo>
                  <a:lnTo>
                    <a:pt x="14481" y="3283"/>
                  </a:lnTo>
                  <a:cubicBezTo>
                    <a:pt x="13231" y="3066"/>
                    <a:pt x="11815" y="3166"/>
                    <a:pt x="10581" y="3400"/>
                  </a:cubicBezTo>
                  <a:lnTo>
                    <a:pt x="10581" y="3400"/>
                  </a:lnTo>
                  <a:cubicBezTo>
                    <a:pt x="8482" y="3816"/>
                    <a:pt x="6649" y="3883"/>
                    <a:pt x="4733" y="4916"/>
                  </a:cubicBezTo>
                  <a:lnTo>
                    <a:pt x="4733" y="4916"/>
                  </a:lnTo>
                  <a:cubicBezTo>
                    <a:pt x="3017" y="5849"/>
                    <a:pt x="1" y="8015"/>
                    <a:pt x="2050" y="10181"/>
                  </a:cubicBezTo>
                  <a:lnTo>
                    <a:pt x="2050" y="10181"/>
                  </a:lnTo>
                  <a:cubicBezTo>
                    <a:pt x="2950" y="11131"/>
                    <a:pt x="4450" y="11748"/>
                    <a:pt x="5516" y="12531"/>
                  </a:cubicBezTo>
                  <a:lnTo>
                    <a:pt x="5516" y="12531"/>
                  </a:lnTo>
                  <a:cubicBezTo>
                    <a:pt x="6832" y="13480"/>
                    <a:pt x="7782" y="14564"/>
                    <a:pt x="9398" y="15080"/>
                  </a:cubicBezTo>
                  <a:lnTo>
                    <a:pt x="9398" y="15080"/>
                  </a:lnTo>
                  <a:cubicBezTo>
                    <a:pt x="13348" y="16363"/>
                    <a:pt x="17663" y="15813"/>
                    <a:pt x="21646" y="16863"/>
                  </a:cubicBezTo>
                  <a:lnTo>
                    <a:pt x="21646" y="16863"/>
                  </a:lnTo>
                  <a:cubicBezTo>
                    <a:pt x="22095" y="16980"/>
                    <a:pt x="22945" y="17196"/>
                    <a:pt x="23279" y="17496"/>
                  </a:cubicBezTo>
                  <a:lnTo>
                    <a:pt x="23279" y="17496"/>
                  </a:lnTo>
                  <a:cubicBezTo>
                    <a:pt x="23512" y="17713"/>
                    <a:pt x="23545" y="17979"/>
                    <a:pt x="23728" y="18213"/>
                  </a:cubicBezTo>
                  <a:lnTo>
                    <a:pt x="23728" y="18213"/>
                  </a:lnTo>
                  <a:cubicBezTo>
                    <a:pt x="24295" y="18946"/>
                    <a:pt x="24895" y="19129"/>
                    <a:pt x="25778" y="19329"/>
                  </a:cubicBezTo>
                  <a:lnTo>
                    <a:pt x="25778" y="19329"/>
                  </a:lnTo>
                  <a:cubicBezTo>
                    <a:pt x="29044" y="20096"/>
                    <a:pt x="32710" y="20279"/>
                    <a:pt x="36042" y="20262"/>
                  </a:cubicBezTo>
                  <a:lnTo>
                    <a:pt x="36042" y="20262"/>
                  </a:lnTo>
                  <a:cubicBezTo>
                    <a:pt x="42207" y="20245"/>
                    <a:pt x="48556" y="19879"/>
                    <a:pt x="54488" y="21529"/>
                  </a:cubicBezTo>
                  <a:lnTo>
                    <a:pt x="54488" y="21529"/>
                  </a:lnTo>
                  <a:cubicBezTo>
                    <a:pt x="53471" y="20912"/>
                    <a:pt x="52772" y="20179"/>
                    <a:pt x="52888" y="19629"/>
                  </a:cubicBezTo>
                  <a:lnTo>
                    <a:pt x="52888" y="19629"/>
                  </a:lnTo>
                  <a:cubicBezTo>
                    <a:pt x="52972" y="19229"/>
                    <a:pt x="53455" y="18879"/>
                    <a:pt x="53621" y="18446"/>
                  </a:cubicBezTo>
                  <a:lnTo>
                    <a:pt x="53621" y="18446"/>
                  </a:lnTo>
                  <a:cubicBezTo>
                    <a:pt x="53821" y="17979"/>
                    <a:pt x="53871" y="17579"/>
                    <a:pt x="54255" y="17196"/>
                  </a:cubicBezTo>
                  <a:lnTo>
                    <a:pt x="54255" y="17196"/>
                  </a:lnTo>
                  <a:cubicBezTo>
                    <a:pt x="54671" y="16780"/>
                    <a:pt x="54954" y="16796"/>
                    <a:pt x="55371" y="16813"/>
                  </a:cubicBezTo>
                  <a:lnTo>
                    <a:pt x="55371" y="16813"/>
                  </a:lnTo>
                  <a:cubicBezTo>
                    <a:pt x="55554" y="16830"/>
                    <a:pt x="55754" y="16830"/>
                    <a:pt x="55988" y="16813"/>
                  </a:cubicBezTo>
                  <a:lnTo>
                    <a:pt x="55988" y="16813"/>
                  </a:lnTo>
                  <a:cubicBezTo>
                    <a:pt x="57437" y="16663"/>
                    <a:pt x="58337" y="15580"/>
                    <a:pt x="59470" y="14830"/>
                  </a:cubicBezTo>
                  <a:lnTo>
                    <a:pt x="59470" y="14830"/>
                  </a:lnTo>
                  <a:cubicBezTo>
                    <a:pt x="60037" y="14447"/>
                    <a:pt x="60703" y="13980"/>
                    <a:pt x="61053" y="13414"/>
                  </a:cubicBezTo>
                  <a:lnTo>
                    <a:pt x="61053" y="13414"/>
                  </a:lnTo>
                  <a:cubicBezTo>
                    <a:pt x="61453" y="12747"/>
                    <a:pt x="61720" y="11931"/>
                    <a:pt x="62069" y="11231"/>
                  </a:cubicBezTo>
                  <a:lnTo>
                    <a:pt x="62069" y="11231"/>
                  </a:lnTo>
                  <a:cubicBezTo>
                    <a:pt x="62519" y="10315"/>
                    <a:pt x="63086" y="9631"/>
                    <a:pt x="63303" y="8582"/>
                  </a:cubicBezTo>
                  <a:lnTo>
                    <a:pt x="63303" y="8582"/>
                  </a:lnTo>
                  <a:cubicBezTo>
                    <a:pt x="63469" y="7782"/>
                    <a:pt x="63669" y="7065"/>
                    <a:pt x="63652" y="6249"/>
                  </a:cubicBezTo>
                  <a:lnTo>
                    <a:pt x="63652" y="6249"/>
                  </a:lnTo>
                  <a:cubicBezTo>
                    <a:pt x="63636" y="4783"/>
                    <a:pt x="63619" y="3616"/>
                    <a:pt x="62386" y="2583"/>
                  </a:cubicBezTo>
                  <a:lnTo>
                    <a:pt x="62386" y="2583"/>
                  </a:lnTo>
                  <a:cubicBezTo>
                    <a:pt x="60986" y="1433"/>
                    <a:pt x="59054" y="967"/>
                    <a:pt x="57304" y="683"/>
                  </a:cubicBezTo>
                  <a:lnTo>
                    <a:pt x="57304" y="683"/>
                  </a:lnTo>
                  <a:cubicBezTo>
                    <a:pt x="55371" y="384"/>
                    <a:pt x="53372" y="50"/>
                    <a:pt x="51405" y="50"/>
                  </a:cubicBezTo>
                  <a:lnTo>
                    <a:pt x="51405" y="50"/>
                  </a:lnTo>
                  <a:cubicBezTo>
                    <a:pt x="51372" y="50"/>
                    <a:pt x="51339" y="50"/>
                    <a:pt x="51305" y="50"/>
                  </a:cubicBezTo>
                </a:path>
              </a:pathLst>
            </a:custGeom>
            <a:solidFill>
              <a:srgbClr val="F4F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0" name="Google Shape;3520;p40"/>
            <p:cNvSpPr/>
            <p:nvPr/>
          </p:nvSpPr>
          <p:spPr>
            <a:xfrm>
              <a:off x="6234625" y="-882250"/>
              <a:ext cx="521550" cy="340350"/>
            </a:xfrm>
            <a:custGeom>
              <a:avLst/>
              <a:gdLst/>
              <a:ahLst/>
              <a:cxnLst/>
              <a:rect l="l" t="t" r="r" b="b"/>
              <a:pathLst>
                <a:path w="20862" h="13614" extrusionOk="0">
                  <a:moveTo>
                    <a:pt x="18279" y="683"/>
                  </a:moveTo>
                  <a:cubicBezTo>
                    <a:pt x="17663" y="383"/>
                    <a:pt x="17113" y="0"/>
                    <a:pt x="16430" y="33"/>
                  </a:cubicBezTo>
                  <a:cubicBezTo>
                    <a:pt x="15896" y="50"/>
                    <a:pt x="15313" y="250"/>
                    <a:pt x="14797" y="367"/>
                  </a:cubicBezTo>
                  <a:cubicBezTo>
                    <a:pt x="12930" y="750"/>
                    <a:pt x="11048" y="1033"/>
                    <a:pt x="9181" y="1466"/>
                  </a:cubicBezTo>
                  <a:cubicBezTo>
                    <a:pt x="7065" y="1950"/>
                    <a:pt x="4782" y="2499"/>
                    <a:pt x="2916" y="3666"/>
                  </a:cubicBezTo>
                  <a:cubicBezTo>
                    <a:pt x="1866" y="4332"/>
                    <a:pt x="633" y="5465"/>
                    <a:pt x="283" y="6715"/>
                  </a:cubicBezTo>
                  <a:cubicBezTo>
                    <a:pt x="0" y="7698"/>
                    <a:pt x="500" y="8148"/>
                    <a:pt x="1416" y="8481"/>
                  </a:cubicBezTo>
                  <a:cubicBezTo>
                    <a:pt x="2616" y="8931"/>
                    <a:pt x="3899" y="9048"/>
                    <a:pt x="5116" y="9431"/>
                  </a:cubicBezTo>
                  <a:cubicBezTo>
                    <a:pt x="6249" y="9798"/>
                    <a:pt x="7215" y="10364"/>
                    <a:pt x="8198" y="10997"/>
                  </a:cubicBezTo>
                  <a:cubicBezTo>
                    <a:pt x="8931" y="11481"/>
                    <a:pt x="9698" y="12214"/>
                    <a:pt x="10498" y="12597"/>
                  </a:cubicBezTo>
                  <a:cubicBezTo>
                    <a:pt x="11731" y="13164"/>
                    <a:pt x="12897" y="13613"/>
                    <a:pt x="14280" y="13530"/>
                  </a:cubicBezTo>
                  <a:cubicBezTo>
                    <a:pt x="15680" y="13447"/>
                    <a:pt x="17296" y="12747"/>
                    <a:pt x="18229" y="11681"/>
                  </a:cubicBezTo>
                  <a:cubicBezTo>
                    <a:pt x="19262" y="10531"/>
                    <a:pt x="19779" y="9198"/>
                    <a:pt x="20295" y="7765"/>
                  </a:cubicBezTo>
                  <a:cubicBezTo>
                    <a:pt x="20579" y="6915"/>
                    <a:pt x="20862" y="5965"/>
                    <a:pt x="20795" y="5066"/>
                  </a:cubicBezTo>
                  <a:cubicBezTo>
                    <a:pt x="20662" y="3466"/>
                    <a:pt x="19846" y="2483"/>
                    <a:pt x="18279" y="68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1" name="Google Shape;3521;p40"/>
            <p:cNvSpPr/>
            <p:nvPr/>
          </p:nvSpPr>
          <p:spPr>
            <a:xfrm>
              <a:off x="5239025" y="-832275"/>
              <a:ext cx="371175" cy="256225"/>
            </a:xfrm>
            <a:custGeom>
              <a:avLst/>
              <a:gdLst/>
              <a:ahLst/>
              <a:cxnLst/>
              <a:rect l="l" t="t" r="r" b="b"/>
              <a:pathLst>
                <a:path w="14847" h="10249" extrusionOk="0">
                  <a:moveTo>
                    <a:pt x="12081" y="650"/>
                  </a:moveTo>
                  <a:cubicBezTo>
                    <a:pt x="11347" y="384"/>
                    <a:pt x="10814" y="184"/>
                    <a:pt x="10031" y="117"/>
                  </a:cubicBezTo>
                  <a:cubicBezTo>
                    <a:pt x="8731" y="1"/>
                    <a:pt x="7398" y="117"/>
                    <a:pt x="6132" y="401"/>
                  </a:cubicBezTo>
                  <a:cubicBezTo>
                    <a:pt x="4616" y="734"/>
                    <a:pt x="2749" y="1167"/>
                    <a:pt x="1533" y="2217"/>
                  </a:cubicBezTo>
                  <a:cubicBezTo>
                    <a:pt x="600" y="3017"/>
                    <a:pt x="0" y="4383"/>
                    <a:pt x="833" y="5466"/>
                  </a:cubicBezTo>
                  <a:cubicBezTo>
                    <a:pt x="1216" y="5949"/>
                    <a:pt x="1733" y="6316"/>
                    <a:pt x="2116" y="6799"/>
                  </a:cubicBezTo>
                  <a:cubicBezTo>
                    <a:pt x="2400" y="7116"/>
                    <a:pt x="2666" y="7399"/>
                    <a:pt x="2883" y="7749"/>
                  </a:cubicBezTo>
                  <a:cubicBezTo>
                    <a:pt x="4232" y="9965"/>
                    <a:pt x="7015" y="10248"/>
                    <a:pt x="9365" y="9698"/>
                  </a:cubicBezTo>
                  <a:cubicBezTo>
                    <a:pt x="11347" y="9232"/>
                    <a:pt x="12980" y="8149"/>
                    <a:pt x="13897" y="6266"/>
                  </a:cubicBezTo>
                  <a:cubicBezTo>
                    <a:pt x="14847" y="4300"/>
                    <a:pt x="14063" y="2300"/>
                    <a:pt x="12081" y="65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2" name="Google Shape;3522;p40"/>
            <p:cNvSpPr/>
            <p:nvPr/>
          </p:nvSpPr>
          <p:spPr>
            <a:xfrm>
              <a:off x="5453125" y="-588575"/>
              <a:ext cx="255800" cy="66675"/>
            </a:xfrm>
            <a:custGeom>
              <a:avLst/>
              <a:gdLst/>
              <a:ahLst/>
              <a:cxnLst/>
              <a:rect l="l" t="t" r="r" b="b"/>
              <a:pathLst>
                <a:path w="10232" h="2667" extrusionOk="0">
                  <a:moveTo>
                    <a:pt x="1" y="1417"/>
                  </a:moveTo>
                  <a:cubicBezTo>
                    <a:pt x="2517" y="217"/>
                    <a:pt x="5566" y="0"/>
                    <a:pt x="8249" y="717"/>
                  </a:cubicBezTo>
                  <a:cubicBezTo>
                    <a:pt x="8815" y="867"/>
                    <a:pt x="9299" y="1150"/>
                    <a:pt x="9699" y="1567"/>
                  </a:cubicBezTo>
                  <a:cubicBezTo>
                    <a:pt x="9798" y="1667"/>
                    <a:pt x="10215" y="2083"/>
                    <a:pt x="10232" y="2233"/>
                  </a:cubicBezTo>
                  <a:cubicBezTo>
                    <a:pt x="10065" y="2250"/>
                    <a:pt x="9982" y="2366"/>
                    <a:pt x="9832" y="2416"/>
                  </a:cubicBezTo>
                  <a:cubicBezTo>
                    <a:pt x="9665" y="2466"/>
                    <a:pt x="9449" y="2516"/>
                    <a:pt x="9265" y="2550"/>
                  </a:cubicBezTo>
                  <a:cubicBezTo>
                    <a:pt x="8765" y="2666"/>
                    <a:pt x="8099" y="2550"/>
                    <a:pt x="7599" y="2550"/>
                  </a:cubicBezTo>
                  <a:cubicBezTo>
                    <a:pt x="6599" y="2550"/>
                    <a:pt x="5583" y="2633"/>
                    <a:pt x="4616" y="2416"/>
                  </a:cubicBezTo>
                  <a:cubicBezTo>
                    <a:pt x="3867" y="2233"/>
                    <a:pt x="3100" y="2150"/>
                    <a:pt x="2350" y="1983"/>
                  </a:cubicBezTo>
                  <a:cubicBezTo>
                    <a:pt x="1817" y="1866"/>
                    <a:pt x="1250" y="1633"/>
                    <a:pt x="1" y="141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3" name="Google Shape;3523;p40"/>
            <p:cNvSpPr/>
            <p:nvPr/>
          </p:nvSpPr>
          <p:spPr>
            <a:xfrm>
              <a:off x="5726825" y="-537350"/>
              <a:ext cx="38350" cy="33775"/>
            </a:xfrm>
            <a:custGeom>
              <a:avLst/>
              <a:gdLst/>
              <a:ahLst/>
              <a:cxnLst/>
              <a:rect l="l" t="t" r="r" b="b"/>
              <a:pathLst>
                <a:path w="1534" h="1351" extrusionOk="0">
                  <a:moveTo>
                    <a:pt x="0" y="784"/>
                  </a:moveTo>
                  <a:cubicBezTo>
                    <a:pt x="483" y="551"/>
                    <a:pt x="1183" y="1"/>
                    <a:pt x="1450" y="751"/>
                  </a:cubicBezTo>
                  <a:cubicBezTo>
                    <a:pt x="1533" y="967"/>
                    <a:pt x="1317" y="1350"/>
                    <a:pt x="983" y="133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4" name="Google Shape;3524;p40"/>
            <p:cNvSpPr/>
            <p:nvPr/>
          </p:nvSpPr>
          <p:spPr>
            <a:xfrm>
              <a:off x="5638925" y="-693550"/>
              <a:ext cx="915225" cy="267050"/>
            </a:xfrm>
            <a:custGeom>
              <a:avLst/>
              <a:gdLst/>
              <a:ahLst/>
              <a:cxnLst/>
              <a:rect l="l" t="t" r="r" b="b"/>
              <a:pathLst>
                <a:path w="36609" h="10682" extrusionOk="0">
                  <a:moveTo>
                    <a:pt x="33826" y="10681"/>
                  </a:moveTo>
                  <a:cubicBezTo>
                    <a:pt x="33309" y="10281"/>
                    <a:pt x="33293" y="10198"/>
                    <a:pt x="32809" y="10115"/>
                  </a:cubicBezTo>
                  <a:cubicBezTo>
                    <a:pt x="32643" y="10081"/>
                    <a:pt x="32476" y="10048"/>
                    <a:pt x="32293" y="9998"/>
                  </a:cubicBezTo>
                  <a:cubicBezTo>
                    <a:pt x="31660" y="9881"/>
                    <a:pt x="30926" y="9948"/>
                    <a:pt x="30293" y="9965"/>
                  </a:cubicBezTo>
                  <a:cubicBezTo>
                    <a:pt x="29543" y="9998"/>
                    <a:pt x="28827" y="10115"/>
                    <a:pt x="28077" y="10115"/>
                  </a:cubicBezTo>
                  <a:cubicBezTo>
                    <a:pt x="27661" y="10115"/>
                    <a:pt x="27227" y="10148"/>
                    <a:pt x="26811" y="10115"/>
                  </a:cubicBezTo>
                  <a:cubicBezTo>
                    <a:pt x="26411" y="10098"/>
                    <a:pt x="26028" y="9981"/>
                    <a:pt x="25628" y="9965"/>
                  </a:cubicBezTo>
                  <a:cubicBezTo>
                    <a:pt x="23745" y="9881"/>
                    <a:pt x="21829" y="9965"/>
                    <a:pt x="19946" y="9981"/>
                  </a:cubicBezTo>
                  <a:cubicBezTo>
                    <a:pt x="18629" y="9981"/>
                    <a:pt x="17330" y="9865"/>
                    <a:pt x="16013" y="9831"/>
                  </a:cubicBezTo>
                  <a:cubicBezTo>
                    <a:pt x="14580" y="9815"/>
                    <a:pt x="13264" y="9515"/>
                    <a:pt x="11864" y="9298"/>
                  </a:cubicBezTo>
                  <a:cubicBezTo>
                    <a:pt x="10465" y="9081"/>
                    <a:pt x="9065" y="8948"/>
                    <a:pt x="7699" y="8598"/>
                  </a:cubicBezTo>
                  <a:cubicBezTo>
                    <a:pt x="6965" y="8432"/>
                    <a:pt x="5799" y="8348"/>
                    <a:pt x="5349" y="7732"/>
                  </a:cubicBezTo>
                  <a:cubicBezTo>
                    <a:pt x="5016" y="7282"/>
                    <a:pt x="5349" y="6715"/>
                    <a:pt x="5649" y="6315"/>
                  </a:cubicBezTo>
                  <a:cubicBezTo>
                    <a:pt x="5949" y="5949"/>
                    <a:pt x="6832" y="5632"/>
                    <a:pt x="6715" y="5066"/>
                  </a:cubicBezTo>
                  <a:cubicBezTo>
                    <a:pt x="6682" y="4849"/>
                    <a:pt x="6432" y="4732"/>
                    <a:pt x="6266" y="4649"/>
                  </a:cubicBezTo>
                  <a:cubicBezTo>
                    <a:pt x="5866" y="4449"/>
                    <a:pt x="5449" y="4366"/>
                    <a:pt x="5033" y="4216"/>
                  </a:cubicBezTo>
                  <a:cubicBezTo>
                    <a:pt x="4383" y="3999"/>
                    <a:pt x="3666" y="3899"/>
                    <a:pt x="2983" y="3833"/>
                  </a:cubicBezTo>
                  <a:cubicBezTo>
                    <a:pt x="2317" y="3766"/>
                    <a:pt x="1600" y="3799"/>
                    <a:pt x="1000" y="3449"/>
                  </a:cubicBezTo>
                  <a:cubicBezTo>
                    <a:pt x="534" y="3183"/>
                    <a:pt x="0" y="2600"/>
                    <a:pt x="317" y="2000"/>
                  </a:cubicBezTo>
                  <a:cubicBezTo>
                    <a:pt x="417" y="1833"/>
                    <a:pt x="684" y="1733"/>
                    <a:pt x="850" y="1667"/>
                  </a:cubicBezTo>
                  <a:cubicBezTo>
                    <a:pt x="1283" y="1450"/>
                    <a:pt x="1800" y="1283"/>
                    <a:pt x="2267" y="1167"/>
                  </a:cubicBezTo>
                  <a:cubicBezTo>
                    <a:pt x="2816" y="1017"/>
                    <a:pt x="3450" y="983"/>
                    <a:pt x="4033" y="850"/>
                  </a:cubicBezTo>
                  <a:cubicBezTo>
                    <a:pt x="4999" y="633"/>
                    <a:pt x="6016" y="617"/>
                    <a:pt x="6982" y="434"/>
                  </a:cubicBezTo>
                  <a:cubicBezTo>
                    <a:pt x="9298" y="0"/>
                    <a:pt x="11764" y="350"/>
                    <a:pt x="14080" y="600"/>
                  </a:cubicBezTo>
                  <a:cubicBezTo>
                    <a:pt x="15114" y="717"/>
                    <a:pt x="16147" y="917"/>
                    <a:pt x="17196" y="817"/>
                  </a:cubicBezTo>
                  <a:cubicBezTo>
                    <a:pt x="18313" y="733"/>
                    <a:pt x="19413" y="767"/>
                    <a:pt x="20529" y="683"/>
                  </a:cubicBezTo>
                  <a:cubicBezTo>
                    <a:pt x="21712" y="583"/>
                    <a:pt x="22812" y="600"/>
                    <a:pt x="23978" y="850"/>
                  </a:cubicBezTo>
                  <a:cubicBezTo>
                    <a:pt x="24995" y="1067"/>
                    <a:pt x="26144" y="1150"/>
                    <a:pt x="27094" y="1583"/>
                  </a:cubicBezTo>
                  <a:cubicBezTo>
                    <a:pt x="28444" y="2200"/>
                    <a:pt x="29827" y="2800"/>
                    <a:pt x="31076" y="3583"/>
                  </a:cubicBezTo>
                  <a:cubicBezTo>
                    <a:pt x="31460" y="3816"/>
                    <a:pt x="31793" y="4116"/>
                    <a:pt x="32143" y="4366"/>
                  </a:cubicBezTo>
                  <a:cubicBezTo>
                    <a:pt x="32459" y="4583"/>
                    <a:pt x="32826" y="4699"/>
                    <a:pt x="33126" y="4916"/>
                  </a:cubicBezTo>
                  <a:cubicBezTo>
                    <a:pt x="33709" y="5332"/>
                    <a:pt x="34426" y="5599"/>
                    <a:pt x="34976" y="6065"/>
                  </a:cubicBezTo>
                  <a:cubicBezTo>
                    <a:pt x="35342" y="6365"/>
                    <a:pt x="35725" y="6599"/>
                    <a:pt x="36075" y="6882"/>
                  </a:cubicBezTo>
                  <a:cubicBezTo>
                    <a:pt x="36275" y="7032"/>
                    <a:pt x="36559" y="7332"/>
                    <a:pt x="36609" y="7548"/>
                  </a:cubicBezTo>
                  <a:cubicBezTo>
                    <a:pt x="36525" y="7632"/>
                    <a:pt x="36425" y="7782"/>
                    <a:pt x="36325" y="7848"/>
                  </a:cubicBezTo>
                  <a:cubicBezTo>
                    <a:pt x="36225" y="7898"/>
                    <a:pt x="36009" y="7865"/>
                    <a:pt x="35909" y="7898"/>
                  </a:cubicBezTo>
                  <a:cubicBezTo>
                    <a:pt x="35675" y="7948"/>
                    <a:pt x="35509" y="8082"/>
                    <a:pt x="35292" y="8132"/>
                  </a:cubicBezTo>
                  <a:cubicBezTo>
                    <a:pt x="35059" y="8198"/>
                    <a:pt x="34876" y="8215"/>
                    <a:pt x="34676" y="8332"/>
                  </a:cubicBezTo>
                  <a:cubicBezTo>
                    <a:pt x="34292" y="8498"/>
                    <a:pt x="33992" y="8615"/>
                    <a:pt x="33792" y="8998"/>
                  </a:cubicBezTo>
                  <a:cubicBezTo>
                    <a:pt x="33626" y="9298"/>
                    <a:pt x="33509" y="9715"/>
                    <a:pt x="33826" y="10681"/>
                  </a:cubicBezTo>
                  <a:close/>
                </a:path>
              </a:pathLst>
            </a:custGeom>
            <a:solidFill>
              <a:srgbClr val="E8E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5" name="Google Shape;3525;p40"/>
            <p:cNvSpPr/>
            <p:nvPr/>
          </p:nvSpPr>
          <p:spPr>
            <a:xfrm>
              <a:off x="6192125" y="-595250"/>
              <a:ext cx="320775" cy="164150"/>
            </a:xfrm>
            <a:custGeom>
              <a:avLst/>
              <a:gdLst/>
              <a:ahLst/>
              <a:cxnLst/>
              <a:rect l="l" t="t" r="r" b="b"/>
              <a:pathLst>
                <a:path w="12831" h="6566" extrusionOk="0">
                  <a:moveTo>
                    <a:pt x="12398" y="2250"/>
                  </a:moveTo>
                  <a:cubicBezTo>
                    <a:pt x="11565" y="1800"/>
                    <a:pt x="10715" y="1350"/>
                    <a:pt x="9798" y="1067"/>
                  </a:cubicBezTo>
                  <a:cubicBezTo>
                    <a:pt x="8449" y="667"/>
                    <a:pt x="6999" y="467"/>
                    <a:pt x="5583" y="317"/>
                  </a:cubicBezTo>
                  <a:cubicBezTo>
                    <a:pt x="4200" y="167"/>
                    <a:pt x="2667" y="1"/>
                    <a:pt x="1317" y="434"/>
                  </a:cubicBezTo>
                  <a:cubicBezTo>
                    <a:pt x="850" y="584"/>
                    <a:pt x="1" y="900"/>
                    <a:pt x="201" y="1550"/>
                  </a:cubicBezTo>
                  <a:cubicBezTo>
                    <a:pt x="417" y="2267"/>
                    <a:pt x="1634" y="2417"/>
                    <a:pt x="2200" y="2600"/>
                  </a:cubicBezTo>
                  <a:cubicBezTo>
                    <a:pt x="2833" y="2817"/>
                    <a:pt x="3450" y="3050"/>
                    <a:pt x="4033" y="3383"/>
                  </a:cubicBezTo>
                  <a:cubicBezTo>
                    <a:pt x="4799" y="3816"/>
                    <a:pt x="5333" y="4650"/>
                    <a:pt x="6082" y="5183"/>
                  </a:cubicBezTo>
                  <a:cubicBezTo>
                    <a:pt x="6516" y="5483"/>
                    <a:pt x="7082" y="5549"/>
                    <a:pt x="7599" y="5649"/>
                  </a:cubicBezTo>
                  <a:cubicBezTo>
                    <a:pt x="8082" y="5766"/>
                    <a:pt x="8549" y="5916"/>
                    <a:pt x="9032" y="6049"/>
                  </a:cubicBezTo>
                  <a:cubicBezTo>
                    <a:pt x="9648" y="6199"/>
                    <a:pt x="10581" y="6566"/>
                    <a:pt x="11115" y="6049"/>
                  </a:cubicBezTo>
                  <a:cubicBezTo>
                    <a:pt x="11581" y="5583"/>
                    <a:pt x="11598" y="4800"/>
                    <a:pt x="12048" y="4283"/>
                  </a:cubicBezTo>
                  <a:cubicBezTo>
                    <a:pt x="12281" y="4033"/>
                    <a:pt x="12564" y="3850"/>
                    <a:pt x="12681" y="3516"/>
                  </a:cubicBezTo>
                  <a:cubicBezTo>
                    <a:pt x="12831" y="3117"/>
                    <a:pt x="12814" y="2750"/>
                    <a:pt x="12398" y="2250"/>
                  </a:cubicBezTo>
                  <a:close/>
                </a:path>
              </a:pathLst>
            </a:custGeom>
            <a:solidFill>
              <a:srgbClr val="E8E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6" name="Google Shape;3526;p40"/>
            <p:cNvSpPr/>
            <p:nvPr/>
          </p:nvSpPr>
          <p:spPr>
            <a:xfrm>
              <a:off x="5414800" y="-557350"/>
              <a:ext cx="177500" cy="72525"/>
            </a:xfrm>
            <a:custGeom>
              <a:avLst/>
              <a:gdLst/>
              <a:ahLst/>
              <a:cxnLst/>
              <a:rect l="l" t="t" r="r" b="b"/>
              <a:pathLst>
                <a:path w="7100" h="2901" extrusionOk="0">
                  <a:moveTo>
                    <a:pt x="4033" y="101"/>
                  </a:moveTo>
                  <a:cubicBezTo>
                    <a:pt x="3350" y="34"/>
                    <a:pt x="2717" y="34"/>
                    <a:pt x="2084" y="318"/>
                  </a:cubicBezTo>
                  <a:cubicBezTo>
                    <a:pt x="1634" y="518"/>
                    <a:pt x="1051" y="717"/>
                    <a:pt x="701" y="1101"/>
                  </a:cubicBezTo>
                  <a:cubicBezTo>
                    <a:pt x="1" y="1851"/>
                    <a:pt x="2100" y="2417"/>
                    <a:pt x="2467" y="2467"/>
                  </a:cubicBezTo>
                  <a:cubicBezTo>
                    <a:pt x="3767" y="2650"/>
                    <a:pt x="5433" y="2900"/>
                    <a:pt x="6549" y="2000"/>
                  </a:cubicBezTo>
                  <a:cubicBezTo>
                    <a:pt x="6849" y="1767"/>
                    <a:pt x="7099" y="1434"/>
                    <a:pt x="6933" y="1067"/>
                  </a:cubicBezTo>
                  <a:cubicBezTo>
                    <a:pt x="6633" y="384"/>
                    <a:pt x="5649" y="84"/>
                    <a:pt x="498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7" name="Google Shape;3527;p40"/>
            <p:cNvSpPr/>
            <p:nvPr/>
          </p:nvSpPr>
          <p:spPr>
            <a:xfrm>
              <a:off x="5189450" y="-744375"/>
              <a:ext cx="177475" cy="121650"/>
            </a:xfrm>
            <a:custGeom>
              <a:avLst/>
              <a:gdLst/>
              <a:ahLst/>
              <a:cxnLst/>
              <a:rect l="l" t="t" r="r" b="b"/>
              <a:pathLst>
                <a:path w="7099" h="4866" extrusionOk="0">
                  <a:moveTo>
                    <a:pt x="2316" y="317"/>
                  </a:moveTo>
                  <a:cubicBezTo>
                    <a:pt x="1866" y="184"/>
                    <a:pt x="1600" y="0"/>
                    <a:pt x="1200" y="217"/>
                  </a:cubicBezTo>
                  <a:cubicBezTo>
                    <a:pt x="867" y="400"/>
                    <a:pt x="500" y="717"/>
                    <a:pt x="317" y="1050"/>
                  </a:cubicBezTo>
                  <a:cubicBezTo>
                    <a:pt x="17" y="1600"/>
                    <a:pt x="0" y="2450"/>
                    <a:pt x="217" y="3033"/>
                  </a:cubicBezTo>
                  <a:cubicBezTo>
                    <a:pt x="483" y="3716"/>
                    <a:pt x="1067" y="4133"/>
                    <a:pt x="1733" y="4383"/>
                  </a:cubicBezTo>
                  <a:cubicBezTo>
                    <a:pt x="2700" y="4733"/>
                    <a:pt x="3766" y="4666"/>
                    <a:pt x="4766" y="4733"/>
                  </a:cubicBezTo>
                  <a:cubicBezTo>
                    <a:pt x="5316" y="4749"/>
                    <a:pt x="5966" y="4866"/>
                    <a:pt x="6465" y="4533"/>
                  </a:cubicBezTo>
                  <a:cubicBezTo>
                    <a:pt x="6982" y="4199"/>
                    <a:pt x="7099" y="3533"/>
                    <a:pt x="7065" y="2933"/>
                  </a:cubicBezTo>
                  <a:cubicBezTo>
                    <a:pt x="7015" y="1917"/>
                    <a:pt x="6415" y="1150"/>
                    <a:pt x="6099" y="21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28" name="Google Shape;3528;p40"/>
          <p:cNvGrpSpPr/>
          <p:nvPr/>
        </p:nvGrpSpPr>
        <p:grpSpPr>
          <a:xfrm>
            <a:off x="8952325" y="976150"/>
            <a:ext cx="1620875" cy="302025"/>
            <a:chOff x="8952325" y="214150"/>
            <a:chExt cx="1620875" cy="302025"/>
          </a:xfrm>
        </p:grpSpPr>
        <p:sp>
          <p:nvSpPr>
            <p:cNvPr id="3529" name="Google Shape;3529;p40"/>
            <p:cNvSpPr/>
            <p:nvPr/>
          </p:nvSpPr>
          <p:spPr>
            <a:xfrm>
              <a:off x="8952325" y="279125"/>
              <a:ext cx="1620875" cy="237050"/>
            </a:xfrm>
            <a:custGeom>
              <a:avLst/>
              <a:gdLst/>
              <a:ahLst/>
              <a:cxnLst/>
              <a:rect l="l" t="t" r="r" b="b"/>
              <a:pathLst>
                <a:path w="64835" h="9482" extrusionOk="0">
                  <a:moveTo>
                    <a:pt x="27910" y="34"/>
                  </a:moveTo>
                  <a:cubicBezTo>
                    <a:pt x="25428" y="384"/>
                    <a:pt x="23178" y="1617"/>
                    <a:pt x="21045" y="2917"/>
                  </a:cubicBezTo>
                  <a:lnTo>
                    <a:pt x="21045" y="2917"/>
                  </a:lnTo>
                  <a:cubicBezTo>
                    <a:pt x="19712" y="3716"/>
                    <a:pt x="18562" y="4683"/>
                    <a:pt x="17129" y="5316"/>
                  </a:cubicBezTo>
                  <a:lnTo>
                    <a:pt x="17129" y="5316"/>
                  </a:lnTo>
                  <a:cubicBezTo>
                    <a:pt x="15830" y="5866"/>
                    <a:pt x="15380" y="6716"/>
                    <a:pt x="14430" y="7899"/>
                  </a:cubicBezTo>
                  <a:lnTo>
                    <a:pt x="14430" y="7899"/>
                  </a:lnTo>
                  <a:cubicBezTo>
                    <a:pt x="11831" y="8015"/>
                    <a:pt x="7182" y="8132"/>
                    <a:pt x="2733" y="8849"/>
                  </a:cubicBezTo>
                  <a:lnTo>
                    <a:pt x="2733" y="8849"/>
                  </a:lnTo>
                  <a:cubicBezTo>
                    <a:pt x="1950" y="8965"/>
                    <a:pt x="717" y="9015"/>
                    <a:pt x="0" y="9482"/>
                  </a:cubicBezTo>
                  <a:lnTo>
                    <a:pt x="0" y="9482"/>
                  </a:lnTo>
                  <a:cubicBezTo>
                    <a:pt x="617" y="9448"/>
                    <a:pt x="1233" y="9465"/>
                    <a:pt x="1833" y="9465"/>
                  </a:cubicBezTo>
                  <a:lnTo>
                    <a:pt x="1833" y="9465"/>
                  </a:lnTo>
                  <a:cubicBezTo>
                    <a:pt x="3749" y="9482"/>
                    <a:pt x="5599" y="9198"/>
                    <a:pt x="7498" y="9132"/>
                  </a:cubicBezTo>
                  <a:lnTo>
                    <a:pt x="7498" y="9132"/>
                  </a:lnTo>
                  <a:cubicBezTo>
                    <a:pt x="8481" y="9098"/>
                    <a:pt x="9465" y="9132"/>
                    <a:pt x="10448" y="9148"/>
                  </a:cubicBezTo>
                  <a:lnTo>
                    <a:pt x="10448" y="9148"/>
                  </a:lnTo>
                  <a:cubicBezTo>
                    <a:pt x="11431" y="9182"/>
                    <a:pt x="12414" y="9198"/>
                    <a:pt x="13397" y="9165"/>
                  </a:cubicBezTo>
                  <a:lnTo>
                    <a:pt x="13397" y="9165"/>
                  </a:lnTo>
                  <a:cubicBezTo>
                    <a:pt x="15030" y="9115"/>
                    <a:pt x="16613" y="8832"/>
                    <a:pt x="18263" y="8832"/>
                  </a:cubicBezTo>
                  <a:lnTo>
                    <a:pt x="18263" y="8832"/>
                  </a:lnTo>
                  <a:cubicBezTo>
                    <a:pt x="24061" y="8865"/>
                    <a:pt x="29860" y="8832"/>
                    <a:pt x="35658" y="8832"/>
                  </a:cubicBezTo>
                  <a:lnTo>
                    <a:pt x="35658" y="8832"/>
                  </a:lnTo>
                  <a:cubicBezTo>
                    <a:pt x="38458" y="8832"/>
                    <a:pt x="41374" y="9082"/>
                    <a:pt x="44123" y="8599"/>
                  </a:cubicBezTo>
                  <a:lnTo>
                    <a:pt x="44123" y="8599"/>
                  </a:lnTo>
                  <a:cubicBezTo>
                    <a:pt x="44723" y="8482"/>
                    <a:pt x="45340" y="8499"/>
                    <a:pt x="45939" y="8515"/>
                  </a:cubicBezTo>
                  <a:lnTo>
                    <a:pt x="45939" y="8515"/>
                  </a:lnTo>
                  <a:cubicBezTo>
                    <a:pt x="46506" y="8532"/>
                    <a:pt x="47072" y="8532"/>
                    <a:pt x="47639" y="8449"/>
                  </a:cubicBezTo>
                  <a:lnTo>
                    <a:pt x="47639" y="8449"/>
                  </a:lnTo>
                  <a:cubicBezTo>
                    <a:pt x="49289" y="8199"/>
                    <a:pt x="50855" y="8215"/>
                    <a:pt x="52521" y="8199"/>
                  </a:cubicBezTo>
                  <a:lnTo>
                    <a:pt x="52521" y="8199"/>
                  </a:lnTo>
                  <a:cubicBezTo>
                    <a:pt x="53054" y="8199"/>
                    <a:pt x="53604" y="8215"/>
                    <a:pt x="54138" y="8215"/>
                  </a:cubicBezTo>
                  <a:lnTo>
                    <a:pt x="54138" y="8215"/>
                  </a:lnTo>
                  <a:cubicBezTo>
                    <a:pt x="55920" y="8232"/>
                    <a:pt x="57687" y="8265"/>
                    <a:pt x="59436" y="8049"/>
                  </a:cubicBezTo>
                  <a:lnTo>
                    <a:pt x="59436" y="8049"/>
                  </a:lnTo>
                  <a:cubicBezTo>
                    <a:pt x="60003" y="7982"/>
                    <a:pt x="60586" y="7982"/>
                    <a:pt x="61169" y="7999"/>
                  </a:cubicBezTo>
                  <a:lnTo>
                    <a:pt x="61169" y="7999"/>
                  </a:lnTo>
                  <a:cubicBezTo>
                    <a:pt x="62002" y="8015"/>
                    <a:pt x="62835" y="8015"/>
                    <a:pt x="63585" y="7815"/>
                  </a:cubicBezTo>
                  <a:lnTo>
                    <a:pt x="63585" y="7815"/>
                  </a:lnTo>
                  <a:cubicBezTo>
                    <a:pt x="64069" y="7699"/>
                    <a:pt x="64235" y="7566"/>
                    <a:pt x="64835" y="7582"/>
                  </a:cubicBezTo>
                  <a:lnTo>
                    <a:pt x="64835" y="7582"/>
                  </a:lnTo>
                  <a:cubicBezTo>
                    <a:pt x="64385" y="7232"/>
                    <a:pt x="64235" y="7066"/>
                    <a:pt x="63702" y="6866"/>
                  </a:cubicBezTo>
                  <a:lnTo>
                    <a:pt x="63702" y="6866"/>
                  </a:lnTo>
                  <a:cubicBezTo>
                    <a:pt x="62935" y="6582"/>
                    <a:pt x="62036" y="6582"/>
                    <a:pt x="61336" y="6133"/>
                  </a:cubicBezTo>
                  <a:lnTo>
                    <a:pt x="61336" y="6133"/>
                  </a:lnTo>
                  <a:cubicBezTo>
                    <a:pt x="60836" y="5799"/>
                    <a:pt x="60403" y="5266"/>
                    <a:pt x="59820" y="5116"/>
                  </a:cubicBezTo>
                  <a:lnTo>
                    <a:pt x="59820" y="5116"/>
                  </a:lnTo>
                  <a:cubicBezTo>
                    <a:pt x="59603" y="5066"/>
                    <a:pt x="59336" y="5083"/>
                    <a:pt x="59070" y="5099"/>
                  </a:cubicBezTo>
                  <a:lnTo>
                    <a:pt x="59070" y="5099"/>
                  </a:lnTo>
                  <a:cubicBezTo>
                    <a:pt x="58753" y="5116"/>
                    <a:pt x="58437" y="5133"/>
                    <a:pt x="58187" y="5033"/>
                  </a:cubicBezTo>
                  <a:lnTo>
                    <a:pt x="58187" y="5033"/>
                  </a:lnTo>
                  <a:cubicBezTo>
                    <a:pt x="57620" y="4766"/>
                    <a:pt x="57770" y="4350"/>
                    <a:pt x="57620" y="3850"/>
                  </a:cubicBezTo>
                  <a:lnTo>
                    <a:pt x="57620" y="3850"/>
                  </a:lnTo>
                  <a:cubicBezTo>
                    <a:pt x="57487" y="3466"/>
                    <a:pt x="57170" y="3133"/>
                    <a:pt x="56870" y="2850"/>
                  </a:cubicBezTo>
                  <a:lnTo>
                    <a:pt x="56870" y="2850"/>
                  </a:lnTo>
                  <a:cubicBezTo>
                    <a:pt x="56104" y="2100"/>
                    <a:pt x="54787" y="1250"/>
                    <a:pt x="53754" y="967"/>
                  </a:cubicBezTo>
                  <a:lnTo>
                    <a:pt x="53754" y="967"/>
                  </a:lnTo>
                  <a:cubicBezTo>
                    <a:pt x="52988" y="750"/>
                    <a:pt x="51688" y="884"/>
                    <a:pt x="50905" y="1017"/>
                  </a:cubicBezTo>
                  <a:lnTo>
                    <a:pt x="50905" y="1017"/>
                  </a:lnTo>
                  <a:cubicBezTo>
                    <a:pt x="49189" y="1317"/>
                    <a:pt x="47489" y="1217"/>
                    <a:pt x="45756" y="1484"/>
                  </a:cubicBezTo>
                  <a:lnTo>
                    <a:pt x="45756" y="1484"/>
                  </a:lnTo>
                  <a:cubicBezTo>
                    <a:pt x="42957" y="1934"/>
                    <a:pt x="39974" y="2183"/>
                    <a:pt x="37191" y="1650"/>
                  </a:cubicBezTo>
                  <a:lnTo>
                    <a:pt x="37191" y="1650"/>
                  </a:lnTo>
                  <a:cubicBezTo>
                    <a:pt x="35692" y="1367"/>
                    <a:pt x="34142" y="1450"/>
                    <a:pt x="32659" y="1200"/>
                  </a:cubicBezTo>
                  <a:lnTo>
                    <a:pt x="32659" y="1200"/>
                  </a:lnTo>
                  <a:cubicBezTo>
                    <a:pt x="31160" y="950"/>
                    <a:pt x="29910" y="1"/>
                    <a:pt x="28410" y="1"/>
                  </a:cubicBezTo>
                  <a:lnTo>
                    <a:pt x="28410" y="1"/>
                  </a:lnTo>
                  <a:cubicBezTo>
                    <a:pt x="28244" y="1"/>
                    <a:pt x="28077" y="17"/>
                    <a:pt x="27910" y="34"/>
                  </a:cubicBezTo>
                </a:path>
              </a:pathLst>
            </a:custGeom>
            <a:solidFill>
              <a:srgbClr val="F4F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0" name="Google Shape;3530;p40"/>
            <p:cNvSpPr/>
            <p:nvPr/>
          </p:nvSpPr>
          <p:spPr>
            <a:xfrm>
              <a:off x="9985825" y="291625"/>
              <a:ext cx="398275" cy="151650"/>
            </a:xfrm>
            <a:custGeom>
              <a:avLst/>
              <a:gdLst/>
              <a:ahLst/>
              <a:cxnLst/>
              <a:rect l="l" t="t" r="r" b="b"/>
              <a:pathLst>
                <a:path w="15931" h="6066" extrusionOk="0">
                  <a:moveTo>
                    <a:pt x="134" y="5366"/>
                  </a:moveTo>
                  <a:cubicBezTo>
                    <a:pt x="0" y="4916"/>
                    <a:pt x="34" y="4499"/>
                    <a:pt x="217" y="4100"/>
                  </a:cubicBezTo>
                  <a:cubicBezTo>
                    <a:pt x="667" y="3650"/>
                    <a:pt x="1150" y="3233"/>
                    <a:pt x="1667" y="2883"/>
                  </a:cubicBezTo>
                  <a:cubicBezTo>
                    <a:pt x="2966" y="1950"/>
                    <a:pt x="4433" y="1217"/>
                    <a:pt x="5982" y="767"/>
                  </a:cubicBezTo>
                  <a:cubicBezTo>
                    <a:pt x="7565" y="317"/>
                    <a:pt x="9298" y="1"/>
                    <a:pt x="10948" y="284"/>
                  </a:cubicBezTo>
                  <a:cubicBezTo>
                    <a:pt x="12614" y="550"/>
                    <a:pt x="14847" y="584"/>
                    <a:pt x="15364" y="2567"/>
                  </a:cubicBezTo>
                  <a:cubicBezTo>
                    <a:pt x="15930" y="4783"/>
                    <a:pt x="12664" y="5033"/>
                    <a:pt x="11215" y="5216"/>
                  </a:cubicBezTo>
                  <a:cubicBezTo>
                    <a:pt x="9665" y="5416"/>
                    <a:pt x="8149" y="5766"/>
                    <a:pt x="6582" y="5899"/>
                  </a:cubicBezTo>
                  <a:cubicBezTo>
                    <a:pt x="4683" y="6066"/>
                    <a:pt x="2683" y="5882"/>
                    <a:pt x="134" y="53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1" name="Google Shape;3531;p40"/>
            <p:cNvSpPr/>
            <p:nvPr/>
          </p:nvSpPr>
          <p:spPr>
            <a:xfrm>
              <a:off x="9960825" y="307450"/>
              <a:ext cx="102925" cy="62100"/>
            </a:xfrm>
            <a:custGeom>
              <a:avLst/>
              <a:gdLst/>
              <a:ahLst/>
              <a:cxnLst/>
              <a:rect l="l" t="t" r="r" b="b"/>
              <a:pathLst>
                <a:path w="4117" h="2484" extrusionOk="0">
                  <a:moveTo>
                    <a:pt x="1" y="2483"/>
                  </a:moveTo>
                  <a:cubicBezTo>
                    <a:pt x="17" y="1517"/>
                    <a:pt x="1" y="1184"/>
                    <a:pt x="834" y="701"/>
                  </a:cubicBezTo>
                  <a:cubicBezTo>
                    <a:pt x="1234" y="467"/>
                    <a:pt x="1767" y="201"/>
                    <a:pt x="2250" y="117"/>
                  </a:cubicBezTo>
                  <a:cubicBezTo>
                    <a:pt x="2667" y="34"/>
                    <a:pt x="3367" y="1"/>
                    <a:pt x="3600" y="451"/>
                  </a:cubicBezTo>
                  <a:cubicBezTo>
                    <a:pt x="4116" y="1500"/>
                    <a:pt x="1134" y="1934"/>
                    <a:pt x="717" y="206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2" name="Google Shape;3532;p40"/>
            <p:cNvSpPr/>
            <p:nvPr/>
          </p:nvSpPr>
          <p:spPr>
            <a:xfrm>
              <a:off x="9495525" y="214150"/>
              <a:ext cx="409500" cy="192475"/>
            </a:xfrm>
            <a:custGeom>
              <a:avLst/>
              <a:gdLst/>
              <a:ahLst/>
              <a:cxnLst/>
              <a:rect l="l" t="t" r="r" b="b"/>
              <a:pathLst>
                <a:path w="16380" h="7699" extrusionOk="0">
                  <a:moveTo>
                    <a:pt x="16380" y="5666"/>
                  </a:moveTo>
                  <a:cubicBezTo>
                    <a:pt x="16347" y="5249"/>
                    <a:pt x="16297" y="4832"/>
                    <a:pt x="16197" y="4433"/>
                  </a:cubicBezTo>
                  <a:cubicBezTo>
                    <a:pt x="15980" y="4149"/>
                    <a:pt x="15713" y="3899"/>
                    <a:pt x="15413" y="3683"/>
                  </a:cubicBezTo>
                  <a:cubicBezTo>
                    <a:pt x="14614" y="3050"/>
                    <a:pt x="13830" y="2366"/>
                    <a:pt x="12947" y="1850"/>
                  </a:cubicBezTo>
                  <a:cubicBezTo>
                    <a:pt x="11181" y="800"/>
                    <a:pt x="8748" y="0"/>
                    <a:pt x="6666" y="17"/>
                  </a:cubicBezTo>
                  <a:cubicBezTo>
                    <a:pt x="5799" y="34"/>
                    <a:pt x="5066" y="267"/>
                    <a:pt x="4316" y="667"/>
                  </a:cubicBezTo>
                  <a:cubicBezTo>
                    <a:pt x="3283" y="1233"/>
                    <a:pt x="2083" y="2166"/>
                    <a:pt x="1400" y="3133"/>
                  </a:cubicBezTo>
                  <a:cubicBezTo>
                    <a:pt x="1000" y="3699"/>
                    <a:pt x="617" y="4349"/>
                    <a:pt x="384" y="4999"/>
                  </a:cubicBezTo>
                  <a:cubicBezTo>
                    <a:pt x="217" y="5466"/>
                    <a:pt x="0" y="6199"/>
                    <a:pt x="100" y="6715"/>
                  </a:cubicBezTo>
                  <a:cubicBezTo>
                    <a:pt x="284" y="7698"/>
                    <a:pt x="2000" y="7365"/>
                    <a:pt x="2716" y="7315"/>
                  </a:cubicBezTo>
                  <a:cubicBezTo>
                    <a:pt x="3750" y="7249"/>
                    <a:pt x="4799" y="7032"/>
                    <a:pt x="5849" y="7049"/>
                  </a:cubicBezTo>
                  <a:cubicBezTo>
                    <a:pt x="6666" y="7049"/>
                    <a:pt x="7449" y="7232"/>
                    <a:pt x="8248" y="7315"/>
                  </a:cubicBezTo>
                  <a:cubicBezTo>
                    <a:pt x="9648" y="7465"/>
                    <a:pt x="11298" y="7448"/>
                    <a:pt x="12664" y="7182"/>
                  </a:cubicBezTo>
                  <a:cubicBezTo>
                    <a:pt x="13164" y="7082"/>
                    <a:pt x="13697" y="6865"/>
                    <a:pt x="14147" y="6615"/>
                  </a:cubicBezTo>
                  <a:cubicBezTo>
                    <a:pt x="14747" y="6299"/>
                    <a:pt x="15097" y="5732"/>
                    <a:pt x="16380" y="56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3" name="Google Shape;3533;p40"/>
            <p:cNvSpPr/>
            <p:nvPr/>
          </p:nvSpPr>
          <p:spPr>
            <a:xfrm>
              <a:off x="10329500" y="394525"/>
              <a:ext cx="118325" cy="55850"/>
            </a:xfrm>
            <a:custGeom>
              <a:avLst/>
              <a:gdLst/>
              <a:ahLst/>
              <a:cxnLst/>
              <a:rect l="l" t="t" r="r" b="b"/>
              <a:pathLst>
                <a:path w="4733" h="2234" extrusionOk="0">
                  <a:moveTo>
                    <a:pt x="0" y="1816"/>
                  </a:moveTo>
                  <a:cubicBezTo>
                    <a:pt x="400" y="1200"/>
                    <a:pt x="550" y="850"/>
                    <a:pt x="1200" y="600"/>
                  </a:cubicBezTo>
                  <a:cubicBezTo>
                    <a:pt x="1700" y="400"/>
                    <a:pt x="2183" y="267"/>
                    <a:pt x="2733" y="184"/>
                  </a:cubicBezTo>
                  <a:cubicBezTo>
                    <a:pt x="3066" y="134"/>
                    <a:pt x="4433" y="0"/>
                    <a:pt x="4616" y="550"/>
                  </a:cubicBezTo>
                  <a:cubicBezTo>
                    <a:pt x="4733" y="900"/>
                    <a:pt x="4283" y="1267"/>
                    <a:pt x="4016" y="1400"/>
                  </a:cubicBezTo>
                  <a:cubicBezTo>
                    <a:pt x="3000" y="1900"/>
                    <a:pt x="1917" y="1950"/>
                    <a:pt x="833" y="22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4" name="Google Shape;3534;p40"/>
            <p:cNvSpPr/>
            <p:nvPr/>
          </p:nvSpPr>
          <p:spPr>
            <a:xfrm>
              <a:off x="9764625" y="410775"/>
              <a:ext cx="130000" cy="46675"/>
            </a:xfrm>
            <a:custGeom>
              <a:avLst/>
              <a:gdLst/>
              <a:ahLst/>
              <a:cxnLst/>
              <a:rect l="l" t="t" r="r" b="b"/>
              <a:pathLst>
                <a:path w="5200" h="1867" extrusionOk="0">
                  <a:moveTo>
                    <a:pt x="1" y="1433"/>
                  </a:moveTo>
                  <a:cubicBezTo>
                    <a:pt x="367" y="983"/>
                    <a:pt x="517" y="717"/>
                    <a:pt x="1050" y="600"/>
                  </a:cubicBezTo>
                  <a:cubicBezTo>
                    <a:pt x="1683" y="450"/>
                    <a:pt x="2350" y="267"/>
                    <a:pt x="3000" y="200"/>
                  </a:cubicBezTo>
                  <a:cubicBezTo>
                    <a:pt x="3500" y="150"/>
                    <a:pt x="4533" y="0"/>
                    <a:pt x="4933" y="433"/>
                  </a:cubicBezTo>
                  <a:cubicBezTo>
                    <a:pt x="5199" y="717"/>
                    <a:pt x="4866" y="1000"/>
                    <a:pt x="4566" y="1166"/>
                  </a:cubicBezTo>
                  <a:cubicBezTo>
                    <a:pt x="4183" y="1366"/>
                    <a:pt x="3700" y="1400"/>
                    <a:pt x="3283" y="1433"/>
                  </a:cubicBezTo>
                  <a:cubicBezTo>
                    <a:pt x="2317" y="1533"/>
                    <a:pt x="1367" y="1683"/>
                    <a:pt x="417" y="18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35" name="Google Shape;3535;p40"/>
          <p:cNvSpPr txBox="1">
            <a:spLocks noGrp="1"/>
          </p:cNvSpPr>
          <p:nvPr>
            <p:ph type="ctrTitle"/>
          </p:nvPr>
        </p:nvSpPr>
        <p:spPr>
          <a:xfrm>
            <a:off x="941825" y="1446764"/>
            <a:ext cx="4904400" cy="155263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dirty="0" err="1">
                <a:solidFill>
                  <a:srgbClr val="561645"/>
                </a:solidFill>
              </a:rPr>
              <a:t>Petroli</a:t>
            </a:r>
            <a:br>
              <a:rPr lang="en-US" sz="6600" dirty="0">
                <a:solidFill>
                  <a:srgbClr val="561645"/>
                </a:solidFill>
              </a:rPr>
            </a:br>
            <a:r>
              <a:rPr lang="en-US" sz="2800" dirty="0">
                <a:solidFill>
                  <a:schemeClr val="accent1"/>
                </a:solidFill>
              </a:rPr>
              <a:t>Your Fueling Solution</a:t>
            </a:r>
            <a:endParaRPr lang="en-US" sz="4700" dirty="0">
              <a:solidFill>
                <a:schemeClr val="accent1"/>
              </a:solidFill>
            </a:endParaRPr>
          </a:p>
        </p:txBody>
      </p:sp>
      <p:sp>
        <p:nvSpPr>
          <p:cNvPr id="3536" name="Google Shape;3536;p40"/>
          <p:cNvSpPr txBox="1">
            <a:spLocks noGrp="1"/>
          </p:cNvSpPr>
          <p:nvPr>
            <p:ph type="subTitle" idx="1"/>
          </p:nvPr>
        </p:nvSpPr>
        <p:spPr>
          <a:xfrm>
            <a:off x="981975" y="3111214"/>
            <a:ext cx="4904400" cy="18276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fontAlgn="base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1" dirty="0" err="1">
                <a:solidFill>
                  <a:srgbClr val="1F2124"/>
                </a:solidFill>
                <a:effectLst/>
                <a:latin typeface="AinslieSans-ConMed" panose="02000503020000020003" pitchFamily="50" charset="0"/>
                <a:ea typeface="Times New Roman" panose="02020603050405020304" pitchFamily="18" charset="0"/>
                <a:cs typeface="Times New Roman" panose="02020603050405020304" pitchFamily="18" charset="0"/>
              </a:rPr>
              <a:t>Feras</a:t>
            </a:r>
            <a:r>
              <a:rPr lang="en-US" sz="1800" b="1" dirty="0">
                <a:solidFill>
                  <a:srgbClr val="1F2124"/>
                </a:solidFill>
                <a:effectLst/>
                <a:latin typeface="AinslieSans-ConMed" panose="02000503020000020003" pitchFamily="50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rgbClr val="1F2124"/>
                </a:solidFill>
                <a:effectLst/>
                <a:latin typeface="AinslieSans-ConMed" panose="02000503020000020003" pitchFamily="50" charset="0"/>
                <a:ea typeface="Times New Roman" panose="02020603050405020304" pitchFamily="18" charset="0"/>
                <a:cs typeface="Times New Roman" panose="02020603050405020304" pitchFamily="18" charset="0"/>
              </a:rPr>
              <a:t>Samkari</a:t>
            </a:r>
            <a:r>
              <a:rPr lang="en-US" sz="1800" b="1" dirty="0">
                <a:solidFill>
                  <a:srgbClr val="1F2124"/>
                </a:solidFill>
                <a:effectLst/>
                <a:latin typeface="AinslieSans-ConMed" panose="02000503020000020003" pitchFamily="50" charset="0"/>
                <a:ea typeface="Times New Roman" panose="02020603050405020304" pitchFamily="18" charset="0"/>
                <a:cs typeface="Times New Roman" panose="02020603050405020304" pitchFamily="18" charset="0"/>
              </a:rPr>
              <a:t> - 2240371.</a:t>
            </a:r>
            <a:endParaRPr lang="en-US" sz="1800" dirty="0">
              <a:effectLst/>
              <a:latin typeface="AinslieSans-ConMed" panose="02000503020000020003" pitchFamily="50" charset="0"/>
              <a:ea typeface="Times New Roman" panose="02020603050405020304" pitchFamily="18" charset="0"/>
            </a:endParaRPr>
          </a:p>
          <a:p>
            <a:pPr marL="0" marR="0" fontAlgn="base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1" dirty="0" err="1">
                <a:solidFill>
                  <a:srgbClr val="1F2124"/>
                </a:solidFill>
                <a:effectLst/>
                <a:latin typeface="AinslieSans-ConMed" panose="02000503020000020003" pitchFamily="50" charset="0"/>
                <a:ea typeface="Times New Roman" panose="02020603050405020304" pitchFamily="18" charset="0"/>
                <a:cs typeface="Times New Roman" panose="02020603050405020304" pitchFamily="18" charset="0"/>
              </a:rPr>
              <a:t>Yaser</a:t>
            </a:r>
            <a:r>
              <a:rPr lang="en-US" sz="1800" b="1" dirty="0">
                <a:solidFill>
                  <a:srgbClr val="1F2124"/>
                </a:solidFill>
                <a:effectLst/>
                <a:latin typeface="AinslieSans-ConMed" panose="02000503020000020003" pitchFamily="50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Alwuayl – 2243535.</a:t>
            </a:r>
            <a:endParaRPr lang="en-US" sz="1800" dirty="0">
              <a:effectLst/>
              <a:latin typeface="AinslieSans-ConMed" panose="02000503020000020003" pitchFamily="50" charset="0"/>
              <a:ea typeface="Times New Roman" panose="02020603050405020304" pitchFamily="18" charset="0"/>
            </a:endParaRPr>
          </a:p>
          <a:p>
            <a:pPr marL="0" marR="0" fontAlgn="base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solidFill>
                  <a:srgbClr val="1F2124"/>
                </a:solidFill>
                <a:effectLst/>
                <a:latin typeface="AinslieSans-ConMed" panose="02000503020000020003" pitchFamily="50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Mohammed Abdu – 2241473.</a:t>
            </a:r>
            <a:endParaRPr lang="en-US" sz="1800" dirty="0">
              <a:effectLst/>
              <a:latin typeface="AinslieSans-ConMed" panose="02000503020000020003" pitchFamily="50" charset="0"/>
              <a:ea typeface="Times New Roman" panose="02020603050405020304" pitchFamily="18" charset="0"/>
            </a:endParaRPr>
          </a:p>
          <a:p>
            <a:pPr marL="0" marR="0" fontAlgn="base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solidFill>
                  <a:srgbClr val="1F2124"/>
                </a:solidFill>
                <a:effectLst/>
                <a:latin typeface="AinslieSans-ConMed" panose="02000503020000020003" pitchFamily="50" charset="0"/>
                <a:ea typeface="Times New Roman" panose="02020603050405020304" pitchFamily="18" charset="0"/>
                <a:cs typeface="Times New Roman" panose="02020603050405020304" pitchFamily="18" charset="0"/>
              </a:rPr>
              <a:t>Abdulsalam </a:t>
            </a:r>
            <a:r>
              <a:rPr lang="en-US" sz="1800" b="1" dirty="0" err="1">
                <a:solidFill>
                  <a:srgbClr val="1F2124"/>
                </a:solidFill>
                <a:effectLst/>
                <a:latin typeface="AinslieSans-ConMed" panose="02000503020000020003" pitchFamily="50" charset="0"/>
                <a:ea typeface="Times New Roman" panose="02020603050405020304" pitchFamily="18" charset="0"/>
                <a:cs typeface="Times New Roman" panose="02020603050405020304" pitchFamily="18" charset="0"/>
              </a:rPr>
              <a:t>Ahyaf</a:t>
            </a:r>
            <a:r>
              <a:rPr lang="en-US" sz="1800" b="1" dirty="0">
                <a:solidFill>
                  <a:srgbClr val="1F2124"/>
                </a:solidFill>
                <a:effectLst/>
                <a:latin typeface="AinslieSans-ConMed" panose="02000503020000020003" pitchFamily="50" charset="0"/>
                <a:ea typeface="Times New Roman" panose="02020603050405020304" pitchFamily="18" charset="0"/>
                <a:cs typeface="Times New Roman" panose="02020603050405020304" pitchFamily="18" charset="0"/>
              </a:rPr>
              <a:t> – 2242187.</a:t>
            </a:r>
            <a:endParaRPr lang="en-US" sz="1800" dirty="0">
              <a:effectLst/>
              <a:latin typeface="AinslieSans-ConMed" panose="02000503020000020003" pitchFamily="50" charset="0"/>
              <a:ea typeface="Times New Roman" panose="02020603050405020304" pitchFamily="18" charset="0"/>
            </a:endParaRPr>
          </a:p>
          <a:p>
            <a:pPr marL="0" marR="0" fontAlgn="base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1" dirty="0" err="1">
                <a:solidFill>
                  <a:srgbClr val="1F2124"/>
                </a:solidFill>
                <a:effectLst/>
                <a:latin typeface="AinslieSans-ConMed" panose="02000503020000020003" pitchFamily="50" charset="0"/>
                <a:ea typeface="Times New Roman" panose="02020603050405020304" pitchFamily="18" charset="0"/>
                <a:cs typeface="Times New Roman" panose="02020603050405020304" pitchFamily="18" charset="0"/>
              </a:rPr>
              <a:t>Abdulmajeed</a:t>
            </a:r>
            <a:r>
              <a:rPr lang="en-US" sz="1800" b="1" dirty="0">
                <a:solidFill>
                  <a:srgbClr val="1F2124"/>
                </a:solidFill>
                <a:effectLst/>
                <a:latin typeface="AinslieSans-ConMed" panose="02000503020000020003" pitchFamily="50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Abdullah – 2240297.</a:t>
            </a:r>
            <a:endParaRPr lang="en-US" sz="1800" dirty="0">
              <a:effectLst/>
              <a:latin typeface="AinslieSans-ConMed" panose="02000503020000020003" pitchFamily="50" charset="0"/>
              <a:ea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Shape 4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5" name="Google Shape;4305;p59"/>
          <p:cNvSpPr txBox="1">
            <a:spLocks noGrp="1"/>
          </p:cNvSpPr>
          <p:nvPr>
            <p:ph type="title"/>
          </p:nvPr>
        </p:nvSpPr>
        <p:spPr>
          <a:xfrm>
            <a:off x="720000" y="1280009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Kozuka Gothic Pro H" panose="020B0800000000000000" pitchFamily="34" charset="-128"/>
                <a:ea typeface="Kozuka Gothic Pro H" panose="020B0800000000000000" pitchFamily="34" charset="-128"/>
              </a:rPr>
              <a:t>Abdulsalam Mohammed</a:t>
            </a:r>
            <a:endParaRPr dirty="0">
              <a:latin typeface="Kozuka Gothic Pro H" panose="020B0800000000000000" pitchFamily="34" charset="-128"/>
              <a:ea typeface="Kozuka Gothic Pro H" panose="020B0800000000000000" pitchFamily="34" charset="-128"/>
            </a:endParaRPr>
          </a:p>
        </p:txBody>
      </p:sp>
      <p:sp>
        <p:nvSpPr>
          <p:cNvPr id="4306" name="Google Shape;4306;p59"/>
          <p:cNvSpPr txBox="1">
            <a:spLocks noGrp="1"/>
          </p:cNvSpPr>
          <p:nvPr>
            <p:ph type="subTitle" idx="1"/>
          </p:nvPr>
        </p:nvSpPr>
        <p:spPr>
          <a:xfrm>
            <a:off x="720000" y="1963086"/>
            <a:ext cx="2305500" cy="82306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(Project Manager)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8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Level of Interest: High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Level of Influence: High</a:t>
            </a:r>
          </a:p>
        </p:txBody>
      </p:sp>
      <p:sp>
        <p:nvSpPr>
          <p:cNvPr id="4307" name="Google Shape;4307;p59"/>
          <p:cNvSpPr txBox="1">
            <a:spLocks noGrp="1"/>
          </p:cNvSpPr>
          <p:nvPr>
            <p:ph type="title" idx="2"/>
          </p:nvPr>
        </p:nvSpPr>
        <p:spPr>
          <a:xfrm>
            <a:off x="3419269" y="1280009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latin typeface="Kozuka Gothic Pro H" panose="020B0800000000000000" pitchFamily="34" charset="-128"/>
                <a:ea typeface="Kozuka Gothic Pro H" panose="020B0800000000000000" pitchFamily="34" charset="-128"/>
              </a:rPr>
              <a:t>Abdulmajed</a:t>
            </a:r>
            <a:r>
              <a:rPr lang="en-US" dirty="0">
                <a:latin typeface="Kozuka Gothic Pro H" panose="020B0800000000000000" pitchFamily="34" charset="-128"/>
                <a:ea typeface="Kozuka Gothic Pro H" panose="020B0800000000000000" pitchFamily="34" charset="-128"/>
              </a:rPr>
              <a:t> Abdullah</a:t>
            </a:r>
            <a:endParaRPr dirty="0">
              <a:latin typeface="Kozuka Gothic Pro H" panose="020B0800000000000000" pitchFamily="34" charset="-128"/>
              <a:ea typeface="Kozuka Gothic Pro H" panose="020B0800000000000000" pitchFamily="34" charset="-128"/>
            </a:endParaRPr>
          </a:p>
        </p:txBody>
      </p:sp>
      <p:sp>
        <p:nvSpPr>
          <p:cNvPr id="4309" name="Google Shape;4309;p59"/>
          <p:cNvSpPr txBox="1">
            <a:spLocks noGrp="1"/>
          </p:cNvSpPr>
          <p:nvPr>
            <p:ph type="title" idx="4"/>
          </p:nvPr>
        </p:nvSpPr>
        <p:spPr>
          <a:xfrm>
            <a:off x="1872750" y="3134675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Kozuka Gothic Pro H" panose="020B0800000000000000" pitchFamily="34" charset="-128"/>
                <a:ea typeface="Kozuka Gothic Pro H" panose="020B0800000000000000" pitchFamily="34" charset="-128"/>
              </a:rPr>
              <a:t>Mohammed Abdu</a:t>
            </a:r>
            <a:endParaRPr dirty="0">
              <a:latin typeface="Kozuka Gothic Pro H" panose="020B0800000000000000" pitchFamily="34" charset="-128"/>
              <a:ea typeface="Kozuka Gothic Pro H" panose="020B0800000000000000" pitchFamily="34" charset="-128"/>
            </a:endParaRPr>
          </a:p>
        </p:txBody>
      </p:sp>
      <p:sp>
        <p:nvSpPr>
          <p:cNvPr id="4311" name="Google Shape;4311;p59"/>
          <p:cNvSpPr txBox="1">
            <a:spLocks noGrp="1"/>
          </p:cNvSpPr>
          <p:nvPr>
            <p:ph type="title" idx="6"/>
          </p:nvPr>
        </p:nvSpPr>
        <p:spPr>
          <a:xfrm>
            <a:off x="4917273" y="3122647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latin typeface="Kozuka Gothic Pro H" panose="020B0800000000000000" pitchFamily="34" charset="-128"/>
                <a:ea typeface="Kozuka Gothic Pro H" panose="020B0800000000000000" pitchFamily="34" charset="-128"/>
              </a:rPr>
              <a:t>Yaser</a:t>
            </a:r>
            <a:r>
              <a:rPr lang="en-US" dirty="0">
                <a:latin typeface="Kozuka Gothic Pro H" panose="020B0800000000000000" pitchFamily="34" charset="-128"/>
                <a:ea typeface="Kozuka Gothic Pro H" panose="020B0800000000000000" pitchFamily="34" charset="-128"/>
              </a:rPr>
              <a:t> Alwuayl</a:t>
            </a:r>
            <a:endParaRPr dirty="0">
              <a:latin typeface="Kozuka Gothic Pro H" panose="020B0800000000000000" pitchFamily="34" charset="-128"/>
              <a:ea typeface="Kozuka Gothic Pro H" panose="020B0800000000000000" pitchFamily="34" charset="-128"/>
            </a:endParaRPr>
          </a:p>
        </p:txBody>
      </p:sp>
      <p:sp>
        <p:nvSpPr>
          <p:cNvPr id="4313" name="Google Shape;4313;p59"/>
          <p:cNvSpPr txBox="1">
            <a:spLocks noGrp="1"/>
          </p:cNvSpPr>
          <p:nvPr>
            <p:ph type="title" idx="8"/>
          </p:nvPr>
        </p:nvSpPr>
        <p:spPr>
          <a:xfrm>
            <a:off x="6118545" y="1280009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latin typeface="Kozuka Gothic Pro H" panose="020B0800000000000000" pitchFamily="34" charset="-128"/>
                <a:ea typeface="Kozuka Gothic Pro H" panose="020B0800000000000000" pitchFamily="34" charset="-128"/>
              </a:rPr>
              <a:t>Feras</a:t>
            </a:r>
            <a:r>
              <a:rPr lang="en-US" dirty="0">
                <a:latin typeface="Kozuka Gothic Pro H" panose="020B0800000000000000" pitchFamily="34" charset="-128"/>
                <a:ea typeface="Kozuka Gothic Pro H" panose="020B0800000000000000" pitchFamily="34" charset="-128"/>
              </a:rPr>
              <a:t> </a:t>
            </a:r>
            <a:r>
              <a:rPr lang="en-US" dirty="0" err="1">
                <a:latin typeface="Kozuka Gothic Pro H" panose="020B0800000000000000" pitchFamily="34" charset="-128"/>
                <a:ea typeface="Kozuka Gothic Pro H" panose="020B0800000000000000" pitchFamily="34" charset="-128"/>
              </a:rPr>
              <a:t>Samkari</a:t>
            </a:r>
            <a:endParaRPr dirty="0">
              <a:latin typeface="Kozuka Gothic Pro H" panose="020B0800000000000000" pitchFamily="34" charset="-128"/>
              <a:ea typeface="Kozuka Gothic Pro H" panose="020B0800000000000000" pitchFamily="34" charset="-128"/>
            </a:endParaRPr>
          </a:p>
        </p:txBody>
      </p:sp>
      <p:sp>
        <p:nvSpPr>
          <p:cNvPr id="4317" name="Google Shape;4317;p59"/>
          <p:cNvSpPr txBox="1">
            <a:spLocks noGrp="1"/>
          </p:cNvSpPr>
          <p:nvPr>
            <p:ph type="title" idx="15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Kozuka Gothic Pro H" panose="020B0800000000000000" pitchFamily="34" charset="-128"/>
                <a:ea typeface="Kozuka Gothic Pro H" panose="020B0800000000000000" pitchFamily="34" charset="-128"/>
              </a:rPr>
              <a:t>Stakeholder</a:t>
            </a:r>
            <a:endParaRPr dirty="0">
              <a:latin typeface="Kozuka Gothic Pro H" panose="020B0800000000000000" pitchFamily="34" charset="-128"/>
              <a:ea typeface="Kozuka Gothic Pro H" panose="020B0800000000000000" pitchFamily="34" charset="-128"/>
            </a:endParaRPr>
          </a:p>
        </p:txBody>
      </p:sp>
      <p:sp>
        <p:nvSpPr>
          <p:cNvPr id="23" name="Google Shape;4306;p59">
            <a:extLst>
              <a:ext uri="{FF2B5EF4-FFF2-40B4-BE49-F238E27FC236}">
                <a16:creationId xmlns:a16="http://schemas.microsoft.com/office/drawing/2014/main" id="{77D6A3B3-ADB6-486D-A07D-11964B0B160C}"/>
              </a:ext>
            </a:extLst>
          </p:cNvPr>
          <p:cNvSpPr txBox="1">
            <a:spLocks/>
          </p:cNvSpPr>
          <p:nvPr/>
        </p:nvSpPr>
        <p:spPr>
          <a:xfrm>
            <a:off x="3419250" y="1963086"/>
            <a:ext cx="2305500" cy="823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dika"/>
              <a:buNone/>
              <a:defRPr sz="1400" b="0" i="0" u="none" strike="noStrike" cap="none">
                <a:solidFill>
                  <a:schemeClr val="dk2"/>
                </a:solidFill>
                <a:latin typeface="Andika"/>
                <a:ea typeface="Andika"/>
                <a:cs typeface="Andika"/>
                <a:sym typeface="Andika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dika"/>
              <a:buNone/>
              <a:defRPr sz="1400" b="0" i="0" u="none" strike="noStrike" cap="none">
                <a:solidFill>
                  <a:schemeClr val="dk2"/>
                </a:solidFill>
                <a:latin typeface="Andika"/>
                <a:ea typeface="Andika"/>
                <a:cs typeface="Andika"/>
                <a:sym typeface="Andika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dika"/>
              <a:buNone/>
              <a:defRPr sz="1400" b="0" i="0" u="none" strike="noStrike" cap="none">
                <a:solidFill>
                  <a:schemeClr val="dk2"/>
                </a:solidFill>
                <a:latin typeface="Andika"/>
                <a:ea typeface="Andika"/>
                <a:cs typeface="Andika"/>
                <a:sym typeface="Andika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dika"/>
              <a:buNone/>
              <a:defRPr sz="1400" b="0" i="0" u="none" strike="noStrike" cap="none">
                <a:solidFill>
                  <a:schemeClr val="dk2"/>
                </a:solidFill>
                <a:latin typeface="Andika"/>
                <a:ea typeface="Andika"/>
                <a:cs typeface="Andika"/>
                <a:sym typeface="Andika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dika"/>
              <a:buNone/>
              <a:defRPr sz="1400" b="0" i="0" u="none" strike="noStrike" cap="none">
                <a:solidFill>
                  <a:schemeClr val="dk2"/>
                </a:solidFill>
                <a:latin typeface="Andika"/>
                <a:ea typeface="Andika"/>
                <a:cs typeface="Andika"/>
                <a:sym typeface="Andika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dika"/>
              <a:buNone/>
              <a:defRPr sz="1400" b="0" i="0" u="none" strike="noStrike" cap="none">
                <a:solidFill>
                  <a:schemeClr val="dk2"/>
                </a:solidFill>
                <a:latin typeface="Andika"/>
                <a:ea typeface="Andika"/>
                <a:cs typeface="Andika"/>
                <a:sym typeface="Andika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dika"/>
              <a:buNone/>
              <a:defRPr sz="1400" b="0" i="0" u="none" strike="noStrike" cap="none">
                <a:solidFill>
                  <a:schemeClr val="dk2"/>
                </a:solidFill>
                <a:latin typeface="Andika"/>
                <a:ea typeface="Andika"/>
                <a:cs typeface="Andika"/>
                <a:sym typeface="Andika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dika"/>
              <a:buNone/>
              <a:defRPr sz="1400" b="0" i="0" u="none" strike="noStrike" cap="none">
                <a:solidFill>
                  <a:schemeClr val="dk2"/>
                </a:solidFill>
                <a:latin typeface="Andika"/>
                <a:ea typeface="Andika"/>
                <a:cs typeface="Andika"/>
                <a:sym typeface="Andika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dika"/>
              <a:buNone/>
              <a:defRPr sz="1400" b="0" i="0" u="none" strike="noStrike" cap="none">
                <a:solidFill>
                  <a:schemeClr val="dk2"/>
                </a:solidFill>
                <a:latin typeface="Andika"/>
                <a:ea typeface="Andika"/>
                <a:cs typeface="Andika"/>
                <a:sym typeface="Andika"/>
              </a:defRPr>
            </a:lvl9pPr>
          </a:lstStyle>
          <a:p>
            <a:pPr marL="0" indent="0"/>
            <a:r>
              <a:rPr lang="en-US" b="1" dirty="0"/>
              <a:t>(Project Sponsor)</a:t>
            </a:r>
          </a:p>
          <a:p>
            <a:pPr marL="0" indent="0"/>
            <a:endParaRPr lang="en-US" sz="800" dirty="0"/>
          </a:p>
          <a:p>
            <a:pPr marL="0" indent="0"/>
            <a:r>
              <a:rPr lang="en-US" dirty="0"/>
              <a:t>Level of Interest: High</a:t>
            </a:r>
          </a:p>
          <a:p>
            <a:pPr marL="0" indent="0"/>
            <a:r>
              <a:rPr lang="en-US" dirty="0"/>
              <a:t>Level of Influence: High</a:t>
            </a:r>
          </a:p>
        </p:txBody>
      </p:sp>
      <p:sp>
        <p:nvSpPr>
          <p:cNvPr id="24" name="Google Shape;4306;p59">
            <a:extLst>
              <a:ext uri="{FF2B5EF4-FFF2-40B4-BE49-F238E27FC236}">
                <a16:creationId xmlns:a16="http://schemas.microsoft.com/office/drawing/2014/main" id="{B0CFFD4D-2D8F-4A25-BD21-44CE5FCC96E8}"/>
              </a:ext>
            </a:extLst>
          </p:cNvPr>
          <p:cNvSpPr txBox="1">
            <a:spLocks/>
          </p:cNvSpPr>
          <p:nvPr/>
        </p:nvSpPr>
        <p:spPr>
          <a:xfrm>
            <a:off x="6118545" y="1963086"/>
            <a:ext cx="2305500" cy="823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dika"/>
              <a:buNone/>
              <a:defRPr sz="1400" b="0" i="0" u="none" strike="noStrike" cap="none">
                <a:solidFill>
                  <a:schemeClr val="dk2"/>
                </a:solidFill>
                <a:latin typeface="Andika"/>
                <a:ea typeface="Andika"/>
                <a:cs typeface="Andika"/>
                <a:sym typeface="Andika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dika"/>
              <a:buNone/>
              <a:defRPr sz="1400" b="0" i="0" u="none" strike="noStrike" cap="none">
                <a:solidFill>
                  <a:schemeClr val="dk2"/>
                </a:solidFill>
                <a:latin typeface="Andika"/>
                <a:ea typeface="Andika"/>
                <a:cs typeface="Andika"/>
                <a:sym typeface="Andika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dika"/>
              <a:buNone/>
              <a:defRPr sz="1400" b="0" i="0" u="none" strike="noStrike" cap="none">
                <a:solidFill>
                  <a:schemeClr val="dk2"/>
                </a:solidFill>
                <a:latin typeface="Andika"/>
                <a:ea typeface="Andika"/>
                <a:cs typeface="Andika"/>
                <a:sym typeface="Andika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dika"/>
              <a:buNone/>
              <a:defRPr sz="1400" b="0" i="0" u="none" strike="noStrike" cap="none">
                <a:solidFill>
                  <a:schemeClr val="dk2"/>
                </a:solidFill>
                <a:latin typeface="Andika"/>
                <a:ea typeface="Andika"/>
                <a:cs typeface="Andika"/>
                <a:sym typeface="Andika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dika"/>
              <a:buNone/>
              <a:defRPr sz="1400" b="0" i="0" u="none" strike="noStrike" cap="none">
                <a:solidFill>
                  <a:schemeClr val="dk2"/>
                </a:solidFill>
                <a:latin typeface="Andika"/>
                <a:ea typeface="Andika"/>
                <a:cs typeface="Andika"/>
                <a:sym typeface="Andika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dika"/>
              <a:buNone/>
              <a:defRPr sz="1400" b="0" i="0" u="none" strike="noStrike" cap="none">
                <a:solidFill>
                  <a:schemeClr val="dk2"/>
                </a:solidFill>
                <a:latin typeface="Andika"/>
                <a:ea typeface="Andika"/>
                <a:cs typeface="Andika"/>
                <a:sym typeface="Andika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dika"/>
              <a:buNone/>
              <a:defRPr sz="1400" b="0" i="0" u="none" strike="noStrike" cap="none">
                <a:solidFill>
                  <a:schemeClr val="dk2"/>
                </a:solidFill>
                <a:latin typeface="Andika"/>
                <a:ea typeface="Andika"/>
                <a:cs typeface="Andika"/>
                <a:sym typeface="Andika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dika"/>
              <a:buNone/>
              <a:defRPr sz="1400" b="0" i="0" u="none" strike="noStrike" cap="none">
                <a:solidFill>
                  <a:schemeClr val="dk2"/>
                </a:solidFill>
                <a:latin typeface="Andika"/>
                <a:ea typeface="Andika"/>
                <a:cs typeface="Andika"/>
                <a:sym typeface="Andika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dika"/>
              <a:buNone/>
              <a:defRPr sz="1400" b="0" i="0" u="none" strike="noStrike" cap="none">
                <a:solidFill>
                  <a:schemeClr val="dk2"/>
                </a:solidFill>
                <a:latin typeface="Andika"/>
                <a:ea typeface="Andika"/>
                <a:cs typeface="Andika"/>
                <a:sym typeface="Andika"/>
              </a:defRPr>
            </a:lvl9pPr>
          </a:lstStyle>
          <a:p>
            <a:pPr marL="0" indent="0"/>
            <a:r>
              <a:rPr lang="en-US" b="1" dirty="0"/>
              <a:t>(Advisor)</a:t>
            </a:r>
          </a:p>
          <a:p>
            <a:pPr marL="0" indent="0"/>
            <a:endParaRPr lang="en-US" sz="800" dirty="0"/>
          </a:p>
          <a:p>
            <a:pPr marL="0" indent="0"/>
            <a:r>
              <a:rPr lang="en-US" dirty="0"/>
              <a:t>Level of Interest: Low</a:t>
            </a:r>
          </a:p>
          <a:p>
            <a:pPr marL="0" indent="0"/>
            <a:r>
              <a:rPr lang="en-US" dirty="0"/>
              <a:t>Level of Influence: High</a:t>
            </a:r>
          </a:p>
        </p:txBody>
      </p:sp>
      <p:sp>
        <p:nvSpPr>
          <p:cNvPr id="29" name="Google Shape;4306;p59">
            <a:extLst>
              <a:ext uri="{FF2B5EF4-FFF2-40B4-BE49-F238E27FC236}">
                <a16:creationId xmlns:a16="http://schemas.microsoft.com/office/drawing/2014/main" id="{DD7491CE-02D9-4298-8996-624B968903CB}"/>
              </a:ext>
            </a:extLst>
          </p:cNvPr>
          <p:cNvSpPr txBox="1">
            <a:spLocks/>
          </p:cNvSpPr>
          <p:nvPr/>
        </p:nvSpPr>
        <p:spPr>
          <a:xfrm>
            <a:off x="1872750" y="3746344"/>
            <a:ext cx="2305500" cy="823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dika"/>
              <a:buNone/>
              <a:defRPr sz="1400" b="0" i="0" u="none" strike="noStrike" cap="none">
                <a:solidFill>
                  <a:schemeClr val="dk2"/>
                </a:solidFill>
                <a:latin typeface="Andika"/>
                <a:ea typeface="Andika"/>
                <a:cs typeface="Andika"/>
                <a:sym typeface="Andika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dika"/>
              <a:buNone/>
              <a:defRPr sz="1400" b="0" i="0" u="none" strike="noStrike" cap="none">
                <a:solidFill>
                  <a:schemeClr val="dk2"/>
                </a:solidFill>
                <a:latin typeface="Andika"/>
                <a:ea typeface="Andika"/>
                <a:cs typeface="Andika"/>
                <a:sym typeface="Andika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dika"/>
              <a:buNone/>
              <a:defRPr sz="1400" b="0" i="0" u="none" strike="noStrike" cap="none">
                <a:solidFill>
                  <a:schemeClr val="dk2"/>
                </a:solidFill>
                <a:latin typeface="Andika"/>
                <a:ea typeface="Andika"/>
                <a:cs typeface="Andika"/>
                <a:sym typeface="Andika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dika"/>
              <a:buNone/>
              <a:defRPr sz="1400" b="0" i="0" u="none" strike="noStrike" cap="none">
                <a:solidFill>
                  <a:schemeClr val="dk2"/>
                </a:solidFill>
                <a:latin typeface="Andika"/>
                <a:ea typeface="Andika"/>
                <a:cs typeface="Andika"/>
                <a:sym typeface="Andika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dika"/>
              <a:buNone/>
              <a:defRPr sz="1400" b="0" i="0" u="none" strike="noStrike" cap="none">
                <a:solidFill>
                  <a:schemeClr val="dk2"/>
                </a:solidFill>
                <a:latin typeface="Andika"/>
                <a:ea typeface="Andika"/>
                <a:cs typeface="Andika"/>
                <a:sym typeface="Andika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dika"/>
              <a:buNone/>
              <a:defRPr sz="1400" b="0" i="0" u="none" strike="noStrike" cap="none">
                <a:solidFill>
                  <a:schemeClr val="dk2"/>
                </a:solidFill>
                <a:latin typeface="Andika"/>
                <a:ea typeface="Andika"/>
                <a:cs typeface="Andika"/>
                <a:sym typeface="Andika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dika"/>
              <a:buNone/>
              <a:defRPr sz="1400" b="0" i="0" u="none" strike="noStrike" cap="none">
                <a:solidFill>
                  <a:schemeClr val="dk2"/>
                </a:solidFill>
                <a:latin typeface="Andika"/>
                <a:ea typeface="Andika"/>
                <a:cs typeface="Andika"/>
                <a:sym typeface="Andika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dika"/>
              <a:buNone/>
              <a:defRPr sz="1400" b="0" i="0" u="none" strike="noStrike" cap="none">
                <a:solidFill>
                  <a:schemeClr val="dk2"/>
                </a:solidFill>
                <a:latin typeface="Andika"/>
                <a:ea typeface="Andika"/>
                <a:cs typeface="Andika"/>
                <a:sym typeface="Andika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dika"/>
              <a:buNone/>
              <a:defRPr sz="1400" b="0" i="0" u="none" strike="noStrike" cap="none">
                <a:solidFill>
                  <a:schemeClr val="dk2"/>
                </a:solidFill>
                <a:latin typeface="Andika"/>
                <a:ea typeface="Andika"/>
                <a:cs typeface="Andika"/>
                <a:sym typeface="Andika"/>
              </a:defRPr>
            </a:lvl9pPr>
          </a:lstStyle>
          <a:p>
            <a:pPr marL="0" indent="0"/>
            <a:r>
              <a:rPr lang="en-US" b="1" dirty="0"/>
              <a:t>(Visual Designer)</a:t>
            </a:r>
          </a:p>
          <a:p>
            <a:pPr marL="0" indent="0"/>
            <a:endParaRPr lang="en-US" sz="800" dirty="0"/>
          </a:p>
          <a:p>
            <a:pPr marL="0" indent="0"/>
            <a:r>
              <a:rPr lang="en-US" dirty="0"/>
              <a:t>Level of Interest: High</a:t>
            </a:r>
          </a:p>
          <a:p>
            <a:pPr marL="0" indent="0"/>
            <a:r>
              <a:rPr lang="en-US" dirty="0"/>
              <a:t>Level of Influence: High</a:t>
            </a:r>
          </a:p>
        </p:txBody>
      </p:sp>
      <p:sp>
        <p:nvSpPr>
          <p:cNvPr id="30" name="Google Shape;4306;p59">
            <a:extLst>
              <a:ext uri="{FF2B5EF4-FFF2-40B4-BE49-F238E27FC236}">
                <a16:creationId xmlns:a16="http://schemas.microsoft.com/office/drawing/2014/main" id="{D90A1C12-F3DB-4A07-B77E-A66C74B55EFB}"/>
              </a:ext>
            </a:extLst>
          </p:cNvPr>
          <p:cNvSpPr txBox="1">
            <a:spLocks/>
          </p:cNvSpPr>
          <p:nvPr/>
        </p:nvSpPr>
        <p:spPr>
          <a:xfrm>
            <a:off x="4917273" y="3695189"/>
            <a:ext cx="2305500" cy="823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dika"/>
              <a:buNone/>
              <a:defRPr sz="1400" b="0" i="0" u="none" strike="noStrike" cap="none">
                <a:solidFill>
                  <a:schemeClr val="dk2"/>
                </a:solidFill>
                <a:latin typeface="Andika"/>
                <a:ea typeface="Andika"/>
                <a:cs typeface="Andika"/>
                <a:sym typeface="Andika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dika"/>
              <a:buNone/>
              <a:defRPr sz="1400" b="0" i="0" u="none" strike="noStrike" cap="none">
                <a:solidFill>
                  <a:schemeClr val="dk2"/>
                </a:solidFill>
                <a:latin typeface="Andika"/>
                <a:ea typeface="Andika"/>
                <a:cs typeface="Andika"/>
                <a:sym typeface="Andika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dika"/>
              <a:buNone/>
              <a:defRPr sz="1400" b="0" i="0" u="none" strike="noStrike" cap="none">
                <a:solidFill>
                  <a:schemeClr val="dk2"/>
                </a:solidFill>
                <a:latin typeface="Andika"/>
                <a:ea typeface="Andika"/>
                <a:cs typeface="Andika"/>
                <a:sym typeface="Andika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dika"/>
              <a:buNone/>
              <a:defRPr sz="1400" b="0" i="0" u="none" strike="noStrike" cap="none">
                <a:solidFill>
                  <a:schemeClr val="dk2"/>
                </a:solidFill>
                <a:latin typeface="Andika"/>
                <a:ea typeface="Andika"/>
                <a:cs typeface="Andika"/>
                <a:sym typeface="Andika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dika"/>
              <a:buNone/>
              <a:defRPr sz="1400" b="0" i="0" u="none" strike="noStrike" cap="none">
                <a:solidFill>
                  <a:schemeClr val="dk2"/>
                </a:solidFill>
                <a:latin typeface="Andika"/>
                <a:ea typeface="Andika"/>
                <a:cs typeface="Andika"/>
                <a:sym typeface="Andika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dika"/>
              <a:buNone/>
              <a:defRPr sz="1400" b="0" i="0" u="none" strike="noStrike" cap="none">
                <a:solidFill>
                  <a:schemeClr val="dk2"/>
                </a:solidFill>
                <a:latin typeface="Andika"/>
                <a:ea typeface="Andika"/>
                <a:cs typeface="Andika"/>
                <a:sym typeface="Andika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dika"/>
              <a:buNone/>
              <a:defRPr sz="1400" b="0" i="0" u="none" strike="noStrike" cap="none">
                <a:solidFill>
                  <a:schemeClr val="dk2"/>
                </a:solidFill>
                <a:latin typeface="Andika"/>
                <a:ea typeface="Andika"/>
                <a:cs typeface="Andika"/>
                <a:sym typeface="Andika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dika"/>
              <a:buNone/>
              <a:defRPr sz="1400" b="0" i="0" u="none" strike="noStrike" cap="none">
                <a:solidFill>
                  <a:schemeClr val="dk2"/>
                </a:solidFill>
                <a:latin typeface="Andika"/>
                <a:ea typeface="Andika"/>
                <a:cs typeface="Andika"/>
                <a:sym typeface="Andika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dika"/>
              <a:buNone/>
              <a:defRPr sz="1400" b="0" i="0" u="none" strike="noStrike" cap="none">
                <a:solidFill>
                  <a:schemeClr val="dk2"/>
                </a:solidFill>
                <a:latin typeface="Andika"/>
                <a:ea typeface="Andika"/>
                <a:cs typeface="Andika"/>
                <a:sym typeface="Andika"/>
              </a:defRPr>
            </a:lvl9pPr>
          </a:lstStyle>
          <a:p>
            <a:pPr marL="0" indent="0"/>
            <a:r>
              <a:rPr lang="en-US" b="1" dirty="0"/>
              <a:t>(Developer)</a:t>
            </a:r>
          </a:p>
          <a:p>
            <a:pPr marL="0" indent="0"/>
            <a:endParaRPr lang="en-US" sz="800" dirty="0"/>
          </a:p>
          <a:p>
            <a:pPr marL="0" indent="0"/>
            <a:r>
              <a:rPr lang="en-US" dirty="0"/>
              <a:t>Level of Interest: Low</a:t>
            </a:r>
          </a:p>
          <a:p>
            <a:pPr marL="0" indent="0"/>
            <a:r>
              <a:rPr lang="en-US" dirty="0"/>
              <a:t>Level of Influence: Low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3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3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3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3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3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3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3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3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3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3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3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3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430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3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3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43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43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43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43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43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43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430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430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430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05" grpId="0"/>
      <p:bldP spid="4306" grpId="0" uiExpand="1" build="p"/>
      <p:bldP spid="4307" grpId="0"/>
      <p:bldP spid="4309" grpId="0"/>
      <p:bldP spid="4311" grpId="0"/>
      <p:bldP spid="4313" grpId="0"/>
      <p:bldP spid="23" grpId="0"/>
      <p:bldP spid="24" grpId="0"/>
      <p:bldP spid="29" grpId="0"/>
      <p:bldP spid="3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3576;p44">
            <a:extLst>
              <a:ext uri="{FF2B5EF4-FFF2-40B4-BE49-F238E27FC236}">
                <a16:creationId xmlns:a16="http://schemas.microsoft.com/office/drawing/2014/main" id="{831F51D7-74A0-4291-BC9E-7B931A21094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0" y="2442068"/>
            <a:ext cx="4679375" cy="237812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800" dirty="0">
                <a:latin typeface="Kozuka Gothic Pro H" panose="020B0800000000000000" pitchFamily="34" charset="-128"/>
                <a:ea typeface="Kozuka Gothic Pro H" panose="020B0800000000000000" pitchFamily="34" charset="-128"/>
              </a:rPr>
              <a:t>Project Charter</a:t>
            </a:r>
            <a:endParaRPr lang="en-US" sz="4800" dirty="0">
              <a:latin typeface="Kozuka Gothic Pro H" panose="020B0800000000000000" pitchFamily="34" charset="-128"/>
              <a:ea typeface="Kozuka Gothic Pro H" panose="020B0800000000000000" pitchFamily="34" charset="-128"/>
            </a:endParaRPr>
          </a:p>
        </p:txBody>
      </p:sp>
      <p:sp>
        <p:nvSpPr>
          <p:cNvPr id="17" name="Google Shape;3578;p44">
            <a:extLst>
              <a:ext uri="{FF2B5EF4-FFF2-40B4-BE49-F238E27FC236}">
                <a16:creationId xmlns:a16="http://schemas.microsoft.com/office/drawing/2014/main" id="{A93A1757-2B8D-4167-8620-C602FD31F2E9}"/>
              </a:ext>
            </a:extLst>
          </p:cNvPr>
          <p:cNvSpPr txBox="1">
            <a:spLocks/>
          </p:cNvSpPr>
          <p:nvPr/>
        </p:nvSpPr>
        <p:spPr>
          <a:xfrm>
            <a:off x="4482875" y="608250"/>
            <a:ext cx="19977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10000" dirty="0">
                <a:solidFill>
                  <a:schemeClr val="accent4"/>
                </a:solidFill>
                <a:latin typeface="Righteous"/>
                <a:sym typeface="Righteous"/>
              </a:rPr>
              <a:t>04</a:t>
            </a:r>
          </a:p>
        </p:txBody>
      </p:sp>
    </p:spTree>
    <p:extLst>
      <p:ext uri="{BB962C8B-B14F-4D97-AF65-F5344CB8AC3E}">
        <p14:creationId xmlns:p14="http://schemas.microsoft.com/office/powerpoint/2010/main" val="3860585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615;p22">
            <a:extLst>
              <a:ext uri="{FF2B5EF4-FFF2-40B4-BE49-F238E27FC236}">
                <a16:creationId xmlns:a16="http://schemas.microsoft.com/office/drawing/2014/main" id="{8F15ED65-DADC-4A25-BB1A-DCB76646A54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Kozuka Gothic Pro H" panose="020B0800000000000000" pitchFamily="34" charset="-128"/>
                <a:ea typeface="Kozuka Gothic Pro H" panose="020B0800000000000000" pitchFamily="34" charset="-128"/>
              </a:rPr>
              <a:t>Project Charter Infographics</a:t>
            </a:r>
            <a:endParaRPr dirty="0">
              <a:latin typeface="Kozuka Gothic Pro H" panose="020B0800000000000000" pitchFamily="34" charset="-128"/>
              <a:ea typeface="Kozuka Gothic Pro H" panose="020B0800000000000000" pitchFamily="34" charset="-128"/>
            </a:endParaRPr>
          </a:p>
        </p:txBody>
      </p:sp>
      <p:graphicFrame>
        <p:nvGraphicFramePr>
          <p:cNvPr id="39" name="Google Shape;616;p22">
            <a:extLst>
              <a:ext uri="{FF2B5EF4-FFF2-40B4-BE49-F238E27FC236}">
                <a16:creationId xmlns:a16="http://schemas.microsoft.com/office/drawing/2014/main" id="{80DEA23A-0CA6-47BF-937B-AF8C8B5C75B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70894309"/>
              </p:ext>
            </p:extLst>
          </p:nvPr>
        </p:nvGraphicFramePr>
        <p:xfrm>
          <a:off x="4665975" y="2994825"/>
          <a:ext cx="4020850" cy="2030001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4020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571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>
                          <a:solidFill>
                            <a:schemeClr val="accen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Approach</a:t>
                      </a:r>
                      <a:endParaRPr sz="1800" b="1" dirty="0">
                        <a:solidFill>
                          <a:schemeClr val="accen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67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Customized questionnaire for user needs.</a:t>
                      </a: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>
                        <a:lumMod val="95000"/>
                        <a:alpha val="25099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1942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Learn from past mistakes and adapt project accordingly.</a:t>
                      </a: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>
                        <a:lumMod val="50000"/>
                        <a:alpha val="12549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67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Prioritize user-friendliness and robust security.</a:t>
                      </a: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>
                        <a:lumMod val="85000"/>
                        <a:alpha val="25099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40" name="Google Shape;617;p22">
            <a:extLst>
              <a:ext uri="{FF2B5EF4-FFF2-40B4-BE49-F238E27FC236}">
                <a16:creationId xmlns:a16="http://schemas.microsoft.com/office/drawing/2014/main" id="{14C9D57F-D009-4E11-83CA-46C592F88EE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48909956"/>
              </p:ext>
            </p:extLst>
          </p:nvPr>
        </p:nvGraphicFramePr>
        <p:xfrm>
          <a:off x="457200" y="2994824"/>
          <a:ext cx="4020850" cy="1810504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4020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5377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>
                          <a:solidFill>
                            <a:schemeClr val="tx2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Success Criteria</a:t>
                      </a:r>
                      <a:endParaRPr sz="1800" b="1" dirty="0">
                        <a:solidFill>
                          <a:schemeClr val="tx2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666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Pay for itself within one year.</a:t>
                      </a:r>
                      <a:endParaRPr sz="1600" b="1" dirty="0"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77DA1">
                        <a:alpha val="2509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666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Complete within seven months with a </a:t>
                      </a:r>
                      <a:r>
                        <a:rPr lang="ar-SA" sz="1600" b="1" dirty="0"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375</a:t>
                      </a:r>
                      <a:r>
                        <a:rPr lang="en-US" sz="1600" b="1" dirty="0"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,000 SR budget.</a:t>
                      </a:r>
                      <a:endParaRPr sz="1600" b="1" dirty="0"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77DA1">
                        <a:alpha val="1254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1" name="Google Shape;618;p22">
            <a:extLst>
              <a:ext uri="{FF2B5EF4-FFF2-40B4-BE49-F238E27FC236}">
                <a16:creationId xmlns:a16="http://schemas.microsoft.com/office/drawing/2014/main" id="{299FC479-71D4-4836-8571-FC7E4EC88769}"/>
              </a:ext>
            </a:extLst>
          </p:cNvPr>
          <p:cNvSpPr/>
          <p:nvPr/>
        </p:nvSpPr>
        <p:spPr>
          <a:xfrm>
            <a:off x="6554267" y="908250"/>
            <a:ext cx="2378718" cy="1959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" name="Google Shape;619;p22">
            <a:extLst>
              <a:ext uri="{FF2B5EF4-FFF2-40B4-BE49-F238E27FC236}">
                <a16:creationId xmlns:a16="http://schemas.microsoft.com/office/drawing/2014/main" id="{25BA89D5-1B7E-4D45-B40A-B28D643249B8}"/>
              </a:ext>
            </a:extLst>
          </p:cNvPr>
          <p:cNvGrpSpPr/>
          <p:nvPr/>
        </p:nvGrpSpPr>
        <p:grpSpPr>
          <a:xfrm>
            <a:off x="6652199" y="1090650"/>
            <a:ext cx="2184870" cy="1639525"/>
            <a:chOff x="6652199" y="1090650"/>
            <a:chExt cx="2034599" cy="1639525"/>
          </a:xfrm>
        </p:grpSpPr>
        <p:sp>
          <p:nvSpPr>
            <p:cNvPr id="43" name="Google Shape;620;p22">
              <a:extLst>
                <a:ext uri="{FF2B5EF4-FFF2-40B4-BE49-F238E27FC236}">
                  <a16:creationId xmlns:a16="http://schemas.microsoft.com/office/drawing/2014/main" id="{9F4DFAF9-0489-4DEA-AE69-AB2E06680713}"/>
                </a:ext>
              </a:extLst>
            </p:cNvPr>
            <p:cNvSpPr txBox="1"/>
            <p:nvPr/>
          </p:nvSpPr>
          <p:spPr>
            <a:xfrm>
              <a:off x="6652199" y="1732375"/>
              <a:ext cx="2034599" cy="997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ar-SA" sz="4000" b="1" dirty="0">
                  <a:solidFill>
                    <a:schemeClr val="accent5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375</a:t>
              </a:r>
              <a:r>
                <a:rPr lang="en" sz="4000" b="1" dirty="0">
                  <a:solidFill>
                    <a:schemeClr val="accent5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,000‎ ‎ ‎ ‎ ‎ </a:t>
              </a:r>
            </a:p>
          </p:txBody>
        </p:sp>
        <p:sp>
          <p:nvSpPr>
            <p:cNvPr id="44" name="Google Shape;621;p22">
              <a:extLst>
                <a:ext uri="{FF2B5EF4-FFF2-40B4-BE49-F238E27FC236}">
                  <a16:creationId xmlns:a16="http://schemas.microsoft.com/office/drawing/2014/main" id="{DF07CCCB-F233-4E69-84D3-160FA42AFA7B}"/>
                </a:ext>
              </a:extLst>
            </p:cNvPr>
            <p:cNvSpPr txBox="1"/>
            <p:nvPr/>
          </p:nvSpPr>
          <p:spPr>
            <a:xfrm>
              <a:off x="6804450" y="1090650"/>
              <a:ext cx="1730100" cy="558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Budget to complete this project is</a:t>
              </a:r>
              <a:endPara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aphicFrame>
        <p:nvGraphicFramePr>
          <p:cNvPr id="45" name="Google Shape;622;p22">
            <a:extLst>
              <a:ext uri="{FF2B5EF4-FFF2-40B4-BE49-F238E27FC236}">
                <a16:creationId xmlns:a16="http://schemas.microsoft.com/office/drawing/2014/main" id="{1CC962FC-3444-42AF-92D3-FD87CA4052F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92845098"/>
              </p:ext>
            </p:extLst>
          </p:nvPr>
        </p:nvGraphicFramePr>
        <p:xfrm>
          <a:off x="457200" y="912925"/>
          <a:ext cx="6051900" cy="91434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512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129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12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129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68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>
                          <a:solidFill>
                            <a:schemeClr val="tx2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Project title</a:t>
                      </a:r>
                      <a:endParaRPr sz="1800" b="1" dirty="0">
                        <a:solidFill>
                          <a:schemeClr val="tx2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Petroli</a:t>
                      </a: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77DA1">
                        <a:alpha val="12549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68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Start date</a:t>
                      </a:r>
                      <a:endParaRPr sz="1800" b="1" dirty="0">
                        <a:solidFill>
                          <a:schemeClr val="l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May 13, 2024</a:t>
                      </a: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A482">
                        <a:alpha val="1254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End date</a:t>
                      </a:r>
                      <a:endParaRPr sz="1800" b="1">
                        <a:solidFill>
                          <a:schemeClr val="l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June 23, 2025</a:t>
                      </a: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A482">
                        <a:alpha val="1254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6" name="Google Shape;623;p22">
            <a:extLst>
              <a:ext uri="{FF2B5EF4-FFF2-40B4-BE49-F238E27FC236}">
                <a16:creationId xmlns:a16="http://schemas.microsoft.com/office/drawing/2014/main" id="{C0ABC540-78FE-4A56-BAEF-454DA7AE1D0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17099468"/>
              </p:ext>
            </p:extLst>
          </p:nvPr>
        </p:nvGraphicFramePr>
        <p:xfrm>
          <a:off x="457200" y="1953875"/>
          <a:ext cx="6051900" cy="9143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512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389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143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>
                          <a:solidFill>
                            <a:schemeClr val="tx2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Objectives</a:t>
                      </a:r>
                      <a:endParaRPr sz="1800" b="1" dirty="0">
                        <a:solidFill>
                          <a:schemeClr val="tx2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- Simplify locating gas stations for drivers.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- Enhance convenience and safety with real-time information.</a:t>
                      </a: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C8A97">
                        <a:alpha val="1254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0A237AA4-15C0-448A-B33C-E93FDDAB3217}"/>
              </a:ext>
            </a:extLst>
          </p:cNvPr>
          <p:cNvSpPr txBox="1"/>
          <p:nvPr/>
        </p:nvSpPr>
        <p:spPr>
          <a:xfrm>
            <a:off x="8293198" y="1938887"/>
            <a:ext cx="5918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accent5"/>
                </a:solidFill>
                <a:latin typeface="Fira Sans Extra Condensed"/>
              </a:rPr>
              <a:t>SR</a:t>
            </a:r>
          </a:p>
        </p:txBody>
      </p:sp>
    </p:spTree>
    <p:extLst>
      <p:ext uri="{BB962C8B-B14F-4D97-AF65-F5344CB8AC3E}">
        <p14:creationId xmlns:p14="http://schemas.microsoft.com/office/powerpoint/2010/main" val="292410540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6" name="Google Shape;3576;p44"/>
          <p:cNvSpPr txBox="1">
            <a:spLocks noGrp="1"/>
          </p:cNvSpPr>
          <p:nvPr>
            <p:ph type="title"/>
          </p:nvPr>
        </p:nvSpPr>
        <p:spPr>
          <a:xfrm>
            <a:off x="713225" y="2346587"/>
            <a:ext cx="4768500" cy="232338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300" dirty="0">
                <a:latin typeface="Kozuka Gothic Pro H" panose="020B0800000000000000" pitchFamily="34" charset="-128"/>
                <a:ea typeface="Kozuka Gothic Pro H" panose="020B0800000000000000" pitchFamily="34" charset="-128"/>
              </a:rPr>
              <a:t>Kick-off Meeting</a:t>
            </a:r>
            <a:endParaRPr lang="en-US" dirty="0">
              <a:latin typeface="Kozuka Gothic Pro H" panose="020B0800000000000000" pitchFamily="34" charset="-128"/>
              <a:ea typeface="Kozuka Gothic Pro H" panose="020B0800000000000000" pitchFamily="34" charset="-128"/>
            </a:endParaRPr>
          </a:p>
        </p:txBody>
      </p:sp>
      <p:sp>
        <p:nvSpPr>
          <p:cNvPr id="3578" name="Google Shape;3578;p44"/>
          <p:cNvSpPr txBox="1">
            <a:spLocks noGrp="1"/>
          </p:cNvSpPr>
          <p:nvPr>
            <p:ph type="title" idx="2"/>
          </p:nvPr>
        </p:nvSpPr>
        <p:spPr>
          <a:xfrm>
            <a:off x="713225" y="539500"/>
            <a:ext cx="19977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6614653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9" name="Google Shape;4659;p68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Kozuka Gothic Pro H" panose="020B0800000000000000" pitchFamily="34" charset="-128"/>
                <a:ea typeface="Kozuka Gothic Pro H" panose="020B0800000000000000" pitchFamily="34" charset="-128"/>
              </a:rPr>
              <a:t>Kick-off Meeting Overview</a:t>
            </a:r>
            <a:endParaRPr dirty="0">
              <a:latin typeface="Kozuka Gothic Pro H" panose="020B0800000000000000" pitchFamily="34" charset="-128"/>
              <a:ea typeface="Kozuka Gothic Pro H" panose="020B0800000000000000" pitchFamily="34" charset="-128"/>
            </a:endParaRPr>
          </a:p>
        </p:txBody>
      </p:sp>
      <p:sp>
        <p:nvSpPr>
          <p:cNvPr id="4660" name="Google Shape;4660;p68"/>
          <p:cNvSpPr txBox="1">
            <a:spLocks noGrp="1"/>
          </p:cNvSpPr>
          <p:nvPr>
            <p:ph type="body" idx="1"/>
          </p:nvPr>
        </p:nvSpPr>
        <p:spPr>
          <a:xfrm>
            <a:off x="212106" y="1371640"/>
            <a:ext cx="3164139" cy="28294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/>
              <a:t>Meeting Objective: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/>
          </a:p>
          <a:p>
            <a:pPr marL="285750" indent="-285750"/>
            <a:r>
              <a:rPr lang="en-US" sz="1800" dirty="0"/>
              <a:t>Introduce key players, state project objectives, discuss future aims, and explore strategies for success.</a:t>
            </a:r>
          </a:p>
          <a:p>
            <a:pPr marL="285750" indent="-285750"/>
            <a:r>
              <a:rPr lang="en-US" sz="1800" dirty="0"/>
              <a:t>Provide details about the project budget.</a:t>
            </a:r>
          </a:p>
        </p:txBody>
      </p:sp>
      <p:grpSp>
        <p:nvGrpSpPr>
          <p:cNvPr id="4661" name="Google Shape;4661;p68"/>
          <p:cNvGrpSpPr/>
          <p:nvPr/>
        </p:nvGrpSpPr>
        <p:grpSpPr>
          <a:xfrm>
            <a:off x="3715151" y="1274996"/>
            <a:ext cx="5216742" cy="3460236"/>
            <a:chOff x="4443436" y="1298847"/>
            <a:chExt cx="4115811" cy="2545815"/>
          </a:xfrm>
        </p:grpSpPr>
        <p:sp>
          <p:nvSpPr>
            <p:cNvPr id="4662" name="Google Shape;4662;p68"/>
            <p:cNvSpPr/>
            <p:nvPr/>
          </p:nvSpPr>
          <p:spPr>
            <a:xfrm>
              <a:off x="4443436" y="1299148"/>
              <a:ext cx="4115811" cy="2545213"/>
            </a:xfrm>
            <a:custGeom>
              <a:avLst/>
              <a:gdLst/>
              <a:ahLst/>
              <a:cxnLst/>
              <a:rect l="l" t="t" r="r" b="b"/>
              <a:pathLst>
                <a:path w="116192" h="71853" extrusionOk="0">
                  <a:moveTo>
                    <a:pt x="4795" y="0"/>
                  </a:moveTo>
                  <a:cubicBezTo>
                    <a:pt x="2152" y="0"/>
                    <a:pt x="0" y="2135"/>
                    <a:pt x="0" y="4795"/>
                  </a:cubicBezTo>
                  <a:lnTo>
                    <a:pt x="0" y="67058"/>
                  </a:lnTo>
                  <a:cubicBezTo>
                    <a:pt x="0" y="69701"/>
                    <a:pt x="2152" y="71853"/>
                    <a:pt x="4795" y="71853"/>
                  </a:cubicBezTo>
                  <a:lnTo>
                    <a:pt x="111397" y="71853"/>
                  </a:lnTo>
                  <a:cubicBezTo>
                    <a:pt x="114056" y="71853"/>
                    <a:pt x="116191" y="69701"/>
                    <a:pt x="116191" y="67058"/>
                  </a:cubicBezTo>
                  <a:lnTo>
                    <a:pt x="116191" y="4795"/>
                  </a:lnTo>
                  <a:cubicBezTo>
                    <a:pt x="116191" y="2135"/>
                    <a:pt x="114056" y="0"/>
                    <a:pt x="111397" y="0"/>
                  </a:cubicBezTo>
                  <a:close/>
                </a:path>
              </a:pathLst>
            </a:custGeom>
            <a:solidFill>
              <a:schemeClr val="accent1"/>
            </a:solidFill>
            <a:ln w="1143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38761D"/>
                </a:solidFill>
              </a:endParaRPr>
            </a:p>
          </p:txBody>
        </p:sp>
        <p:sp>
          <p:nvSpPr>
            <p:cNvPr id="4663" name="Google Shape;4663;p68"/>
            <p:cNvSpPr/>
            <p:nvPr/>
          </p:nvSpPr>
          <p:spPr>
            <a:xfrm>
              <a:off x="4443436" y="1298847"/>
              <a:ext cx="4115811" cy="2545815"/>
            </a:xfrm>
            <a:custGeom>
              <a:avLst/>
              <a:gdLst/>
              <a:ahLst/>
              <a:cxnLst/>
              <a:rect l="l" t="t" r="r" b="b"/>
              <a:pathLst>
                <a:path w="116192" h="71870" extrusionOk="0">
                  <a:moveTo>
                    <a:pt x="106602" y="9606"/>
                  </a:moveTo>
                  <a:lnTo>
                    <a:pt x="106602" y="62263"/>
                  </a:lnTo>
                  <a:lnTo>
                    <a:pt x="9607" y="62263"/>
                  </a:lnTo>
                  <a:lnTo>
                    <a:pt x="9607" y="9606"/>
                  </a:lnTo>
                  <a:close/>
                  <a:moveTo>
                    <a:pt x="4796" y="0"/>
                  </a:moveTo>
                  <a:cubicBezTo>
                    <a:pt x="2153" y="0"/>
                    <a:pt x="1" y="2152"/>
                    <a:pt x="1" y="4795"/>
                  </a:cubicBezTo>
                  <a:lnTo>
                    <a:pt x="1" y="67058"/>
                  </a:lnTo>
                  <a:cubicBezTo>
                    <a:pt x="1" y="69718"/>
                    <a:pt x="2153" y="71870"/>
                    <a:pt x="4796" y="71870"/>
                  </a:cubicBezTo>
                  <a:lnTo>
                    <a:pt x="111397" y="71870"/>
                  </a:lnTo>
                  <a:cubicBezTo>
                    <a:pt x="114040" y="71870"/>
                    <a:pt x="116192" y="69718"/>
                    <a:pt x="116192" y="67058"/>
                  </a:cubicBezTo>
                  <a:lnTo>
                    <a:pt x="116192" y="4795"/>
                  </a:lnTo>
                  <a:cubicBezTo>
                    <a:pt x="116192" y="2152"/>
                    <a:pt x="114040" y="0"/>
                    <a:pt x="1113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38761D"/>
                </a:solidFill>
              </a:endParaRP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F8F10E66-E114-4EC7-B4CC-AE041724D0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5024" y="1371640"/>
            <a:ext cx="4852309" cy="32323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6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6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6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60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3576;p44">
            <a:extLst>
              <a:ext uri="{FF2B5EF4-FFF2-40B4-BE49-F238E27FC236}">
                <a16:creationId xmlns:a16="http://schemas.microsoft.com/office/drawing/2014/main" id="{831F51D7-74A0-4291-BC9E-7B931A21094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82875" y="2442068"/>
            <a:ext cx="4768500" cy="201480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dirty="0">
                <a:latin typeface="Kozuka Gothic Pro H" panose="020B0800000000000000" pitchFamily="34" charset="-128"/>
                <a:ea typeface="Kozuka Gothic Pro H" panose="020B0800000000000000" pitchFamily="34" charset="-128"/>
              </a:rPr>
              <a:t>Scope Statement</a:t>
            </a:r>
          </a:p>
        </p:txBody>
      </p:sp>
      <p:sp>
        <p:nvSpPr>
          <p:cNvPr id="17" name="Google Shape;3578;p44">
            <a:extLst>
              <a:ext uri="{FF2B5EF4-FFF2-40B4-BE49-F238E27FC236}">
                <a16:creationId xmlns:a16="http://schemas.microsoft.com/office/drawing/2014/main" id="{A93A1757-2B8D-4167-8620-C602FD31F2E9}"/>
              </a:ext>
            </a:extLst>
          </p:cNvPr>
          <p:cNvSpPr txBox="1">
            <a:spLocks/>
          </p:cNvSpPr>
          <p:nvPr/>
        </p:nvSpPr>
        <p:spPr>
          <a:xfrm>
            <a:off x="4482875" y="608250"/>
            <a:ext cx="19977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10000" dirty="0">
                <a:solidFill>
                  <a:schemeClr val="accent4"/>
                </a:solidFill>
                <a:latin typeface="Righteous"/>
                <a:sym typeface="Righteous"/>
              </a:rPr>
              <a:t>06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CA44276E-FDCE-4D76-8D11-0D9B2FBC8EC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4381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08465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8369">
        <p159:morph option="byObject"/>
      </p:transition>
    </mc:Choice>
    <mc:Fallback>
      <p:transition spd="slow" advTm="836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995" x="60325" y="53975"/>
          <p14:tracePt t="3107" x="65088" y="60325"/>
          <p14:tracePt t="3387" x="77788" y="60325"/>
          <p14:tracePt t="3395" x="101600" y="60325"/>
          <p14:tracePt t="3403" x="119063" y="60325"/>
          <p14:tracePt t="3411" x="131763" y="60325"/>
          <p14:tracePt t="3419" x="142875" y="60325"/>
          <p14:tracePt t="3435" x="149225" y="60325"/>
          <p14:tracePt t="3491" x="155575" y="60325"/>
          <p14:tracePt t="3499" x="166688" y="60325"/>
          <p14:tracePt t="3507" x="179388" y="60325"/>
          <p14:tracePt t="3515" x="203200" y="60325"/>
          <p14:tracePt t="3531" x="209550" y="60325"/>
          <p14:tracePt t="3571" x="215900" y="60325"/>
          <p14:tracePt t="3579" x="220663" y="60325"/>
          <p14:tracePt t="3659" x="233363" y="65088"/>
          <p14:tracePt t="3666" x="250825" y="77788"/>
          <p14:tracePt t="3675" x="269875" y="84138"/>
          <p14:tracePt t="3683" x="287338" y="95250"/>
          <p14:tracePt t="3691" x="317500" y="114300"/>
          <p14:tracePt t="3699" x="341313" y="125413"/>
          <p14:tracePt t="3707" x="358775" y="138113"/>
          <p14:tracePt t="3714" x="365125" y="142875"/>
          <p14:tracePt t="3723" x="371475" y="142875"/>
          <p14:tracePt t="3747" x="376238" y="149225"/>
          <p14:tracePt t="3755" x="395288" y="166688"/>
          <p14:tracePt t="3763" x="442913" y="203200"/>
          <p14:tracePt t="3771" x="508000" y="263525"/>
          <p14:tracePt t="3779" x="646113" y="365125"/>
          <p14:tracePt t="3787" x="812800" y="501650"/>
          <p14:tracePt t="3795" x="963613" y="622300"/>
          <p14:tracePt t="3803" x="1112838" y="730250"/>
          <p14:tracePt t="3811" x="1244600" y="825500"/>
          <p14:tracePt t="3819" x="1350963" y="896938"/>
          <p14:tracePt t="3827" x="1423988" y="944563"/>
          <p14:tracePt t="3835" x="1482725" y="981075"/>
          <p14:tracePt t="3843" x="1530350" y="1016000"/>
          <p14:tracePt t="3851" x="1584325" y="1046163"/>
          <p14:tracePt t="3859" x="1631950" y="1069975"/>
          <p14:tracePt t="3867" x="1685925" y="1106488"/>
          <p14:tracePt t="3875" x="1746250" y="1136650"/>
          <p14:tracePt t="3883" x="1793875" y="1171575"/>
          <p14:tracePt t="3891" x="1847850" y="1208088"/>
          <p14:tracePt t="3899" x="1889125" y="1238250"/>
          <p14:tracePt t="3907" x="1925638" y="1262063"/>
          <p14:tracePt t="3915" x="1955800" y="1279525"/>
          <p14:tracePt t="3923" x="1966913" y="1285875"/>
          <p14:tracePt t="3930" x="1979613" y="1298575"/>
          <p14:tracePt t="3939" x="1985963" y="1303338"/>
          <p14:tracePt t="3947" x="1997075" y="1309688"/>
          <p14:tracePt t="3955" x="2016125" y="1322388"/>
          <p14:tracePt t="3963" x="2033588" y="1327150"/>
          <p14:tracePt t="3971" x="2068513" y="1357313"/>
          <p14:tracePt t="3979" x="2111375" y="1393825"/>
          <p14:tracePt t="3987" x="2159000" y="1428750"/>
          <p14:tracePt t="3995" x="2219325" y="1477963"/>
          <p14:tracePt t="4003" x="2273300" y="1512888"/>
          <p14:tracePt t="4011" x="2320925" y="1555750"/>
          <p14:tracePt t="4019" x="2355850" y="1584325"/>
          <p14:tracePt t="4027" x="2379663" y="1603375"/>
          <p14:tracePt t="4035" x="2398713" y="1620838"/>
          <p14:tracePt t="4043" x="2416175" y="1633538"/>
          <p14:tracePt t="4051" x="2433638" y="1651000"/>
          <p14:tracePt t="4059" x="2457450" y="1674813"/>
          <p14:tracePt t="4066" x="2493963" y="1704975"/>
          <p14:tracePt t="4075" x="2535238" y="1735138"/>
          <p14:tracePt t="4082" x="2589213" y="1782763"/>
          <p14:tracePt t="4091" x="2649538" y="1824038"/>
          <p14:tracePt t="4099" x="2714625" y="1871663"/>
          <p14:tracePt t="4107" x="2774950" y="1914525"/>
          <p14:tracePt t="4115" x="2822575" y="1949450"/>
          <p14:tracePt t="4123" x="2863850" y="1973263"/>
          <p14:tracePt t="4131" x="2900363" y="1997075"/>
          <p14:tracePt t="4139" x="2930525" y="2027238"/>
          <p14:tracePt t="4147" x="2947988" y="2051050"/>
          <p14:tracePt t="4155" x="2978150" y="2074863"/>
          <p14:tracePt t="4163" x="3014663" y="2105025"/>
          <p14:tracePt t="4171" x="3062288" y="2135188"/>
          <p14:tracePt t="4179" x="3109913" y="2176463"/>
          <p14:tracePt t="4187" x="3170238" y="2219325"/>
          <p14:tracePt t="4195" x="3241675" y="2260600"/>
          <p14:tracePt t="4203" x="3289300" y="2290763"/>
          <p14:tracePt t="4211" x="3349625" y="2327275"/>
          <p14:tracePt t="4219" x="3414713" y="2355850"/>
          <p14:tracePt t="4227" x="3475038" y="2386013"/>
          <p14:tracePt t="4235" x="3516313" y="2409825"/>
          <p14:tracePt t="4243" x="3557588" y="2439988"/>
          <p14:tracePt t="4251" x="3606800" y="2463800"/>
          <p14:tracePt t="4259" x="3665538" y="2500313"/>
          <p14:tracePt t="4267" x="3713163" y="2530475"/>
          <p14:tracePt t="4275" x="3773488" y="2565400"/>
          <p14:tracePt t="4283" x="3833813" y="2595563"/>
          <p14:tracePt t="4291" x="3892550" y="2632075"/>
          <p14:tracePt t="4298" x="3941763" y="2655888"/>
          <p14:tracePt t="4307" x="3976688" y="2673350"/>
          <p14:tracePt t="4315" x="4006850" y="2686050"/>
          <p14:tracePt t="4323" x="4019550" y="2690813"/>
          <p14:tracePt t="4331" x="4037013" y="2697163"/>
          <p14:tracePt t="4339" x="4054475" y="2703513"/>
          <p14:tracePt t="4347" x="4078288" y="2714625"/>
          <p14:tracePt t="4355" x="4102100" y="2738438"/>
          <p14:tracePt t="4363" x="4138613" y="2757488"/>
          <p14:tracePt t="4371" x="4186238" y="2787650"/>
          <p14:tracePt t="4379" x="4227513" y="2811463"/>
          <p14:tracePt t="4387" x="4270375" y="2835275"/>
          <p14:tracePt t="4395" x="4305300" y="2846388"/>
          <p14:tracePt t="4403" x="4341813" y="2865438"/>
          <p14:tracePt t="4411" x="4352925" y="2870200"/>
          <p14:tracePt t="4419" x="4371975" y="2882900"/>
          <p14:tracePt t="4427" x="4378325" y="2882900"/>
          <p14:tracePt t="4435" x="4395788" y="2900363"/>
          <p14:tracePt t="4443" x="4413250" y="2913063"/>
          <p14:tracePt t="4451" x="4425950" y="2924175"/>
          <p14:tracePt t="4459" x="4449763" y="2936875"/>
          <p14:tracePt t="4466" x="4473575" y="2947988"/>
          <p14:tracePt t="4475" x="4497388" y="2967038"/>
          <p14:tracePt t="4482" x="4514850" y="2984500"/>
          <p14:tracePt t="4491" x="4533900" y="3001963"/>
          <p14:tracePt t="4499" x="4545013" y="3021013"/>
          <p14:tracePt t="4507" x="4562475" y="3032125"/>
          <p14:tracePt t="4515" x="4575175" y="3049588"/>
          <p14:tracePt t="4523" x="4581525" y="3062288"/>
          <p14:tracePt t="4531" x="4581525" y="3068638"/>
          <p14:tracePt t="4539" x="4586288" y="3079750"/>
          <p14:tracePt t="4547" x="4605338" y="3103563"/>
          <p14:tracePt t="4555" x="4616450" y="3116263"/>
          <p14:tracePt t="4563" x="4646613" y="3133725"/>
          <p14:tracePt t="4571" x="4687888" y="3157538"/>
          <p14:tracePt t="4579" x="4730750" y="3181350"/>
          <p14:tracePt t="4587" x="4772025" y="3200400"/>
          <p14:tracePt t="4595" x="4814888" y="3224213"/>
          <p14:tracePt t="4602" x="4849813" y="3248025"/>
          <p14:tracePt t="4611" x="4897438" y="3265488"/>
          <p14:tracePt t="4619" x="4927600" y="3271838"/>
          <p14:tracePt t="4627" x="4970463" y="3289300"/>
          <p14:tracePt t="4635" x="5022850" y="3313113"/>
          <p14:tracePt t="4643" x="5072063" y="3330575"/>
          <p14:tracePt t="4651" x="5130800" y="3349625"/>
          <p14:tracePt t="4659" x="5178425" y="3355975"/>
          <p14:tracePt t="4667" x="5227638" y="3367088"/>
          <p14:tracePt t="4675" x="5286375" y="3373438"/>
          <p14:tracePt t="4683" x="5334000" y="3384550"/>
          <p14:tracePt t="4691" x="5376863" y="3390900"/>
          <p14:tracePt t="4699" x="5400675" y="3397250"/>
          <p14:tracePt t="4706" x="5430838" y="3403600"/>
          <p14:tracePt t="4715" x="5435600" y="3403600"/>
          <p14:tracePt t="4723" x="5448300" y="3403600"/>
          <p14:tracePt t="4731" x="5454650" y="3403600"/>
          <p14:tracePt t="4739" x="5465763" y="3403600"/>
          <p14:tracePt t="4747" x="5483225" y="3408363"/>
          <p14:tracePt t="4755" x="5495925" y="3414713"/>
          <p14:tracePt t="4763" x="5508625" y="3414713"/>
          <p14:tracePt t="4771" x="5532438" y="3414713"/>
          <p14:tracePt t="4779" x="5556250" y="3414713"/>
          <p14:tracePt t="4787" x="5580063" y="3414713"/>
          <p14:tracePt t="4795" x="5603875" y="3414713"/>
          <p14:tracePt t="4803" x="5621338" y="3414713"/>
          <p14:tracePt t="4811" x="5638800" y="3414713"/>
          <p14:tracePt t="4819" x="5657850" y="3414713"/>
          <p14:tracePt t="4827" x="5664200" y="3414713"/>
          <p14:tracePt t="4835" x="5668963" y="3414713"/>
          <p14:tracePt t="4843" x="5675313" y="3414713"/>
          <p14:tracePt t="4851" x="5681663" y="3414713"/>
          <p14:tracePt t="4859" x="5692775" y="3414713"/>
          <p14:tracePt t="4867" x="5711825" y="3414713"/>
          <p14:tracePt t="4875" x="5740400" y="3421063"/>
          <p14:tracePt t="4883" x="5765800" y="3427413"/>
          <p14:tracePt t="4891" x="5794375" y="3438525"/>
          <p14:tracePt t="4899" x="5830888" y="3444875"/>
          <p14:tracePt t="4907" x="5848350" y="3444875"/>
          <p14:tracePt t="4915" x="5867400" y="3444875"/>
          <p14:tracePt t="4922" x="5891213" y="3444875"/>
          <p14:tracePt t="4931" x="5915025" y="3444875"/>
          <p14:tracePt t="4939" x="5938838" y="3444875"/>
          <p14:tracePt t="4947" x="5962650" y="3444875"/>
          <p14:tracePt t="4955" x="5973763" y="3444875"/>
          <p14:tracePt t="4963" x="5992813" y="3444875"/>
          <p14:tracePt t="4970" x="6010275" y="3444875"/>
          <p14:tracePt t="4979" x="6022975" y="3444875"/>
          <p14:tracePt t="4987" x="6027738" y="3444875"/>
          <p14:tracePt t="4995" x="6034088" y="3444875"/>
          <p14:tracePt t="5011" x="6040438" y="3444875"/>
          <p14:tracePt t="5035" x="6046788" y="3444875"/>
          <p14:tracePt t="5043" x="6046788" y="3451225"/>
          <p14:tracePt t="5059" x="6057900" y="3457575"/>
          <p14:tracePt t="5067" x="6064250" y="3462338"/>
          <p14:tracePt t="5115" x="6064250" y="3475038"/>
          <p14:tracePt t="5122" x="6070600" y="3475038"/>
          <p14:tracePt t="5131" x="6075363" y="3481388"/>
          <p14:tracePt t="5139" x="6088063" y="3492500"/>
          <p14:tracePt t="5147" x="6094413" y="3509963"/>
          <p14:tracePt t="5155" x="6118225" y="3529013"/>
          <p14:tracePt t="5163" x="6142038" y="3540125"/>
          <p14:tracePt t="5171" x="6172200" y="3563938"/>
          <p14:tracePt t="5179" x="6226175" y="3594100"/>
          <p14:tracePt t="5187" x="6249988" y="3600450"/>
          <p14:tracePt t="5195" x="6284913" y="3613150"/>
          <p14:tracePt t="5203" x="6321425" y="3630613"/>
          <p14:tracePt t="5211" x="6338888" y="3636963"/>
          <p14:tracePt t="5219" x="6362700" y="3641725"/>
          <p14:tracePt t="5227" x="6375400" y="3641725"/>
          <p14:tracePt t="5235" x="6386513" y="3641725"/>
          <p14:tracePt t="5243" x="6392863" y="3641725"/>
          <p14:tracePt t="5250" x="6399213" y="3641725"/>
          <p14:tracePt t="5259" x="6405563" y="3641725"/>
          <p14:tracePt t="5266" x="6410325" y="3641725"/>
          <p14:tracePt t="5275" x="6416675" y="3641725"/>
          <p14:tracePt t="5283" x="6434138" y="3641725"/>
          <p14:tracePt t="5291" x="6434138" y="3636963"/>
          <p14:tracePt t="5299" x="6446838" y="3624263"/>
          <p14:tracePt t="5307" x="6453188" y="3617913"/>
          <p14:tracePt t="5315" x="6470650" y="3606800"/>
          <p14:tracePt t="5323" x="6488113" y="3594100"/>
          <p14:tracePt t="5331" x="6500813" y="3587750"/>
          <p14:tracePt t="5339" x="6507163" y="3570288"/>
          <p14:tracePt t="5347" x="6524625" y="3552825"/>
          <p14:tracePt t="5355" x="6530975" y="3540125"/>
          <p14:tracePt t="5363" x="6548438" y="3516313"/>
          <p14:tracePt t="5371" x="6554788" y="3498850"/>
          <p14:tracePt t="5379" x="6561138" y="3475038"/>
          <p14:tracePt t="5387" x="6572250" y="3438525"/>
          <p14:tracePt t="5395" x="6584950" y="3403600"/>
          <p14:tracePt t="5403" x="6602413" y="3367088"/>
          <p14:tracePt t="5411" x="6608763" y="3336925"/>
          <p14:tracePt t="5419" x="6619875" y="3306763"/>
          <p14:tracePt t="5427" x="6626225" y="3282950"/>
          <p14:tracePt t="5435" x="6626225" y="3265488"/>
          <p14:tracePt t="5443" x="6626225" y="3248025"/>
          <p14:tracePt t="5451" x="6626225" y="3235325"/>
          <p14:tracePt t="5459" x="6626225" y="3224213"/>
          <p14:tracePt t="5467" x="6626225" y="3211513"/>
          <p14:tracePt t="5475" x="6626225" y="3205163"/>
          <p14:tracePt t="5491" x="6626225" y="3200400"/>
          <p14:tracePt t="5515" x="6626225" y="3194050"/>
          <p14:tracePt t="5523" x="6626225" y="3181350"/>
          <p14:tracePt t="5531" x="6626225" y="3163888"/>
          <p14:tracePt t="5539" x="6626225" y="3133725"/>
          <p14:tracePt t="5547" x="6626225" y="3079750"/>
          <p14:tracePt t="5555" x="6638925" y="3025775"/>
          <p14:tracePt t="5563" x="6643688" y="2984500"/>
          <p14:tracePt t="5571" x="6662738" y="2954338"/>
          <p14:tracePt t="5579" x="6667500" y="2913063"/>
          <p14:tracePt t="5587" x="6680200" y="2882900"/>
          <p14:tracePt t="5595" x="6686550" y="2876550"/>
          <p14:tracePt t="5611" x="6686550" y="2870200"/>
        </p14:tracePtLst>
      </p14:laserTraceLst>
    </p:ext>
  </p:extLs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Shape 4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0" name="Google Shape;4430;p63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Kozuka Gothic Pro H" panose="020B0800000000000000" pitchFamily="34" charset="-128"/>
                <a:ea typeface="Kozuka Gothic Pro H" panose="020B0800000000000000" pitchFamily="34" charset="-128"/>
              </a:rPr>
              <a:t>Scope Statement</a:t>
            </a:r>
            <a:endParaRPr dirty="0">
              <a:latin typeface="Kozuka Gothic Pro H" panose="020B0800000000000000" pitchFamily="34" charset="-128"/>
              <a:ea typeface="Kozuka Gothic Pro H" panose="020B0800000000000000" pitchFamily="34" charset="-128"/>
            </a:endParaRPr>
          </a:p>
        </p:txBody>
      </p:sp>
      <p:grpSp>
        <p:nvGrpSpPr>
          <p:cNvPr id="4431" name="Google Shape;4431;p63"/>
          <p:cNvGrpSpPr/>
          <p:nvPr/>
        </p:nvGrpSpPr>
        <p:grpSpPr>
          <a:xfrm>
            <a:off x="3449048" y="1763163"/>
            <a:ext cx="854434" cy="806810"/>
            <a:chOff x="6549550" y="3713725"/>
            <a:chExt cx="351200" cy="331625"/>
          </a:xfrm>
        </p:grpSpPr>
        <p:sp>
          <p:nvSpPr>
            <p:cNvPr id="4432" name="Google Shape;4432;p63"/>
            <p:cNvSpPr/>
            <p:nvPr/>
          </p:nvSpPr>
          <p:spPr>
            <a:xfrm>
              <a:off x="6562875" y="3713725"/>
              <a:ext cx="337875" cy="331625"/>
            </a:xfrm>
            <a:custGeom>
              <a:avLst/>
              <a:gdLst/>
              <a:ahLst/>
              <a:cxnLst/>
              <a:rect l="l" t="t" r="r" b="b"/>
              <a:pathLst>
                <a:path w="13515" h="13265" extrusionOk="0">
                  <a:moveTo>
                    <a:pt x="1" y="1"/>
                  </a:moveTo>
                  <a:lnTo>
                    <a:pt x="351" y="13264"/>
                  </a:lnTo>
                  <a:lnTo>
                    <a:pt x="12998" y="13181"/>
                  </a:lnTo>
                  <a:lnTo>
                    <a:pt x="1351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3" name="Google Shape;4433;p63"/>
            <p:cNvSpPr/>
            <p:nvPr/>
          </p:nvSpPr>
          <p:spPr>
            <a:xfrm>
              <a:off x="6549550" y="3713725"/>
              <a:ext cx="22100" cy="331625"/>
            </a:xfrm>
            <a:custGeom>
              <a:avLst/>
              <a:gdLst/>
              <a:ahLst/>
              <a:cxnLst/>
              <a:rect l="l" t="t" r="r" b="b"/>
              <a:pathLst>
                <a:path w="884" h="13265" extrusionOk="0">
                  <a:moveTo>
                    <a:pt x="534" y="1"/>
                  </a:moveTo>
                  <a:lnTo>
                    <a:pt x="1" y="1"/>
                  </a:lnTo>
                  <a:lnTo>
                    <a:pt x="534" y="13264"/>
                  </a:lnTo>
                  <a:lnTo>
                    <a:pt x="884" y="13264"/>
                  </a:lnTo>
                  <a:close/>
                </a:path>
              </a:pathLst>
            </a:custGeom>
            <a:solidFill>
              <a:srgbClr val="FFA0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34" name="Google Shape;4434;p63"/>
          <p:cNvGrpSpPr/>
          <p:nvPr/>
        </p:nvGrpSpPr>
        <p:grpSpPr>
          <a:xfrm>
            <a:off x="4840473" y="1763163"/>
            <a:ext cx="854434" cy="806810"/>
            <a:chOff x="6549550" y="3713725"/>
            <a:chExt cx="351200" cy="331625"/>
          </a:xfrm>
        </p:grpSpPr>
        <p:sp>
          <p:nvSpPr>
            <p:cNvPr id="4435" name="Google Shape;4435;p63"/>
            <p:cNvSpPr/>
            <p:nvPr/>
          </p:nvSpPr>
          <p:spPr>
            <a:xfrm>
              <a:off x="6562875" y="3713725"/>
              <a:ext cx="337875" cy="331625"/>
            </a:xfrm>
            <a:custGeom>
              <a:avLst/>
              <a:gdLst/>
              <a:ahLst/>
              <a:cxnLst/>
              <a:rect l="l" t="t" r="r" b="b"/>
              <a:pathLst>
                <a:path w="13515" h="13265" extrusionOk="0">
                  <a:moveTo>
                    <a:pt x="1" y="1"/>
                  </a:moveTo>
                  <a:lnTo>
                    <a:pt x="351" y="13264"/>
                  </a:lnTo>
                  <a:lnTo>
                    <a:pt x="12998" y="13181"/>
                  </a:lnTo>
                  <a:lnTo>
                    <a:pt x="1351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6" name="Google Shape;4436;p63"/>
            <p:cNvSpPr/>
            <p:nvPr/>
          </p:nvSpPr>
          <p:spPr>
            <a:xfrm>
              <a:off x="6549550" y="3713725"/>
              <a:ext cx="22100" cy="331625"/>
            </a:xfrm>
            <a:custGeom>
              <a:avLst/>
              <a:gdLst/>
              <a:ahLst/>
              <a:cxnLst/>
              <a:rect l="l" t="t" r="r" b="b"/>
              <a:pathLst>
                <a:path w="884" h="13265" extrusionOk="0">
                  <a:moveTo>
                    <a:pt x="534" y="1"/>
                  </a:moveTo>
                  <a:lnTo>
                    <a:pt x="1" y="1"/>
                  </a:lnTo>
                  <a:lnTo>
                    <a:pt x="534" y="13264"/>
                  </a:lnTo>
                  <a:lnTo>
                    <a:pt x="884" y="13264"/>
                  </a:lnTo>
                  <a:close/>
                </a:path>
              </a:pathLst>
            </a:custGeom>
            <a:solidFill>
              <a:srgbClr val="FFA0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37" name="Google Shape;4437;p63"/>
          <p:cNvGrpSpPr/>
          <p:nvPr/>
        </p:nvGrpSpPr>
        <p:grpSpPr>
          <a:xfrm>
            <a:off x="3436848" y="3260513"/>
            <a:ext cx="854434" cy="806810"/>
            <a:chOff x="6549550" y="3713725"/>
            <a:chExt cx="351200" cy="331625"/>
          </a:xfrm>
        </p:grpSpPr>
        <p:sp>
          <p:nvSpPr>
            <p:cNvPr id="4438" name="Google Shape;4438;p63"/>
            <p:cNvSpPr/>
            <p:nvPr/>
          </p:nvSpPr>
          <p:spPr>
            <a:xfrm>
              <a:off x="6562875" y="3713725"/>
              <a:ext cx="337875" cy="331625"/>
            </a:xfrm>
            <a:custGeom>
              <a:avLst/>
              <a:gdLst/>
              <a:ahLst/>
              <a:cxnLst/>
              <a:rect l="l" t="t" r="r" b="b"/>
              <a:pathLst>
                <a:path w="13515" h="13265" extrusionOk="0">
                  <a:moveTo>
                    <a:pt x="1" y="1"/>
                  </a:moveTo>
                  <a:lnTo>
                    <a:pt x="351" y="13264"/>
                  </a:lnTo>
                  <a:lnTo>
                    <a:pt x="12998" y="13181"/>
                  </a:lnTo>
                  <a:lnTo>
                    <a:pt x="1351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9" name="Google Shape;4439;p63"/>
            <p:cNvSpPr/>
            <p:nvPr/>
          </p:nvSpPr>
          <p:spPr>
            <a:xfrm>
              <a:off x="6549550" y="3713725"/>
              <a:ext cx="22100" cy="331625"/>
            </a:xfrm>
            <a:custGeom>
              <a:avLst/>
              <a:gdLst/>
              <a:ahLst/>
              <a:cxnLst/>
              <a:rect l="l" t="t" r="r" b="b"/>
              <a:pathLst>
                <a:path w="884" h="13265" extrusionOk="0">
                  <a:moveTo>
                    <a:pt x="534" y="1"/>
                  </a:moveTo>
                  <a:lnTo>
                    <a:pt x="1" y="1"/>
                  </a:lnTo>
                  <a:lnTo>
                    <a:pt x="534" y="13264"/>
                  </a:lnTo>
                  <a:lnTo>
                    <a:pt x="884" y="13264"/>
                  </a:lnTo>
                  <a:close/>
                </a:path>
              </a:pathLst>
            </a:custGeom>
            <a:solidFill>
              <a:srgbClr val="FFA0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40" name="Google Shape;4440;p63"/>
          <p:cNvGrpSpPr/>
          <p:nvPr/>
        </p:nvGrpSpPr>
        <p:grpSpPr>
          <a:xfrm>
            <a:off x="4852723" y="3260513"/>
            <a:ext cx="854434" cy="806810"/>
            <a:chOff x="6549550" y="3713725"/>
            <a:chExt cx="351200" cy="331625"/>
          </a:xfrm>
        </p:grpSpPr>
        <p:sp>
          <p:nvSpPr>
            <p:cNvPr id="4441" name="Google Shape;4441;p63"/>
            <p:cNvSpPr/>
            <p:nvPr/>
          </p:nvSpPr>
          <p:spPr>
            <a:xfrm>
              <a:off x="6562875" y="3713725"/>
              <a:ext cx="337875" cy="331625"/>
            </a:xfrm>
            <a:custGeom>
              <a:avLst/>
              <a:gdLst/>
              <a:ahLst/>
              <a:cxnLst/>
              <a:rect l="l" t="t" r="r" b="b"/>
              <a:pathLst>
                <a:path w="13515" h="13265" extrusionOk="0">
                  <a:moveTo>
                    <a:pt x="1" y="1"/>
                  </a:moveTo>
                  <a:lnTo>
                    <a:pt x="351" y="13264"/>
                  </a:lnTo>
                  <a:lnTo>
                    <a:pt x="12998" y="13181"/>
                  </a:lnTo>
                  <a:lnTo>
                    <a:pt x="1351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2" name="Google Shape;4442;p63"/>
            <p:cNvSpPr/>
            <p:nvPr/>
          </p:nvSpPr>
          <p:spPr>
            <a:xfrm>
              <a:off x="6549550" y="3713725"/>
              <a:ext cx="22100" cy="331625"/>
            </a:xfrm>
            <a:custGeom>
              <a:avLst/>
              <a:gdLst/>
              <a:ahLst/>
              <a:cxnLst/>
              <a:rect l="l" t="t" r="r" b="b"/>
              <a:pathLst>
                <a:path w="884" h="13265" extrusionOk="0">
                  <a:moveTo>
                    <a:pt x="534" y="1"/>
                  </a:moveTo>
                  <a:lnTo>
                    <a:pt x="1" y="1"/>
                  </a:lnTo>
                  <a:lnTo>
                    <a:pt x="534" y="13264"/>
                  </a:lnTo>
                  <a:lnTo>
                    <a:pt x="884" y="13264"/>
                  </a:lnTo>
                  <a:close/>
                </a:path>
              </a:pathLst>
            </a:custGeom>
            <a:solidFill>
              <a:srgbClr val="FFA0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43" name="Google Shape;4443;p63"/>
          <p:cNvSpPr txBox="1"/>
          <p:nvPr/>
        </p:nvSpPr>
        <p:spPr>
          <a:xfrm>
            <a:off x="3604463" y="1869875"/>
            <a:ext cx="543600" cy="5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2"/>
                </a:solidFill>
                <a:latin typeface="Righteous"/>
                <a:ea typeface="Righteous"/>
                <a:cs typeface="Righteous"/>
                <a:sym typeface="Righteous"/>
              </a:rPr>
              <a:t>1</a:t>
            </a:r>
            <a:endParaRPr sz="3000">
              <a:solidFill>
                <a:schemeClr val="lt2"/>
              </a:solidFill>
              <a:latin typeface="Righteous"/>
              <a:ea typeface="Righteous"/>
              <a:cs typeface="Righteous"/>
              <a:sym typeface="Righteous"/>
            </a:endParaRPr>
          </a:p>
        </p:txBody>
      </p:sp>
      <p:sp>
        <p:nvSpPr>
          <p:cNvPr id="4444" name="Google Shape;4444;p63"/>
          <p:cNvSpPr txBox="1"/>
          <p:nvPr/>
        </p:nvSpPr>
        <p:spPr>
          <a:xfrm>
            <a:off x="5008113" y="1869875"/>
            <a:ext cx="543600" cy="5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chemeClr val="lt2"/>
                </a:solidFill>
                <a:latin typeface="Righteous"/>
                <a:ea typeface="Righteous"/>
                <a:cs typeface="Righteous"/>
                <a:sym typeface="Righteous"/>
              </a:rPr>
              <a:t>2</a:t>
            </a:r>
            <a:endParaRPr sz="3000" dirty="0">
              <a:solidFill>
                <a:schemeClr val="lt2"/>
              </a:solidFill>
              <a:latin typeface="Righteous"/>
              <a:ea typeface="Righteous"/>
              <a:cs typeface="Righteous"/>
              <a:sym typeface="Righteous"/>
            </a:endParaRPr>
          </a:p>
        </p:txBody>
      </p:sp>
      <p:sp>
        <p:nvSpPr>
          <p:cNvPr id="4445" name="Google Shape;4445;p63"/>
          <p:cNvSpPr txBox="1"/>
          <p:nvPr/>
        </p:nvSpPr>
        <p:spPr>
          <a:xfrm>
            <a:off x="3632988" y="3367225"/>
            <a:ext cx="543600" cy="5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chemeClr val="lt2"/>
                </a:solidFill>
                <a:latin typeface="Righteous"/>
                <a:ea typeface="Righteous"/>
                <a:cs typeface="Righteous"/>
                <a:sym typeface="Righteous"/>
              </a:rPr>
              <a:t>4</a:t>
            </a:r>
            <a:endParaRPr sz="3000" dirty="0">
              <a:solidFill>
                <a:schemeClr val="lt2"/>
              </a:solidFill>
              <a:latin typeface="Righteous"/>
              <a:ea typeface="Righteous"/>
              <a:cs typeface="Righteous"/>
              <a:sym typeface="Righteous"/>
            </a:endParaRPr>
          </a:p>
        </p:txBody>
      </p:sp>
      <p:sp>
        <p:nvSpPr>
          <p:cNvPr id="4446" name="Google Shape;4446;p63"/>
          <p:cNvSpPr txBox="1"/>
          <p:nvPr/>
        </p:nvSpPr>
        <p:spPr>
          <a:xfrm>
            <a:off x="4995913" y="3367225"/>
            <a:ext cx="543600" cy="5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2"/>
                </a:solidFill>
                <a:latin typeface="Righteous"/>
                <a:ea typeface="Righteous"/>
                <a:cs typeface="Righteous"/>
                <a:sym typeface="Righteous"/>
              </a:rPr>
              <a:t>3</a:t>
            </a:r>
            <a:endParaRPr sz="3000">
              <a:solidFill>
                <a:schemeClr val="lt2"/>
              </a:solidFill>
              <a:latin typeface="Righteous"/>
              <a:ea typeface="Righteous"/>
              <a:cs typeface="Righteous"/>
              <a:sym typeface="Righteous"/>
            </a:endParaRPr>
          </a:p>
        </p:txBody>
      </p:sp>
      <p:sp>
        <p:nvSpPr>
          <p:cNvPr id="4447" name="Google Shape;4447;p63"/>
          <p:cNvSpPr txBox="1"/>
          <p:nvPr/>
        </p:nvSpPr>
        <p:spPr>
          <a:xfrm>
            <a:off x="713227" y="1400715"/>
            <a:ext cx="21210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>
                <a:solidFill>
                  <a:srgbClr val="EC3437"/>
                </a:solidFill>
                <a:latin typeface="Kozuka Gothic Pro H" panose="020B0800000000000000" pitchFamily="34" charset="-128"/>
                <a:ea typeface="Kozuka Gothic Pro H" panose="020B0800000000000000" pitchFamily="34" charset="-128"/>
                <a:cs typeface="Righteous"/>
                <a:sym typeface="Righteous"/>
              </a:rPr>
              <a:t>Justification</a:t>
            </a:r>
            <a:endParaRPr sz="2200" dirty="0">
              <a:solidFill>
                <a:srgbClr val="EC3437"/>
              </a:solidFill>
              <a:latin typeface="Kozuka Gothic Pro H" panose="020B0800000000000000" pitchFamily="34" charset="-128"/>
              <a:ea typeface="Kozuka Gothic Pro H" panose="020B0800000000000000" pitchFamily="34" charset="-128"/>
              <a:cs typeface="Righteous"/>
              <a:sym typeface="Righteous"/>
            </a:endParaRPr>
          </a:p>
        </p:txBody>
      </p:sp>
      <p:sp>
        <p:nvSpPr>
          <p:cNvPr id="4448" name="Google Shape;4448;p63"/>
          <p:cNvSpPr txBox="1"/>
          <p:nvPr/>
        </p:nvSpPr>
        <p:spPr>
          <a:xfrm>
            <a:off x="581892" y="1956050"/>
            <a:ext cx="2452163" cy="767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 dirty="0">
                <a:solidFill>
                  <a:schemeClr val="dk2"/>
                </a:solidFill>
                <a:latin typeface="Andika"/>
                <a:ea typeface="Andika"/>
                <a:cs typeface="Andika"/>
                <a:sym typeface="Andika"/>
              </a:rPr>
              <a:t>“</a:t>
            </a:r>
            <a:r>
              <a:rPr lang="en-US" dirty="0" err="1">
                <a:solidFill>
                  <a:schemeClr val="dk2"/>
                </a:solidFill>
                <a:latin typeface="Andika"/>
                <a:ea typeface="Andika"/>
                <a:cs typeface="Andika"/>
                <a:sym typeface="Andika"/>
              </a:rPr>
              <a:t>Petroli</a:t>
            </a:r>
            <a:r>
              <a:rPr lang="en-US" dirty="0">
                <a:solidFill>
                  <a:schemeClr val="dk2"/>
                </a:solidFill>
                <a:latin typeface="Andika"/>
                <a:ea typeface="Andika"/>
                <a:cs typeface="Andika"/>
                <a:sym typeface="Andika"/>
              </a:rPr>
              <a:t>” app to simplify locating gas stations for Jeddah and other communities.</a:t>
            </a:r>
            <a:endParaRPr lang="en-US" dirty="0">
              <a:solidFill>
                <a:srgbClr val="000000"/>
              </a:solidFill>
              <a:latin typeface="Andika"/>
              <a:ea typeface="Andika"/>
              <a:cs typeface="Andika"/>
              <a:sym typeface="Andika"/>
            </a:endParaRPr>
          </a:p>
        </p:txBody>
      </p:sp>
      <p:sp>
        <p:nvSpPr>
          <p:cNvPr id="4449" name="Google Shape;4449;p63"/>
          <p:cNvSpPr txBox="1"/>
          <p:nvPr/>
        </p:nvSpPr>
        <p:spPr>
          <a:xfrm>
            <a:off x="6173769" y="1400715"/>
            <a:ext cx="2393011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>
                <a:solidFill>
                  <a:srgbClr val="EC3437"/>
                </a:solidFill>
                <a:latin typeface="Kozuka Gothic Pro H" panose="020B0800000000000000" pitchFamily="34" charset="-128"/>
                <a:ea typeface="Kozuka Gothic Pro H" panose="020B0800000000000000" pitchFamily="34" charset="-128"/>
                <a:cs typeface="Righteous"/>
                <a:sym typeface="Righteous"/>
              </a:rPr>
              <a:t>Budget and Success Criteria</a:t>
            </a:r>
            <a:endParaRPr sz="2200" dirty="0">
              <a:solidFill>
                <a:srgbClr val="EC3437"/>
              </a:solidFill>
              <a:latin typeface="Kozuka Gothic Pro H" panose="020B0800000000000000" pitchFamily="34" charset="-128"/>
              <a:ea typeface="Kozuka Gothic Pro H" panose="020B0800000000000000" pitchFamily="34" charset="-128"/>
              <a:cs typeface="Righteous"/>
              <a:sym typeface="Righteous"/>
            </a:endParaRPr>
          </a:p>
        </p:txBody>
      </p:sp>
      <p:sp>
        <p:nvSpPr>
          <p:cNvPr id="4450" name="Google Shape;4450;p63"/>
          <p:cNvSpPr txBox="1"/>
          <p:nvPr/>
        </p:nvSpPr>
        <p:spPr>
          <a:xfrm>
            <a:off x="5966707" y="2074755"/>
            <a:ext cx="2825597" cy="8579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ar-SA" dirty="0">
                <a:solidFill>
                  <a:srgbClr val="000000"/>
                </a:solidFill>
                <a:latin typeface="Andika"/>
                <a:ea typeface="Andika"/>
                <a:cs typeface="Andika"/>
                <a:sym typeface="Andika"/>
              </a:rPr>
              <a:t>375</a:t>
            </a:r>
            <a:r>
              <a:rPr lang="en-US" dirty="0">
                <a:solidFill>
                  <a:srgbClr val="000000"/>
                </a:solidFill>
                <a:latin typeface="Andika"/>
                <a:ea typeface="Andika"/>
                <a:cs typeface="Andika"/>
                <a:sym typeface="Andika"/>
              </a:rPr>
              <a:t>,000 SR project budget with </a:t>
            </a:r>
            <a:r>
              <a:rPr lang="ar-SA" dirty="0">
                <a:solidFill>
                  <a:srgbClr val="000000"/>
                </a:solidFill>
                <a:latin typeface="Andika"/>
                <a:ea typeface="Andika"/>
                <a:cs typeface="Andika"/>
                <a:sym typeface="Andika"/>
              </a:rPr>
              <a:t>56</a:t>
            </a:r>
            <a:r>
              <a:rPr lang="en-US" dirty="0">
                <a:solidFill>
                  <a:srgbClr val="000000"/>
                </a:solidFill>
                <a:latin typeface="Andika"/>
                <a:ea typeface="Andika"/>
                <a:cs typeface="Andika"/>
                <a:sym typeface="Andika"/>
              </a:rPr>
              <a:t>,</a:t>
            </a:r>
            <a:r>
              <a:rPr lang="ar-SA" dirty="0">
                <a:solidFill>
                  <a:srgbClr val="000000"/>
                </a:solidFill>
                <a:latin typeface="Andika"/>
                <a:ea typeface="Andika"/>
                <a:cs typeface="Andika"/>
                <a:sym typeface="Andika"/>
              </a:rPr>
              <a:t>25</a:t>
            </a:r>
            <a:r>
              <a:rPr lang="en-US" dirty="0">
                <a:solidFill>
                  <a:srgbClr val="000000"/>
                </a:solidFill>
                <a:latin typeface="Andika"/>
                <a:ea typeface="Andika"/>
                <a:cs typeface="Andika"/>
                <a:sym typeface="Andika"/>
              </a:rPr>
              <a:t>0 SR annual maintenance. Expected annual benefits of </a:t>
            </a:r>
            <a:r>
              <a:rPr lang="ar-SA" dirty="0">
                <a:solidFill>
                  <a:srgbClr val="000000"/>
                </a:solidFill>
                <a:latin typeface="Andika"/>
                <a:ea typeface="Andika"/>
                <a:cs typeface="Andika"/>
                <a:sym typeface="Andika"/>
              </a:rPr>
              <a:t>90</a:t>
            </a:r>
            <a:r>
              <a:rPr lang="en-US" dirty="0">
                <a:solidFill>
                  <a:srgbClr val="000000"/>
                </a:solidFill>
                <a:latin typeface="Andika"/>
                <a:ea typeface="Andika"/>
                <a:cs typeface="Andika"/>
                <a:sym typeface="Andika"/>
              </a:rPr>
              <a:t>0,000 SR.</a:t>
            </a:r>
          </a:p>
        </p:txBody>
      </p:sp>
      <p:sp>
        <p:nvSpPr>
          <p:cNvPr id="4451" name="Google Shape;4451;p63"/>
          <p:cNvSpPr txBox="1"/>
          <p:nvPr/>
        </p:nvSpPr>
        <p:spPr>
          <a:xfrm>
            <a:off x="692675" y="3211389"/>
            <a:ext cx="21210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>
                <a:solidFill>
                  <a:srgbClr val="EC3437"/>
                </a:solidFill>
                <a:latin typeface="Kozuka Gothic Pro H" panose="020B0800000000000000" pitchFamily="34" charset="-128"/>
                <a:ea typeface="Kozuka Gothic Pro H" panose="020B0800000000000000" pitchFamily="34" charset="-128"/>
                <a:cs typeface="Righteous"/>
                <a:sym typeface="Righteous"/>
              </a:rPr>
              <a:t>Deliverables</a:t>
            </a:r>
            <a:endParaRPr sz="2200" dirty="0">
              <a:solidFill>
                <a:srgbClr val="EC3437"/>
              </a:solidFill>
              <a:latin typeface="Kozuka Gothic Pro H" panose="020B0800000000000000" pitchFamily="34" charset="-128"/>
              <a:ea typeface="Kozuka Gothic Pro H" panose="020B0800000000000000" pitchFamily="34" charset="-128"/>
              <a:cs typeface="Righteous"/>
              <a:sym typeface="Righteous"/>
            </a:endParaRPr>
          </a:p>
        </p:txBody>
      </p:sp>
      <p:sp>
        <p:nvSpPr>
          <p:cNvPr id="4452" name="Google Shape;4452;p63"/>
          <p:cNvSpPr txBox="1"/>
          <p:nvPr/>
        </p:nvSpPr>
        <p:spPr>
          <a:xfrm>
            <a:off x="500040" y="3491644"/>
            <a:ext cx="2604633" cy="1317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0000"/>
                </a:solidFill>
                <a:latin typeface="Andika"/>
                <a:ea typeface="Andika"/>
                <a:cs typeface="Andika"/>
                <a:sym typeface="Andika"/>
              </a:rPr>
              <a:t>Charter, WBS, schedule,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0000"/>
                </a:solidFill>
                <a:latin typeface="Andika"/>
                <a:ea typeface="Andika"/>
                <a:cs typeface="Andika"/>
                <a:sym typeface="Andika"/>
              </a:rPr>
              <a:t>lessons-learned report,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0000"/>
                </a:solidFill>
                <a:latin typeface="Andika"/>
                <a:ea typeface="Andika"/>
                <a:cs typeface="Andika"/>
                <a:sym typeface="Andika"/>
              </a:rPr>
              <a:t>testing and deployment plan,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0000"/>
                </a:solidFill>
                <a:latin typeface="Andika"/>
                <a:ea typeface="Andika"/>
                <a:cs typeface="Andika"/>
                <a:sym typeface="Andika"/>
              </a:rPr>
              <a:t>and more...</a:t>
            </a:r>
            <a:endParaRPr dirty="0">
              <a:solidFill>
                <a:srgbClr val="000000"/>
              </a:solidFill>
              <a:latin typeface="Andika"/>
              <a:ea typeface="Andika"/>
              <a:cs typeface="Andika"/>
              <a:sym typeface="Andika"/>
            </a:endParaRPr>
          </a:p>
        </p:txBody>
      </p:sp>
      <p:sp>
        <p:nvSpPr>
          <p:cNvPr id="4453" name="Google Shape;4453;p63"/>
          <p:cNvSpPr txBox="1"/>
          <p:nvPr/>
        </p:nvSpPr>
        <p:spPr>
          <a:xfrm>
            <a:off x="6309775" y="3211389"/>
            <a:ext cx="21210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>
                <a:solidFill>
                  <a:srgbClr val="EC3437"/>
                </a:solidFill>
                <a:latin typeface="Kozuka Gothic Pro H" panose="020B0800000000000000" pitchFamily="34" charset="-128"/>
                <a:ea typeface="Kozuka Gothic Pro H" panose="020B0800000000000000" pitchFamily="34" charset="-128"/>
                <a:cs typeface="Righteous"/>
                <a:sym typeface="Righteous"/>
              </a:rPr>
              <a:t>Key Features</a:t>
            </a:r>
            <a:endParaRPr sz="2200" dirty="0">
              <a:solidFill>
                <a:srgbClr val="EC3437"/>
              </a:solidFill>
              <a:latin typeface="Kozuka Gothic Pro H" panose="020B0800000000000000" pitchFamily="34" charset="-128"/>
              <a:ea typeface="Kozuka Gothic Pro H" panose="020B0800000000000000" pitchFamily="34" charset="-128"/>
              <a:cs typeface="Righteous"/>
              <a:sym typeface="Righteous"/>
            </a:endParaRPr>
          </a:p>
        </p:txBody>
      </p:sp>
      <p:sp>
        <p:nvSpPr>
          <p:cNvPr id="4454" name="Google Shape;4454;p63"/>
          <p:cNvSpPr txBox="1"/>
          <p:nvPr/>
        </p:nvSpPr>
        <p:spPr>
          <a:xfrm>
            <a:off x="6002237" y="3487666"/>
            <a:ext cx="2736073" cy="1132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0000"/>
                </a:solidFill>
                <a:latin typeface="Andika"/>
                <a:ea typeface="Andika"/>
                <a:cs typeface="Andika"/>
                <a:sym typeface="Andika"/>
              </a:rPr>
              <a:t>Fuel station locator,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0000"/>
                </a:solidFill>
                <a:latin typeface="Andika"/>
                <a:ea typeface="Andika"/>
                <a:cs typeface="Andika"/>
                <a:sym typeface="Andika"/>
              </a:rPr>
              <a:t>fuel delivery request,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0000"/>
                </a:solidFill>
                <a:latin typeface="Andika"/>
                <a:ea typeface="Andika"/>
                <a:cs typeface="Andika"/>
                <a:sym typeface="Andika"/>
              </a:rPr>
              <a:t>push notifications.</a:t>
            </a:r>
          </a:p>
        </p:txBody>
      </p:sp>
      <p:cxnSp>
        <p:nvCxnSpPr>
          <p:cNvPr id="4455" name="Google Shape;4455;p63"/>
          <p:cNvCxnSpPr>
            <a:stCxn id="4443" idx="3"/>
          </p:cNvCxnSpPr>
          <p:nvPr/>
        </p:nvCxnSpPr>
        <p:spPr>
          <a:xfrm rot="10800000" flipH="1">
            <a:off x="4148063" y="2166275"/>
            <a:ext cx="657900" cy="3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456" name="Google Shape;4456;p63"/>
          <p:cNvCxnSpPr>
            <a:stCxn id="4444" idx="2"/>
          </p:cNvCxnSpPr>
          <p:nvPr/>
        </p:nvCxnSpPr>
        <p:spPr>
          <a:xfrm>
            <a:off x="5279913" y="2463275"/>
            <a:ext cx="0" cy="6996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457" name="Google Shape;4457;p63"/>
          <p:cNvCxnSpPr>
            <a:stCxn id="4446" idx="1"/>
          </p:cNvCxnSpPr>
          <p:nvPr/>
        </p:nvCxnSpPr>
        <p:spPr>
          <a:xfrm rot="10800000">
            <a:off x="4347913" y="3663925"/>
            <a:ext cx="648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D67242E8-86BC-4AA7-84E9-9DE8A2E7909E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4381500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108864">
        <p159:morph option="byObject"/>
      </p:transition>
    </mc:Choice>
    <mc:Fallback>
      <p:transition spd="slow" advTm="10886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4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4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4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4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4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4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4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4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4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44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4443" grpId="0"/>
      <p:bldP spid="4444" grpId="0"/>
      <p:bldP spid="4445" grpId="0"/>
      <p:bldP spid="4446" grpId="0"/>
      <p:bldP spid="4447" grpId="0"/>
      <p:bldP spid="4448" grpId="0"/>
      <p:bldP spid="4449" grpId="0"/>
      <p:bldP spid="4450" grpId="0"/>
      <p:bldP spid="4451" grpId="0"/>
      <p:bldP spid="4452" grpId="0"/>
      <p:bldP spid="4453" grpId="0"/>
      <p:bldP spid="4454" grpId="0"/>
    </p:bldLst>
  </p:timing>
  <p:extLst>
    <p:ext uri="{3A86A75C-4F4B-4683-9AE1-C65F6400EC91}">
      <p14:laserTraceLst xmlns:p14="http://schemas.microsoft.com/office/powerpoint/2010/main">
        <p14:tracePtLst>
          <p14:tracePt t="87" x="125413" y="388938"/>
          <p14:tracePt t="94" x="125413" y="395288"/>
          <p14:tracePt t="150" x="125413" y="400050"/>
          <p14:tracePt t="199" x="131763" y="400050"/>
          <p14:tracePt t="215" x="138113" y="400050"/>
          <p14:tracePt t="239" x="142875" y="400050"/>
          <p14:tracePt t="247" x="149225" y="400050"/>
          <p14:tracePt t="254" x="155575" y="400050"/>
          <p14:tracePt t="263" x="161925" y="406400"/>
          <p14:tracePt t="271" x="173038" y="412750"/>
          <p14:tracePt t="343" x="179388" y="412750"/>
          <p14:tracePt t="351" x="185738" y="412750"/>
          <p14:tracePt t="358" x="209550" y="419100"/>
          <p14:tracePt t="366" x="239713" y="430213"/>
          <p14:tracePt t="374" x="280988" y="442913"/>
          <p14:tracePt t="383" x="322263" y="460375"/>
          <p14:tracePt t="390" x="365125" y="473075"/>
          <p14:tracePt t="398" x="400050" y="490538"/>
          <p14:tracePt t="406" x="436563" y="501650"/>
          <p14:tracePt t="415" x="460375" y="514350"/>
          <p14:tracePt t="422" x="477838" y="520700"/>
          <p14:tracePt t="431" x="484188" y="527050"/>
          <p14:tracePt t="455" x="496888" y="531813"/>
          <p14:tracePt t="462" x="501650" y="531813"/>
          <p14:tracePt t="478" x="508000" y="538163"/>
          <p14:tracePt t="486" x="514350" y="544513"/>
          <p14:tracePt t="495" x="520700" y="550863"/>
          <p14:tracePt t="503" x="527050" y="550863"/>
          <p14:tracePt t="511" x="531813" y="561975"/>
          <p14:tracePt t="519" x="538163" y="561975"/>
          <p14:tracePt t="567" x="544513" y="568325"/>
          <p14:tracePt t="575" x="550863" y="568325"/>
          <p14:tracePt t="582" x="555625" y="579438"/>
          <p14:tracePt t="615" x="561975" y="585788"/>
          <p14:tracePt t="622" x="568325" y="585788"/>
          <p14:tracePt t="654" x="568325" y="592138"/>
          <p14:tracePt t="663" x="568325" y="598488"/>
          <p14:tracePt t="679" x="568325" y="604838"/>
          <p14:tracePt t="687" x="568325" y="609600"/>
          <p14:tracePt t="695" x="568325" y="615950"/>
          <p14:tracePt t="702" x="568325" y="622300"/>
          <p14:tracePt t="710" x="574675" y="633413"/>
          <p14:tracePt t="743" x="579438" y="639763"/>
          <p14:tracePt t="750" x="579438" y="646113"/>
          <p14:tracePt t="774" x="579438" y="652463"/>
          <p14:tracePt t="783" x="579438" y="657225"/>
          <p14:tracePt t="791" x="579438" y="663575"/>
          <p14:tracePt t="799" x="574675" y="676275"/>
          <p14:tracePt t="807" x="568325" y="676275"/>
          <p14:tracePt t="822" x="568325" y="681038"/>
          <p14:tracePt t="831" x="568325" y="693738"/>
          <p14:tracePt t="839" x="568325" y="700088"/>
          <p14:tracePt t="847" x="561975" y="711200"/>
          <p14:tracePt t="854" x="561975" y="723900"/>
          <p14:tracePt t="863" x="561975" y="730250"/>
          <p14:tracePt t="871" x="550863" y="754063"/>
          <p14:tracePt t="878" x="544513" y="765175"/>
          <p14:tracePt t="886" x="544513" y="777875"/>
          <p14:tracePt t="894" x="538163" y="788988"/>
          <p14:tracePt t="902" x="531813" y="795338"/>
          <p14:tracePt t="919" x="531813" y="808038"/>
          <p14:tracePt t="935" x="531813" y="812800"/>
          <p14:tracePt t="1183" x="531813" y="819150"/>
          <p14:tracePt t="1199" x="531813" y="825500"/>
          <p14:tracePt t="1207" x="531813" y="831850"/>
          <p14:tracePt t="1230" x="531813" y="836613"/>
          <p14:tracePt t="1239" x="531813" y="849313"/>
          <p14:tracePt t="1262" x="538163" y="855663"/>
          <p14:tracePt t="1278" x="538163" y="862013"/>
          <p14:tracePt t="1286" x="538163" y="866775"/>
          <p14:tracePt t="1318" x="538163" y="873125"/>
          <p14:tracePt t="1350" x="538163" y="879475"/>
          <p14:tracePt t="1359" x="538163" y="890588"/>
          <p14:tracePt t="1367" x="538163" y="903288"/>
          <p14:tracePt t="1375" x="538163" y="914400"/>
          <p14:tracePt t="1382" x="538163" y="927100"/>
          <p14:tracePt t="1391" x="538163" y="944563"/>
          <p14:tracePt t="1398" x="538163" y="963613"/>
          <p14:tracePt t="1406" x="538163" y="968375"/>
          <p14:tracePt t="1415" x="538163" y="981075"/>
          <p14:tracePt t="1431" x="538163" y="987425"/>
          <p14:tracePt t="1439" x="538163" y="992188"/>
          <p14:tracePt t="1446" x="538163" y="998538"/>
          <p14:tracePt t="1454" x="538163" y="1011238"/>
          <p14:tracePt t="1470" x="538163" y="1016000"/>
          <p14:tracePt t="1479" x="538163" y="1022350"/>
          <p14:tracePt t="1486" x="538163" y="1035050"/>
          <p14:tracePt t="1502" x="544513" y="1041400"/>
          <p14:tracePt t="1574" x="544513" y="1046163"/>
          <p14:tracePt t="1583" x="544513" y="1058863"/>
          <p14:tracePt t="1590" x="550863" y="1065213"/>
          <p14:tracePt t="1598" x="555625" y="1076325"/>
          <p14:tracePt t="1654" x="555625" y="1082675"/>
          <p14:tracePt t="1663" x="561975" y="1093788"/>
          <p14:tracePt t="1670" x="568325" y="1106488"/>
          <p14:tracePt t="1679" x="574675" y="1112838"/>
          <p14:tracePt t="1687" x="592138" y="1123950"/>
          <p14:tracePt t="1695" x="592138" y="1130300"/>
          <p14:tracePt t="1703" x="598488" y="1130300"/>
          <p14:tracePt t="1710" x="598488" y="1136650"/>
          <p14:tracePt t="1719" x="603250" y="1143000"/>
          <p14:tracePt t="1727" x="609600" y="1143000"/>
          <p14:tracePt t="1790" x="615950" y="1147763"/>
          <p14:tracePt t="1799" x="622300" y="1147763"/>
          <p14:tracePt t="1807" x="633413" y="1154113"/>
          <p14:tracePt t="1814" x="639763" y="1160463"/>
          <p14:tracePt t="1823" x="646113" y="1166813"/>
          <p14:tracePt t="1830" x="652463" y="1171575"/>
          <p14:tracePt t="1855" x="663575" y="1171575"/>
          <p14:tracePt t="1863" x="669925" y="1177925"/>
          <p14:tracePt t="1942" x="676275" y="1177925"/>
          <p14:tracePt t="1966" x="681038" y="1177925"/>
          <p14:tracePt t="1975" x="687388" y="1177925"/>
          <p14:tracePt t="4494" x="693738" y="1184275"/>
          <p14:tracePt t="4503" x="700088" y="1190625"/>
          <p14:tracePt t="4534" x="706438" y="1190625"/>
          <p14:tracePt t="4542" x="711200" y="1195388"/>
          <p14:tracePt t="4551" x="711200" y="1201738"/>
          <p14:tracePt t="4558" x="723900" y="1208088"/>
          <p14:tracePt t="4574" x="735013" y="1214438"/>
          <p14:tracePt t="4670" x="741363" y="1214438"/>
          <p14:tracePt t="4679" x="747713" y="1214438"/>
          <p14:tracePt t="4687" x="754063" y="1214438"/>
          <p14:tracePt t="4694" x="765175" y="1225550"/>
          <p14:tracePt t="4734" x="771525" y="1225550"/>
          <p14:tracePt t="4894" x="771525" y="1231900"/>
          <p14:tracePt t="4902" x="771525" y="1238250"/>
          <p14:tracePt t="4911" x="758825" y="1255713"/>
          <p14:tracePt t="4919" x="754063" y="1273175"/>
          <p14:tracePt t="4926" x="754063" y="1303338"/>
          <p14:tracePt t="4934" x="747713" y="1327150"/>
          <p14:tracePt t="4942" x="735013" y="1350963"/>
          <p14:tracePt t="4950" x="723900" y="1381125"/>
          <p14:tracePt t="4959" x="711200" y="1411288"/>
          <p14:tracePt t="4966" x="700088" y="1435100"/>
          <p14:tracePt t="4974" x="676275" y="1477963"/>
          <p14:tracePt t="4982" x="657225" y="1519238"/>
          <p14:tracePt t="4991" x="633413" y="1573213"/>
          <p14:tracePt t="4999" x="628650" y="1627188"/>
          <p14:tracePt t="5007" x="622300" y="1685925"/>
          <p14:tracePt t="5015" x="622300" y="1728788"/>
          <p14:tracePt t="5023" x="628650" y="1782763"/>
          <p14:tracePt t="5030" x="646113" y="1836738"/>
          <p14:tracePt t="5039" x="657225" y="1865313"/>
          <p14:tracePt t="5047" x="681038" y="1901825"/>
          <p14:tracePt t="5054" x="700088" y="1925638"/>
          <p14:tracePt t="5063" x="711200" y="1931988"/>
          <p14:tracePt t="5070" x="711200" y="1938338"/>
          <p14:tracePt t="5078" x="723900" y="1938338"/>
          <p14:tracePt t="5102" x="730250" y="1938338"/>
          <p14:tracePt t="5143" x="735013" y="1938338"/>
          <p14:tracePt t="5150" x="741363" y="1938338"/>
          <p14:tracePt t="5159" x="747713" y="1938338"/>
          <p14:tracePt t="5166" x="754063" y="1938338"/>
          <p14:tracePt t="5174" x="771525" y="1938338"/>
          <p14:tracePt t="5183" x="782638" y="1938338"/>
          <p14:tracePt t="5191" x="801688" y="1938338"/>
          <p14:tracePt t="5199" x="808038" y="1938338"/>
          <p14:tracePt t="5206" x="819150" y="1938338"/>
          <p14:tracePt t="5214" x="825500" y="1931988"/>
          <p14:tracePt t="5222" x="831850" y="1931988"/>
          <p14:tracePt t="5255" x="836613" y="1931988"/>
          <p14:tracePt t="5262" x="842963" y="1931988"/>
          <p14:tracePt t="5270" x="866775" y="1925638"/>
          <p14:tracePt t="5278" x="885825" y="1919288"/>
          <p14:tracePt t="5286" x="914400" y="1919288"/>
          <p14:tracePt t="5294" x="938213" y="1908175"/>
          <p14:tracePt t="5303" x="963613" y="1901825"/>
          <p14:tracePt t="5310" x="981075" y="1901825"/>
          <p14:tracePt t="5319" x="992188" y="1901825"/>
          <p14:tracePt t="5334" x="998538" y="1901825"/>
          <p14:tracePt t="5350" x="1004888" y="1901825"/>
          <p14:tracePt t="5359" x="1011238" y="1901825"/>
          <p14:tracePt t="5367" x="1022350" y="1901825"/>
          <p14:tracePt t="5374" x="1028700" y="1901825"/>
          <p14:tracePt t="5382" x="1039813" y="1901825"/>
          <p14:tracePt t="5390" x="1058863" y="1901825"/>
          <p14:tracePt t="5399" x="1076325" y="1901825"/>
          <p14:tracePt t="5406" x="1106488" y="1901825"/>
          <p14:tracePt t="5414" x="1130300" y="1901825"/>
          <p14:tracePt t="5423" x="1154113" y="1901825"/>
          <p14:tracePt t="5431" x="1171575" y="1901825"/>
          <p14:tracePt t="5439" x="1184275" y="1901825"/>
          <p14:tracePt t="5446" x="1190625" y="1901825"/>
          <p14:tracePt t="5454" x="1201738" y="1901825"/>
          <p14:tracePt t="5462" x="1208088" y="1901825"/>
          <p14:tracePt t="5471" x="1214438" y="1901825"/>
          <p14:tracePt t="5478" x="1225550" y="1901825"/>
          <p14:tracePt t="5486" x="1231900" y="1901825"/>
          <p14:tracePt t="5494" x="1238250" y="1901825"/>
          <p14:tracePt t="5502" x="1255713" y="1901825"/>
          <p14:tracePt t="5511" x="1273175" y="1901825"/>
          <p14:tracePt t="5527" x="1279525" y="1901825"/>
          <p14:tracePt t="5534" x="1285875" y="1901825"/>
          <p14:tracePt t="5782" x="1292225" y="1901825"/>
          <p14:tracePt t="5790" x="1296988" y="1901825"/>
          <p14:tracePt t="6102" x="1296988" y="1895475"/>
          <p14:tracePt t="6119" x="1303338" y="1895475"/>
          <p14:tracePt t="6151" x="1309688" y="1890713"/>
          <p14:tracePt t="6198" x="1322388" y="1890713"/>
          <p14:tracePt t="6206" x="1339850" y="1890713"/>
          <p14:tracePt t="6215" x="1363663" y="1890713"/>
          <p14:tracePt t="6222" x="1400175" y="1890713"/>
          <p14:tracePt t="6230" x="1428750" y="1890713"/>
          <p14:tracePt t="6239" x="1452563" y="1890713"/>
          <p14:tracePt t="6247" x="1476375" y="1890713"/>
          <p14:tracePt t="6254" x="1495425" y="1890713"/>
          <p14:tracePt t="6262" x="1512888" y="1890713"/>
          <p14:tracePt t="6270" x="1530350" y="1890713"/>
          <p14:tracePt t="6278" x="1543050" y="1890713"/>
          <p14:tracePt t="6287" x="1554163" y="1890713"/>
          <p14:tracePt t="6295" x="1560513" y="1890713"/>
          <p14:tracePt t="6303" x="1566863" y="1890713"/>
          <p14:tracePt t="6310" x="1573213" y="1890713"/>
          <p14:tracePt t="6318" x="1584325" y="1890713"/>
          <p14:tracePt t="6334" x="1597025" y="1890713"/>
          <p14:tracePt t="6343" x="1603375" y="1890713"/>
          <p14:tracePt t="6351" x="1614488" y="1890713"/>
          <p14:tracePt t="6359" x="1620838" y="1890713"/>
          <p14:tracePt t="6366" x="1631950" y="1890713"/>
          <p14:tracePt t="6374" x="1651000" y="1890713"/>
          <p14:tracePt t="6382" x="1668463" y="1890713"/>
          <p14:tracePt t="6390" x="1681163" y="1890713"/>
          <p14:tracePt t="6399" x="1698625" y="1890713"/>
          <p14:tracePt t="6406" x="1722438" y="1890713"/>
          <p14:tracePt t="6414" x="1752600" y="1890713"/>
          <p14:tracePt t="6422" x="1770063" y="1890713"/>
          <p14:tracePt t="6431" x="1782763" y="1890713"/>
          <p14:tracePt t="6446" x="1787525" y="1890713"/>
          <p14:tracePt t="6479" x="1793875" y="1890713"/>
          <p14:tracePt t="6487" x="1800225" y="1890713"/>
          <p14:tracePt t="6670" x="1793875" y="1895475"/>
          <p14:tracePt t="6679" x="1787525" y="1901825"/>
          <p14:tracePt t="6686" x="1782763" y="1908175"/>
          <p14:tracePt t="6694" x="1770063" y="1914525"/>
          <p14:tracePt t="6702" x="1758950" y="1925638"/>
          <p14:tracePt t="6711" x="1739900" y="1931988"/>
          <p14:tracePt t="6718" x="1709738" y="1938338"/>
          <p14:tracePt t="6726" x="1668463" y="1949450"/>
          <p14:tracePt t="6734" x="1620838" y="1962150"/>
          <p14:tracePt t="6742" x="1554163" y="1973263"/>
          <p14:tracePt t="6750" x="1489075" y="1979613"/>
          <p14:tracePt t="6759" x="1428750" y="1997075"/>
          <p14:tracePt t="6766" x="1374775" y="2003425"/>
          <p14:tracePt t="6774" x="1350963" y="2009775"/>
          <p14:tracePt t="6782" x="1327150" y="2016125"/>
          <p14:tracePt t="6791" x="1316038" y="2016125"/>
          <p14:tracePt t="6806" x="1309688" y="2016125"/>
          <p14:tracePt t="6855" x="1303338" y="2016125"/>
          <p14:tracePt t="6894" x="1296988" y="2016125"/>
          <p14:tracePt t="6903" x="1292225" y="2009775"/>
          <p14:tracePt t="6910" x="1285875" y="2003425"/>
          <p14:tracePt t="6934" x="1285875" y="1997075"/>
          <p14:tracePt t="6943" x="1279525" y="1992313"/>
          <p14:tracePt t="6966" x="1273175" y="1992313"/>
          <p14:tracePt t="7007" x="1279525" y="1985963"/>
          <p14:tracePt t="7014" x="1279525" y="1979613"/>
          <p14:tracePt t="7022" x="1292225" y="1979613"/>
          <p14:tracePt t="7030" x="1316038" y="1973263"/>
          <p14:tracePt t="7039" x="1339850" y="1962150"/>
          <p14:tracePt t="7046" x="1387475" y="1938338"/>
          <p14:tracePt t="7054" x="1447800" y="1901825"/>
          <p14:tracePt t="7062" x="1525588" y="1871663"/>
          <p14:tracePt t="7071" x="1597025" y="1830388"/>
          <p14:tracePt t="7078" x="1662113" y="1787525"/>
          <p14:tracePt t="7086" x="1709738" y="1758950"/>
          <p14:tracePt t="7095" x="1733550" y="1739900"/>
          <p14:tracePt t="7102" x="1739900" y="1735138"/>
          <p14:tracePt t="7110" x="1746250" y="1735138"/>
          <p14:tracePt t="7478" x="1758950" y="1735138"/>
          <p14:tracePt t="7486" x="1776413" y="1728788"/>
          <p14:tracePt t="7495" x="1811338" y="1722438"/>
          <p14:tracePt t="7502" x="1836738" y="1722438"/>
          <p14:tracePt t="7510" x="1908175" y="1709738"/>
          <p14:tracePt t="7518" x="1979613" y="1698625"/>
          <p14:tracePt t="7527" x="2068513" y="1681163"/>
          <p14:tracePt t="7535" x="2135188" y="1668463"/>
          <p14:tracePt t="7542" x="2200275" y="1651000"/>
          <p14:tracePt t="7551" x="2266950" y="1644650"/>
          <p14:tracePt t="7558" x="2314575" y="1633538"/>
          <p14:tracePt t="7567" x="2374900" y="1627188"/>
          <p14:tracePt t="7575" x="2409825" y="1627188"/>
          <p14:tracePt t="7582" x="2446338" y="1627188"/>
          <p14:tracePt t="7591" x="2487613" y="1627188"/>
          <p14:tracePt t="7598" x="2505075" y="1627188"/>
          <p14:tracePt t="7606" x="2511425" y="1627188"/>
          <p14:tracePt t="7671" x="2524125" y="1627188"/>
          <p14:tracePt t="7687" x="2530475" y="1627188"/>
          <p14:tracePt t="7711" x="2541588" y="1627188"/>
          <p14:tracePt t="7727" x="2547938" y="1627188"/>
          <p14:tracePt t="7742" x="2565400" y="1638300"/>
          <p14:tracePt t="7751" x="2578100" y="1638300"/>
          <p14:tracePt t="7759" x="2589213" y="1638300"/>
          <p14:tracePt t="7767" x="2606675" y="1638300"/>
          <p14:tracePt t="7775" x="2660650" y="1644650"/>
          <p14:tracePt t="7782" x="2703513" y="1651000"/>
          <p14:tracePt t="7790" x="2744788" y="1651000"/>
          <p14:tracePt t="7799" x="2792413" y="1651000"/>
          <p14:tracePt t="7806" x="2822575" y="1651000"/>
          <p14:tracePt t="7814" x="2863850" y="1651000"/>
          <p14:tracePt t="7823" x="2894013" y="1651000"/>
          <p14:tracePt t="7831" x="2936875" y="1662113"/>
          <p14:tracePt t="7839" x="2967038" y="1668463"/>
          <p14:tracePt t="7847" x="3014663" y="1674813"/>
          <p14:tracePt t="7854" x="3049588" y="1685925"/>
          <p14:tracePt t="7863" x="3079750" y="1698625"/>
          <p14:tracePt t="7870" x="3116263" y="1716088"/>
          <p14:tracePt t="7878" x="3157538" y="1728788"/>
          <p14:tracePt t="7886" x="3194050" y="1746250"/>
          <p14:tracePt t="7895" x="3235325" y="1758950"/>
          <p14:tracePt t="7903" x="3265488" y="1776413"/>
          <p14:tracePt t="7910" x="3271838" y="1782763"/>
          <p14:tracePt t="7918" x="3276600" y="1782763"/>
          <p14:tracePt t="8423" x="3282950" y="1782763"/>
          <p14:tracePt t="8439" x="3289300" y="1782763"/>
          <p14:tracePt t="8446" x="3295650" y="1782763"/>
          <p14:tracePt t="12102" x="3295650" y="1787525"/>
          <p14:tracePt t="12111" x="3295650" y="1800225"/>
          <p14:tracePt t="12118" x="3300413" y="1847850"/>
          <p14:tracePt t="12126" x="3306763" y="1901825"/>
          <p14:tracePt t="12134" x="3325813" y="1962150"/>
          <p14:tracePt t="12143" x="3343275" y="2003425"/>
          <p14:tracePt t="12150" x="3354388" y="2020888"/>
          <p14:tracePt t="12159" x="3354388" y="2033588"/>
          <p14:tracePt t="12606" x="3349625" y="2039938"/>
          <p14:tracePt t="12614" x="3343275" y="2039938"/>
          <p14:tracePt t="12631" x="3343275" y="2051050"/>
          <p14:tracePt t="12638" x="3330575" y="2051050"/>
          <p14:tracePt t="12662" x="3325813" y="2051050"/>
          <p14:tracePt t="12671" x="3313113" y="2057400"/>
          <p14:tracePt t="12694" x="3306763" y="2057400"/>
          <p14:tracePt t="12719" x="3300413" y="2057400"/>
          <p14:tracePt t="12727" x="3295650" y="2070100"/>
          <p14:tracePt t="12743" x="3276600" y="2074863"/>
          <p14:tracePt t="12758" x="3271838" y="2074863"/>
          <p14:tracePt t="12767" x="3265488" y="2074863"/>
          <p14:tracePt t="12774" x="3252788" y="2074863"/>
          <p14:tracePt t="12782" x="3235325" y="2081213"/>
          <p14:tracePt t="12798" x="3228975" y="2081213"/>
          <p14:tracePt t="12902" x="3217863" y="2087563"/>
          <p14:tracePt t="12910" x="3198813" y="2098675"/>
          <p14:tracePt t="12918" x="3187700" y="2105025"/>
          <p14:tracePt t="12927" x="3181350" y="2105025"/>
          <p14:tracePt t="12934" x="3175000" y="2105025"/>
          <p14:tracePt t="12942" x="3170238" y="2105025"/>
          <p14:tracePt t="13638" x="3157538" y="2105025"/>
          <p14:tracePt t="13646" x="3151188" y="2105025"/>
          <p14:tracePt t="13655" x="3146425" y="2105025"/>
          <p14:tracePt t="13662" x="3140075" y="2105025"/>
          <p14:tracePt t="13670" x="3121025" y="2105025"/>
          <p14:tracePt t="13679" x="3109913" y="2105025"/>
          <p14:tracePt t="13743" x="3103563" y="2105025"/>
          <p14:tracePt t="13751" x="3092450" y="2105025"/>
          <p14:tracePt t="13758" x="3079750" y="2111375"/>
          <p14:tracePt t="13767" x="3062288" y="2117725"/>
          <p14:tracePt t="13774" x="3055938" y="2117725"/>
          <p14:tracePt t="13782" x="3049588" y="2117725"/>
          <p14:tracePt t="13879" x="3043238" y="2122488"/>
          <p14:tracePt t="13950" x="3043238" y="2128838"/>
          <p14:tracePt t="13959" x="3038475" y="2135188"/>
          <p14:tracePt t="13967" x="3025775" y="2141538"/>
          <p14:tracePt t="13975" x="3019425" y="2147888"/>
          <p14:tracePt t="13982" x="3008313" y="2165350"/>
          <p14:tracePt t="13991" x="2995613" y="2189163"/>
          <p14:tracePt t="13999" x="2971800" y="2212975"/>
          <p14:tracePt t="14006" x="2954338" y="2249488"/>
          <p14:tracePt t="14015" x="2930525" y="2278063"/>
          <p14:tracePt t="14023" x="2894013" y="2301875"/>
          <p14:tracePt t="14030" x="2863850" y="2332038"/>
          <p14:tracePt t="14039" x="2835275" y="2351088"/>
          <p14:tracePt t="14046" x="2816225" y="2368550"/>
          <p14:tracePt t="14055" x="2792413" y="2392363"/>
          <p14:tracePt t="14062" x="2774950" y="2409825"/>
          <p14:tracePt t="14071" x="2757488" y="2428875"/>
          <p14:tracePt t="14078" x="2744788" y="2439988"/>
          <p14:tracePt t="14087" x="2733675" y="2457450"/>
          <p14:tracePt t="14094" x="2720975" y="2470150"/>
          <p14:tracePt t="14102" x="2714625" y="2476500"/>
          <p14:tracePt t="14111" x="2697163" y="2481263"/>
          <p14:tracePt t="14119" x="2679700" y="2493963"/>
          <p14:tracePt t="14126" x="2667000" y="2500313"/>
          <p14:tracePt t="14135" x="2649538" y="2506663"/>
          <p14:tracePt t="14142" x="2632075" y="2511425"/>
          <p14:tracePt t="14150" x="2619375" y="2517775"/>
          <p14:tracePt t="14158" x="2606675" y="2524125"/>
          <p14:tracePt t="14174" x="2589213" y="2524125"/>
          <p14:tracePt t="14183" x="2578100" y="2524125"/>
          <p14:tracePt t="14190" x="2565400" y="2524125"/>
          <p14:tracePt t="14199" x="2541588" y="2524125"/>
          <p14:tracePt t="14206" x="2517775" y="2524125"/>
          <p14:tracePt t="14214" x="2476500" y="2530475"/>
          <p14:tracePt t="14222" x="2433638" y="2535238"/>
          <p14:tracePt t="14230" x="2392363" y="2547938"/>
          <p14:tracePt t="14238" x="2332038" y="2554288"/>
          <p14:tracePt t="14246" x="2297113" y="2554288"/>
          <p14:tracePt t="14255" x="2247900" y="2554288"/>
          <p14:tracePt t="14262" x="2200275" y="2554288"/>
          <p14:tracePt t="14270" x="2159000" y="2554288"/>
          <p14:tracePt t="14278" x="2111375" y="2554288"/>
          <p14:tracePt t="14286" x="2068513" y="2554288"/>
          <p14:tracePt t="14295" x="2020888" y="2554288"/>
          <p14:tracePt t="14303" x="1966913" y="2554288"/>
          <p14:tracePt t="14310" x="1919288" y="2554288"/>
          <p14:tracePt t="14318" x="1860550" y="2554288"/>
          <p14:tracePt t="14326" x="1806575" y="2554288"/>
          <p14:tracePt t="14335" x="1746250" y="2554288"/>
          <p14:tracePt t="14342" x="1681163" y="2554288"/>
          <p14:tracePt t="14350" x="1627188" y="2554288"/>
          <p14:tracePt t="14359" x="1566863" y="2554288"/>
          <p14:tracePt t="14366" x="1519238" y="2554288"/>
          <p14:tracePt t="14374" x="1471613" y="2554288"/>
          <p14:tracePt t="14382" x="1423988" y="2554288"/>
          <p14:tracePt t="14391" x="1393825" y="2554288"/>
          <p14:tracePt t="14399" x="1346200" y="2554288"/>
          <p14:tracePt t="14406" x="1303338" y="2541588"/>
          <p14:tracePt t="14415" x="1249363" y="2530475"/>
          <p14:tracePt t="14423" x="1220788" y="2524125"/>
          <p14:tracePt t="14430" x="1177925" y="2511425"/>
          <p14:tracePt t="14438" x="1143000" y="2506663"/>
          <p14:tracePt t="14446" x="1136650" y="2506663"/>
          <p14:tracePt t="14454" x="1117600" y="2506663"/>
          <p14:tracePt t="14462" x="1112838" y="2506663"/>
          <p14:tracePt t="14471" x="1093788" y="2500313"/>
          <p14:tracePt t="14495" x="1089025" y="2500313"/>
          <p14:tracePt t="14518" x="1076325" y="2500313"/>
          <p14:tracePt t="14566" x="1076325" y="2493963"/>
          <p14:tracePt t="14575" x="1069975" y="2487613"/>
          <p14:tracePt t="14591" x="1069975" y="2481263"/>
          <p14:tracePt t="14606" x="1069975" y="2476500"/>
          <p14:tracePt t="14615" x="1069975" y="2470150"/>
          <p14:tracePt t="14694" x="1069975" y="2463800"/>
          <p14:tracePt t="14702" x="1065213" y="2463800"/>
          <p14:tracePt t="14758" x="1058863" y="2463800"/>
          <p14:tracePt t="14783" x="1052513" y="2463800"/>
          <p14:tracePt t="14798" x="1039813" y="2452688"/>
          <p14:tracePt t="14807" x="1035050" y="2452688"/>
          <p14:tracePt t="14831" x="1022350" y="2446338"/>
          <p14:tracePt t="14838" x="1016000" y="2439988"/>
          <p14:tracePt t="14855" x="1011238" y="2439988"/>
          <p14:tracePt t="14862" x="998538" y="2433638"/>
          <p14:tracePt t="14910" x="992188" y="2428875"/>
          <p14:tracePt t="14990" x="992188" y="2422525"/>
          <p14:tracePt t="15007" x="998538" y="2422525"/>
          <p14:tracePt t="15014" x="1011238" y="2422525"/>
          <p14:tracePt t="15023" x="1028700" y="2422525"/>
          <p14:tracePt t="15031" x="1058863" y="2422525"/>
          <p14:tracePt t="15039" x="1100138" y="2422525"/>
          <p14:tracePt t="15047" x="1143000" y="2422525"/>
          <p14:tracePt t="15054" x="1171575" y="2422525"/>
          <p14:tracePt t="15063" x="1195388" y="2422525"/>
          <p14:tracePt t="15070" x="1220788" y="2422525"/>
          <p14:tracePt t="15078" x="1244600" y="2422525"/>
          <p14:tracePt t="15086" x="1262063" y="2422525"/>
          <p14:tracePt t="15094" x="1285875" y="2422525"/>
          <p14:tracePt t="15103" x="1322388" y="2409825"/>
          <p14:tracePt t="15110" x="1346200" y="2409825"/>
          <p14:tracePt t="15118" x="1374775" y="2409825"/>
          <p14:tracePt t="15127" x="1400175" y="2409825"/>
          <p14:tracePt t="15134" x="1423988" y="2409825"/>
          <p14:tracePt t="15142" x="1441450" y="2409825"/>
          <p14:tracePt t="15150" x="1452563" y="2409825"/>
          <p14:tracePt t="15159" x="1458913" y="2409825"/>
          <p14:tracePt t="15167" x="1471613" y="2409825"/>
          <p14:tracePt t="15255" x="1476375" y="2409825"/>
          <p14:tracePt t="15351" x="1489075" y="2409825"/>
          <p14:tracePt t="15359" x="1512888" y="2405063"/>
          <p14:tracePt t="15367" x="1530350" y="2398713"/>
          <p14:tracePt t="15375" x="1549400" y="2398713"/>
          <p14:tracePt t="15383" x="1566863" y="2386013"/>
          <p14:tracePt t="15390" x="1584325" y="2386013"/>
          <p14:tracePt t="15398" x="1603375" y="2386013"/>
          <p14:tracePt t="15406" x="1627188" y="2379663"/>
          <p14:tracePt t="15414" x="1644650" y="2374900"/>
          <p14:tracePt t="15423" x="1662113" y="2374900"/>
          <p14:tracePt t="15430" x="1681163" y="2362200"/>
          <p14:tracePt t="15438" x="1698625" y="2362200"/>
          <p14:tracePt t="15446" x="1704975" y="2362200"/>
          <p14:tracePt t="15462" x="1709738" y="2362200"/>
          <p14:tracePt t="15662" x="1716088" y="2362200"/>
          <p14:tracePt t="15670" x="1722438" y="2362200"/>
          <p14:tracePt t="15686" x="1733550" y="2362200"/>
          <p14:tracePt t="15694" x="1746250" y="2355850"/>
          <p14:tracePt t="15702" x="1770063" y="2351088"/>
          <p14:tracePt t="15710" x="1787525" y="2344738"/>
          <p14:tracePt t="15719" x="1824038" y="2338388"/>
          <p14:tracePt t="15727" x="1841500" y="2332038"/>
          <p14:tracePt t="15734" x="1860550" y="2327275"/>
          <p14:tracePt t="15743" x="1878013" y="2327275"/>
          <p14:tracePt t="15751" x="1884363" y="2327275"/>
          <p14:tracePt t="15759" x="1895475" y="2327275"/>
          <p14:tracePt t="15766" x="1901825" y="2327275"/>
          <p14:tracePt t="15775" x="1908175" y="2327275"/>
          <p14:tracePt t="15894" x="1912938" y="2327275"/>
          <p14:tracePt t="15910" x="1919288" y="2327275"/>
          <p14:tracePt t="15919" x="1931988" y="2327275"/>
          <p14:tracePt t="15926" x="1938338" y="2327275"/>
          <p14:tracePt t="15935" x="1949450" y="2327275"/>
          <p14:tracePt t="15943" x="1962150" y="2332038"/>
          <p14:tracePt t="15982" x="1966913" y="2332038"/>
          <p14:tracePt t="15991" x="1973263" y="2332038"/>
          <p14:tracePt t="16094" x="1985963" y="2338388"/>
          <p14:tracePt t="16102" x="1985963" y="2344738"/>
          <p14:tracePt t="16110" x="1990725" y="2351088"/>
          <p14:tracePt t="16127" x="1997075" y="2351088"/>
          <p14:tracePt t="16310" x="2003425" y="2351088"/>
          <p14:tracePt t="16319" x="2016125" y="2355850"/>
          <p14:tracePt t="16326" x="2016125" y="2362200"/>
          <p14:tracePt t="16335" x="2020888" y="2362200"/>
          <p14:tracePt t="16343" x="2027238" y="2362200"/>
          <p14:tracePt t="16351" x="2033588" y="2362200"/>
          <p14:tracePt t="16358" x="2044700" y="2362200"/>
          <p14:tracePt t="16367" x="2057400" y="2362200"/>
          <p14:tracePt t="16374" x="2068513" y="2362200"/>
          <p14:tracePt t="16382" x="2074863" y="2362200"/>
          <p14:tracePt t="16390" x="2081213" y="2362200"/>
          <p14:tracePt t="16398" x="2087563" y="2362200"/>
          <p14:tracePt t="16406" x="2093913" y="2362200"/>
          <p14:tracePt t="16414" x="2105025" y="2362200"/>
          <p14:tracePt t="16422" x="2122488" y="2362200"/>
          <p14:tracePt t="16430" x="2141538" y="2362200"/>
          <p14:tracePt t="16439" x="2165350" y="2362200"/>
          <p14:tracePt t="16447" x="2182813" y="2362200"/>
          <p14:tracePt t="16454" x="2212975" y="2362200"/>
          <p14:tracePt t="16462" x="2236788" y="2362200"/>
          <p14:tracePt t="16470" x="2260600" y="2362200"/>
          <p14:tracePt t="16478" x="2278063" y="2362200"/>
          <p14:tracePt t="16486" x="2290763" y="2362200"/>
          <p14:tracePt t="16494" x="2301875" y="2362200"/>
          <p14:tracePt t="16503" x="2320925" y="2368550"/>
          <p14:tracePt t="16510" x="2332038" y="2374900"/>
          <p14:tracePt t="16518" x="2338388" y="2374900"/>
          <p14:tracePt t="16534" x="2349500" y="2379663"/>
          <p14:tracePt t="16543" x="2362200" y="2386013"/>
          <p14:tracePt t="16558" x="2374900" y="2386013"/>
          <p14:tracePt t="16566" x="2386013" y="2386013"/>
          <p14:tracePt t="16574" x="2403475" y="2392363"/>
          <p14:tracePt t="16591" x="2409825" y="2392363"/>
          <p14:tracePt t="16598" x="2416175" y="2392363"/>
          <p14:tracePt t="16606" x="2422525" y="2392363"/>
          <p14:tracePt t="16614" x="2427288" y="2392363"/>
          <p14:tracePt t="16622" x="2446338" y="2405063"/>
          <p14:tracePt t="16631" x="2463800" y="2405063"/>
          <p14:tracePt t="16638" x="2481263" y="2405063"/>
          <p14:tracePt t="16646" x="2505075" y="2409825"/>
          <p14:tracePt t="16655" x="2524125" y="2416175"/>
          <p14:tracePt t="16662" x="2535238" y="2416175"/>
          <p14:tracePt t="16670" x="2541588" y="2416175"/>
          <p14:tracePt t="16678" x="2547938" y="2416175"/>
          <p14:tracePt t="16727" x="2554288" y="2416175"/>
          <p14:tracePt t="16735" x="2559050" y="2416175"/>
          <p14:tracePt t="16743" x="2565400" y="2416175"/>
          <p14:tracePt t="16750" x="2589213" y="2416175"/>
          <p14:tracePt t="16758" x="2613025" y="2416175"/>
          <p14:tracePt t="16767" x="2649538" y="2416175"/>
          <p14:tracePt t="16774" x="2679700" y="2416175"/>
          <p14:tracePt t="16782" x="2697163" y="2416175"/>
          <p14:tracePt t="16790" x="2709863" y="2416175"/>
          <p14:tracePt t="16798" x="2720975" y="2416175"/>
          <p14:tracePt t="17014" x="2720975" y="2422525"/>
          <p14:tracePt t="17023" x="2720975" y="2428875"/>
          <p14:tracePt t="17063" x="2714625" y="2428875"/>
          <p14:tracePt t="17070" x="2709863" y="2428875"/>
          <p14:tracePt t="17078" x="2684463" y="2433638"/>
          <p14:tracePt t="17086" x="2667000" y="2446338"/>
          <p14:tracePt t="17095" x="2625725" y="2452688"/>
          <p14:tracePt t="17103" x="2582863" y="2457450"/>
          <p14:tracePt t="17110" x="2530475" y="2470150"/>
          <p14:tracePt t="17119" x="2470150" y="2481263"/>
          <p14:tracePt t="17126" x="2409825" y="2487613"/>
          <p14:tracePt t="17135" x="2349500" y="2500313"/>
          <p14:tracePt t="17143" x="2301875" y="2511425"/>
          <p14:tracePt t="17151" x="2243138" y="2517775"/>
          <p14:tracePt t="17159" x="2189163" y="2535238"/>
          <p14:tracePt t="17166" x="2122488" y="2547938"/>
          <p14:tracePt t="17175" x="2057400" y="2554288"/>
          <p14:tracePt t="17182" x="1985963" y="2565400"/>
          <p14:tracePt t="17191" x="1912938" y="2578100"/>
          <p14:tracePt t="17198" x="1847850" y="2595563"/>
          <p14:tracePt t="17206" x="1782763" y="2608263"/>
          <p14:tracePt t="17215" x="1722438" y="2625725"/>
          <p14:tracePt t="17222" x="1674813" y="2649538"/>
          <p14:tracePt t="17231" x="1627188" y="2667000"/>
          <p14:tracePt t="17239" x="1590675" y="2690813"/>
          <p14:tracePt t="17246" x="1549400" y="2720975"/>
          <p14:tracePt t="17254" x="1530350" y="2733675"/>
          <p14:tracePt t="17262" x="1525588" y="2744788"/>
          <p14:tracePt t="17270" x="1519238" y="2751138"/>
          <p14:tracePt t="17286" x="1512888" y="2751138"/>
          <p14:tracePt t="17719" x="1530350" y="2751138"/>
          <p14:tracePt t="17726" x="1554163" y="2751138"/>
          <p14:tracePt t="17735" x="1590675" y="2744788"/>
          <p14:tracePt t="17742" x="1631950" y="2744788"/>
          <p14:tracePt t="17750" x="1681163" y="2744788"/>
          <p14:tracePt t="17758" x="1716088" y="2744788"/>
          <p14:tracePt t="17766" x="1776413" y="2744788"/>
          <p14:tracePt t="17775" x="1824038" y="2744788"/>
          <p14:tracePt t="17782" x="1878013" y="2744788"/>
          <p14:tracePt t="17790" x="1943100" y="2744788"/>
          <p14:tracePt t="17799" x="1990725" y="2744788"/>
          <p14:tracePt t="17807" x="2039938" y="2744788"/>
          <p14:tracePt t="17814" x="2074863" y="2744788"/>
          <p14:tracePt t="17822" x="2111375" y="2744788"/>
          <p14:tracePt t="17831" x="2128838" y="2744788"/>
          <p14:tracePt t="17839" x="2141538" y="2744788"/>
          <p14:tracePt t="17847" x="2152650" y="2744788"/>
          <p14:tracePt t="17854" x="2165350" y="2744788"/>
          <p14:tracePt t="17863" x="2176463" y="2744788"/>
          <p14:tracePt t="17870" x="2195513" y="2744788"/>
          <p14:tracePt t="17879" x="2206625" y="2744788"/>
          <p14:tracePt t="17886" x="2219325" y="2744788"/>
          <p14:tracePt t="17894" x="2230438" y="2744788"/>
          <p14:tracePt t="17902" x="2236788" y="2744788"/>
          <p14:tracePt t="17910" x="2243138" y="2744788"/>
          <p14:tracePt t="17918" x="2254250" y="2744788"/>
          <p14:tracePt t="17935" x="2260600" y="2744788"/>
          <p14:tracePt t="18582" x="2273300" y="2744788"/>
          <p14:tracePt t="18590" x="2278063" y="2738438"/>
          <p14:tracePt t="18606" x="2284413" y="2738438"/>
          <p14:tracePt t="18614" x="2297113" y="2738438"/>
          <p14:tracePt t="18623" x="2301875" y="2733675"/>
          <p14:tracePt t="18639" x="2308225" y="2733675"/>
          <p14:tracePt t="18646" x="2314575" y="2733675"/>
          <p14:tracePt t="18655" x="2320925" y="2733675"/>
          <p14:tracePt t="19670" x="2325688" y="2733675"/>
          <p14:tracePt t="19678" x="2338388" y="2733675"/>
          <p14:tracePt t="19686" x="2349500" y="2720975"/>
          <p14:tracePt t="19694" x="2368550" y="2720975"/>
          <p14:tracePt t="19702" x="2379663" y="2720975"/>
          <p14:tracePt t="19710" x="2403475" y="2720975"/>
          <p14:tracePt t="19718" x="2427288" y="2720975"/>
          <p14:tracePt t="19726" x="2452688" y="2720975"/>
          <p14:tracePt t="19735" x="2463800" y="2720975"/>
          <p14:tracePt t="19743" x="2481263" y="2720975"/>
          <p14:tracePt t="19751" x="2500313" y="2720975"/>
          <p14:tracePt t="19758" x="2505075" y="2720975"/>
          <p14:tracePt t="19766" x="2511425" y="2720975"/>
          <p14:tracePt t="19894" x="2517775" y="2720975"/>
          <p14:tracePt t="19902" x="2524125" y="2714625"/>
          <p14:tracePt t="19927" x="2530475" y="2709863"/>
          <p14:tracePt t="19951" x="2535238" y="2709863"/>
          <p14:tracePt t="20142" x="2541588" y="2709863"/>
          <p14:tracePt t="20151" x="2554288" y="2709863"/>
          <p14:tracePt t="20158" x="2565400" y="2703513"/>
          <p14:tracePt t="20166" x="2571750" y="2697163"/>
          <p14:tracePt t="20175" x="2589213" y="2697163"/>
          <p14:tracePt t="20182" x="2601913" y="2697163"/>
          <p14:tracePt t="20190" x="2619375" y="2697163"/>
          <p14:tracePt t="20198" x="2636838" y="2690813"/>
          <p14:tracePt t="20206" x="2649538" y="2690813"/>
          <p14:tracePt t="20215" x="2655888" y="2690813"/>
          <p14:tracePt t="20222" x="2667000" y="2690813"/>
          <p14:tracePt t="20231" x="2679700" y="2679700"/>
          <p14:tracePt t="20239" x="2684463" y="2679700"/>
          <p14:tracePt t="20246" x="2690813" y="2679700"/>
          <p14:tracePt t="20254" x="2709863" y="2679700"/>
          <p14:tracePt t="20262" x="2720975" y="2679700"/>
          <p14:tracePt t="20270" x="2751138" y="2673350"/>
          <p14:tracePt t="20278" x="2774950" y="2667000"/>
          <p14:tracePt t="20286" x="2798763" y="2667000"/>
          <p14:tracePt t="20294" x="2840038" y="2667000"/>
          <p14:tracePt t="20303" x="2889250" y="2655888"/>
          <p14:tracePt t="20311" x="2924175" y="2643188"/>
          <p14:tracePt t="20318" x="2960688" y="2636838"/>
          <p14:tracePt t="20326" x="2978150" y="2636838"/>
          <p14:tracePt t="20334" x="2995613" y="2625725"/>
          <p14:tracePt t="20343" x="3008313" y="2625725"/>
          <p14:tracePt t="20350" x="3014663" y="2625725"/>
          <p14:tracePt t="20359" x="3025775" y="2625725"/>
          <p14:tracePt t="20367" x="3043238" y="2625725"/>
          <p14:tracePt t="20375" x="3073400" y="2625725"/>
          <p14:tracePt t="20382" x="3116263" y="2625725"/>
          <p14:tracePt t="20391" x="3163888" y="2625725"/>
          <p14:tracePt t="20398" x="3211513" y="2625725"/>
          <p14:tracePt t="20406" x="3265488" y="2625725"/>
          <p14:tracePt t="20414" x="3313113" y="2625725"/>
          <p14:tracePt t="20422" x="3360738" y="2625725"/>
          <p14:tracePt t="20430" x="3403600" y="2625725"/>
          <p14:tracePt t="20438" x="3438525" y="2625725"/>
          <p14:tracePt t="20447" x="3462338" y="2625725"/>
          <p14:tracePt t="20454" x="3479800" y="2625725"/>
          <p14:tracePt t="20462" x="3498850" y="2625725"/>
          <p14:tracePt t="20471" x="3522663" y="2625725"/>
          <p14:tracePt t="20478" x="3563938" y="2619375"/>
          <p14:tracePt t="20486" x="3600450" y="2613025"/>
          <p14:tracePt t="20494" x="3648075" y="2601913"/>
          <p14:tracePt t="20503" x="3708400" y="2584450"/>
          <p14:tracePt t="20511" x="3773488" y="2571750"/>
          <p14:tracePt t="20518" x="3833813" y="2559050"/>
          <p14:tracePt t="20526" x="3887788" y="2554288"/>
          <p14:tracePt t="20534" x="3935413" y="2541588"/>
          <p14:tracePt t="20543" x="3989388" y="2535238"/>
          <p14:tracePt t="20550" x="4030663" y="2524125"/>
          <p14:tracePt t="20559" x="4060825" y="2517775"/>
          <p14:tracePt t="20566" x="4090988" y="2506663"/>
          <p14:tracePt t="20574" x="4114800" y="2500313"/>
          <p14:tracePt t="20582" x="4125913" y="2500313"/>
          <p14:tracePt t="20591" x="4144963" y="2500313"/>
          <p14:tracePt t="20598" x="4162425" y="2493963"/>
          <p14:tracePt t="20606" x="4179888" y="2493963"/>
          <p14:tracePt t="20614" x="4222750" y="2481263"/>
          <p14:tracePt t="20622" x="4264025" y="2476500"/>
          <p14:tracePt t="20631" x="4300538" y="2476500"/>
          <p14:tracePt t="20638" x="4352925" y="2470150"/>
          <p14:tracePt t="20646" x="4402138" y="2463800"/>
          <p14:tracePt t="20654" x="4449763" y="2463800"/>
          <p14:tracePt t="20662" x="4497388" y="2463800"/>
          <p14:tracePt t="20671" x="4545013" y="2463800"/>
          <p14:tracePt t="20678" x="4592638" y="2463800"/>
          <p14:tracePt t="20687" x="4616450" y="2463800"/>
          <p14:tracePt t="20694" x="4635500" y="2463800"/>
          <p14:tracePt t="20702" x="4646613" y="2463800"/>
          <p14:tracePt t="20711" x="4652963" y="2463800"/>
          <p14:tracePt t="20718" x="4659313" y="2463800"/>
          <p14:tracePt t="20766" x="4670425" y="2463800"/>
          <p14:tracePt t="20774" x="4687888" y="2463800"/>
          <p14:tracePt t="20782" x="4694238" y="2463800"/>
          <p14:tracePt t="20791" x="4706938" y="2463800"/>
          <p14:tracePt t="20798" x="4718050" y="2463800"/>
          <p14:tracePt t="20806" x="4730750" y="2463800"/>
          <p14:tracePt t="20814" x="4748213" y="2463800"/>
          <p14:tracePt t="20838" x="4754563" y="2463800"/>
          <p14:tracePt t="20847" x="4765675" y="2463800"/>
          <p14:tracePt t="20855" x="4772025" y="2463800"/>
          <p14:tracePt t="20862" x="4778375" y="2463800"/>
          <p14:tracePt t="20871" x="4795838" y="2463800"/>
          <p14:tracePt t="20879" x="4814888" y="2470150"/>
          <p14:tracePt t="20886" x="4826000" y="2470150"/>
          <p14:tracePt t="20895" x="4862513" y="2481263"/>
          <p14:tracePt t="20902" x="4886325" y="2487613"/>
          <p14:tracePt t="20911" x="4921250" y="2493963"/>
          <p14:tracePt t="20919" x="4945063" y="2500313"/>
          <p14:tracePt t="20927" x="4975225" y="2511425"/>
          <p14:tracePt t="20935" x="4999038" y="2511425"/>
          <p14:tracePt t="20942" x="5011738" y="2511425"/>
          <p14:tracePt t="20950" x="5035550" y="2511425"/>
          <p14:tracePt t="20958" x="5053013" y="2517775"/>
          <p14:tracePt t="20966" x="5065713" y="2524125"/>
          <p14:tracePt t="20975" x="5076825" y="2524125"/>
          <p14:tracePt t="20982" x="5089525" y="2524125"/>
          <p14:tracePt t="20991" x="5095875" y="2524125"/>
          <p14:tracePt t="20998" x="5106988" y="2524125"/>
          <p14:tracePt t="21006" x="5113338" y="2524125"/>
          <p14:tracePt t="21014" x="5124450" y="2524125"/>
          <p14:tracePt t="21023" x="5143500" y="2524125"/>
          <p14:tracePt t="21031" x="5160963" y="2524125"/>
          <p14:tracePt t="21038" x="5178425" y="2524125"/>
          <p14:tracePt t="21046" x="5208588" y="2524125"/>
          <p14:tracePt t="21054" x="5232400" y="2524125"/>
          <p14:tracePt t="21063" x="5256213" y="2524125"/>
          <p14:tracePt t="21071" x="5286375" y="2524125"/>
          <p14:tracePt t="21078" x="5322888" y="2524125"/>
          <p14:tracePt t="21086" x="5346700" y="2524125"/>
          <p14:tracePt t="21094" x="5364163" y="2524125"/>
          <p14:tracePt t="21102" x="5387975" y="2524125"/>
          <p14:tracePt t="21110" x="5400675" y="2524125"/>
          <p14:tracePt t="21118" x="5411788" y="2524125"/>
          <p14:tracePt t="21126" x="5424488" y="2524125"/>
          <p14:tracePt t="21134" x="5435600" y="2524125"/>
          <p14:tracePt t="21142" x="5459413" y="2524125"/>
          <p14:tracePt t="21150" x="5478463" y="2524125"/>
          <p14:tracePt t="21158" x="5495925" y="2524125"/>
          <p14:tracePt t="21166" x="5526088" y="2524125"/>
          <p14:tracePt t="21174" x="5543550" y="2524125"/>
          <p14:tracePt t="21183" x="5567363" y="2524125"/>
          <p14:tracePt t="21190" x="5586413" y="2524125"/>
          <p14:tracePt t="21198" x="5597525" y="2524125"/>
          <p14:tracePt t="21207" x="5610225" y="2524125"/>
          <p14:tracePt t="21223" x="5614988" y="2524125"/>
          <p14:tracePt t="21239" x="5621338" y="2524125"/>
          <p14:tracePt t="21246" x="5627688" y="2524125"/>
          <p14:tracePt t="21263" x="5638800" y="2524125"/>
          <p14:tracePt t="21271" x="5645150" y="2524125"/>
          <p14:tracePt t="21278" x="5664200" y="2524125"/>
          <p14:tracePt t="21286" x="5675313" y="2524125"/>
          <p14:tracePt t="21294" x="5681663" y="2524125"/>
          <p14:tracePt t="21302" x="5692775" y="2524125"/>
          <p14:tracePt t="21591" x="5699125" y="2524125"/>
          <p14:tracePt t="21598" x="5711825" y="2524125"/>
          <p14:tracePt t="21606" x="5722938" y="2524125"/>
          <p14:tracePt t="21614" x="5746750" y="2517775"/>
          <p14:tracePt t="21622" x="5765800" y="2511425"/>
          <p14:tracePt t="21630" x="5776913" y="2506663"/>
          <p14:tracePt t="21638" x="5794375" y="2493963"/>
          <p14:tracePt t="21646" x="5818188" y="2487613"/>
          <p14:tracePt t="21655" x="5837238" y="2481263"/>
          <p14:tracePt t="21662" x="5861050" y="2476500"/>
          <p14:tracePt t="21670" x="5891213" y="2470150"/>
          <p14:tracePt t="21678" x="5938838" y="2452688"/>
          <p14:tracePt t="21686" x="5986463" y="2433638"/>
          <p14:tracePt t="21694" x="6034088" y="2409825"/>
          <p14:tracePt t="21703" x="6088063" y="2392363"/>
          <p14:tracePt t="21710" x="6148388" y="2362200"/>
          <p14:tracePt t="21718" x="6213475" y="2332038"/>
          <p14:tracePt t="21726" x="6273800" y="2297113"/>
          <p14:tracePt t="21735" x="6332538" y="2266950"/>
          <p14:tracePt t="21742" x="6375400" y="2236788"/>
          <p14:tracePt t="21750" x="6410325" y="2206625"/>
          <p14:tracePt t="21758" x="6434138" y="2195513"/>
          <p14:tracePt t="21766" x="6453188" y="2176463"/>
          <p14:tracePt t="21774" x="6464300" y="2176463"/>
          <p14:tracePt t="21783" x="6470650" y="2171700"/>
          <p14:tracePt t="21814" x="6477000" y="2165350"/>
          <p14:tracePt t="21822" x="6488113" y="2152650"/>
          <p14:tracePt t="21830" x="6511925" y="2117725"/>
          <p14:tracePt t="21838" x="6537325" y="2081213"/>
          <p14:tracePt t="21846" x="6578600" y="2039938"/>
          <p14:tracePt t="21855" x="6643688" y="1992313"/>
          <p14:tracePt t="21862" x="6727825" y="1914525"/>
          <p14:tracePt t="21871" x="6829425" y="1830388"/>
          <p14:tracePt t="21879" x="6937375" y="1739900"/>
          <p14:tracePt t="21886" x="7050088" y="1674813"/>
          <p14:tracePt t="21894" x="7116763" y="1627188"/>
          <p14:tracePt t="21903" x="7181850" y="1597025"/>
          <p14:tracePt t="21910" x="7224713" y="1566863"/>
          <p14:tracePt t="21918" x="7259638" y="1549400"/>
          <p14:tracePt t="21926" x="7289800" y="1543050"/>
          <p14:tracePt t="21934" x="7296150" y="1536700"/>
          <p14:tracePt t="21942" x="7302500" y="1530350"/>
          <p14:tracePt t="21966" x="7307263" y="1530350"/>
          <p14:tracePt t="22030" x="7313613" y="1530350"/>
          <p14:tracePt t="22038" x="7319963" y="1530350"/>
          <p14:tracePt t="22046" x="7332663" y="1530350"/>
          <p14:tracePt t="22055" x="7350125" y="1530350"/>
          <p14:tracePt t="22063" x="7367588" y="1530350"/>
          <p14:tracePt t="22070" x="7380288" y="1536700"/>
          <p14:tracePt t="22087" x="7385050" y="1536700"/>
          <p14:tracePt t="22094" x="7391400" y="1536700"/>
          <p14:tracePt t="22103" x="7404100" y="1543050"/>
          <p14:tracePt t="22118" x="7410450" y="1549400"/>
          <p14:tracePt t="22135" x="7421563" y="1549400"/>
          <p14:tracePt t="22142" x="7434263" y="1549400"/>
          <p14:tracePt t="22150" x="7458075" y="1555750"/>
          <p14:tracePt t="22158" x="7475538" y="1560513"/>
          <p14:tracePt t="22166" x="7481888" y="1560513"/>
          <p14:tracePt t="22174" x="7505700" y="1566863"/>
          <p14:tracePt t="22182" x="7516813" y="1573213"/>
          <p14:tracePt t="22190" x="7529513" y="1573213"/>
          <p14:tracePt t="22198" x="7540625" y="1573213"/>
          <p14:tracePt t="22206" x="7559675" y="1579563"/>
          <p14:tracePt t="22215" x="7570788" y="1584325"/>
          <p14:tracePt t="22222" x="7583488" y="1584325"/>
          <p14:tracePt t="22230" x="7600950" y="1584325"/>
          <p14:tracePt t="22239" x="7613650" y="1584325"/>
          <p14:tracePt t="22246" x="7642225" y="1590675"/>
          <p14:tracePt t="22254" x="7667625" y="1597025"/>
          <p14:tracePt t="22262" x="7691438" y="1603375"/>
          <p14:tracePt t="22270" x="7708900" y="1608138"/>
          <p14:tracePt t="22278" x="7720013" y="1608138"/>
          <p14:tracePt t="22295" x="7726363" y="1608138"/>
          <p14:tracePt t="22327" x="7739063" y="1614488"/>
          <p14:tracePt t="22335" x="7743825" y="1620838"/>
          <p14:tracePt t="22342" x="7750175" y="1620838"/>
          <p14:tracePt t="22351" x="7756525" y="1620838"/>
          <p14:tracePt t="22359" x="7773988" y="1627188"/>
          <p14:tracePt t="22367" x="7780338" y="1627188"/>
          <p14:tracePt t="22374" x="7793038" y="1627188"/>
          <p14:tracePt t="22382" x="7797800" y="1627188"/>
          <p14:tracePt t="22390" x="7810500" y="1627188"/>
          <p14:tracePt t="22398" x="7816850" y="1627188"/>
          <p14:tracePt t="22446" x="7821613" y="1633538"/>
          <p14:tracePt t="22454" x="7821613" y="1638300"/>
          <p14:tracePt t="22463" x="7834313" y="1644650"/>
          <p14:tracePt t="22486" x="7847013" y="1651000"/>
          <p14:tracePt t="22495" x="7847013" y="1657350"/>
          <p14:tracePt t="22590" x="7847013" y="1662113"/>
          <p14:tracePt t="22599" x="7834313" y="1662113"/>
          <p14:tracePt t="22606" x="7797800" y="1674813"/>
          <p14:tracePt t="22614" x="7773988" y="1685925"/>
          <p14:tracePt t="22622" x="7756525" y="1698625"/>
          <p14:tracePt t="22630" x="7720013" y="1709738"/>
          <p14:tracePt t="22639" x="7696200" y="1709738"/>
          <p14:tracePt t="22646" x="7667625" y="1716088"/>
          <p14:tracePt t="22654" x="7642225" y="1728788"/>
          <p14:tracePt t="22662" x="7613650" y="1735138"/>
          <p14:tracePt t="22670" x="7594600" y="1735138"/>
          <p14:tracePt t="22678" x="7570788" y="1739900"/>
          <p14:tracePt t="22686" x="7553325" y="1746250"/>
          <p14:tracePt t="22694" x="7535863" y="1746250"/>
          <p14:tracePt t="22702" x="7516813" y="1746250"/>
          <p14:tracePt t="22710" x="7499350" y="1746250"/>
          <p14:tracePt t="22719" x="7475538" y="1746250"/>
          <p14:tracePt t="22727" x="7451725" y="1746250"/>
          <p14:tracePt t="22735" x="7410450" y="1758950"/>
          <p14:tracePt t="22742" x="7361238" y="1770063"/>
          <p14:tracePt t="22750" x="7307263" y="1782763"/>
          <p14:tracePt t="22758" x="7254875" y="1793875"/>
          <p14:tracePt t="22767" x="7194550" y="1800225"/>
          <p14:tracePt t="22774" x="7134225" y="1812925"/>
          <p14:tracePt t="22782" x="7080250" y="1824038"/>
          <p14:tracePt t="22791" x="7026275" y="1841500"/>
          <p14:tracePt t="22798" x="6967538" y="1847850"/>
          <p14:tracePt t="22807" x="6924675" y="1860550"/>
          <p14:tracePt t="22814" x="6896100" y="1865313"/>
          <p14:tracePt t="22822" x="6877050" y="1865313"/>
          <p14:tracePt t="22830" x="6865938" y="1865313"/>
          <p14:tracePt t="22838" x="6853238" y="1865313"/>
          <p14:tracePt t="22854" x="6846888" y="1865313"/>
          <p14:tracePt t="22862" x="6842125" y="1865313"/>
          <p14:tracePt t="22870" x="6829425" y="1865313"/>
          <p14:tracePt t="22878" x="6811963" y="1865313"/>
          <p14:tracePt t="22886" x="6781800" y="1865313"/>
          <p14:tracePt t="22894" x="6751638" y="1865313"/>
          <p14:tracePt t="22903" x="6716713" y="1865313"/>
          <p14:tracePt t="22910" x="6673850" y="1865313"/>
          <p14:tracePt t="22918" x="6643688" y="1865313"/>
          <p14:tracePt t="22926" x="6626225" y="1865313"/>
          <p14:tracePt t="22934" x="6608763" y="1865313"/>
          <p14:tracePt t="22942" x="6602413" y="1865313"/>
          <p14:tracePt t="22990" x="6602413" y="1878013"/>
          <p14:tracePt t="22998" x="6608763" y="1884363"/>
          <p14:tracePt t="23007" x="6632575" y="1895475"/>
          <p14:tracePt t="23014" x="6667500" y="1908175"/>
          <p14:tracePt t="23023" x="6710363" y="1931988"/>
          <p14:tracePt t="23030" x="6775450" y="1949450"/>
          <p14:tracePt t="23038" x="6859588" y="1979613"/>
          <p14:tracePt t="23046" x="6985000" y="2003425"/>
          <p14:tracePt t="23054" x="7110413" y="2039938"/>
          <p14:tracePt t="23062" x="7242175" y="2070100"/>
          <p14:tracePt t="23071" x="7356475" y="2093913"/>
          <p14:tracePt t="23078" x="7451725" y="2117725"/>
          <p14:tracePt t="23087" x="7523163" y="2128838"/>
          <p14:tracePt t="23094" x="7594600" y="2135188"/>
          <p14:tracePt t="23102" x="7642225" y="2147888"/>
          <p14:tracePt t="23110" x="7691438" y="2159000"/>
          <p14:tracePt t="23118" x="7726363" y="2165350"/>
          <p14:tracePt t="23126" x="7762875" y="2171700"/>
          <p14:tracePt t="23134" x="7773988" y="2171700"/>
          <p14:tracePt t="23142" x="7797800" y="2182813"/>
          <p14:tracePt t="23150" x="7821613" y="2189163"/>
          <p14:tracePt t="23159" x="7840663" y="2189163"/>
          <p14:tracePt t="23166" x="7858125" y="2189163"/>
          <p14:tracePt t="23175" x="7875588" y="2189163"/>
          <p14:tracePt t="23182" x="7888288" y="2189163"/>
          <p14:tracePt t="23190" x="7905750" y="2189163"/>
          <p14:tracePt t="23198" x="7918450" y="2189163"/>
          <p14:tracePt t="23206" x="7935913" y="2189163"/>
          <p14:tracePt t="23214" x="7948613" y="2189163"/>
          <p14:tracePt t="23222" x="7959725" y="2189163"/>
          <p14:tracePt t="23230" x="7966075" y="2189163"/>
          <p14:tracePt t="23238" x="7972425" y="2189163"/>
          <p14:tracePt t="23255" x="7977188" y="2189163"/>
          <p14:tracePt t="23271" x="7983538" y="2189163"/>
          <p14:tracePt t="23287" x="7996238" y="2189163"/>
          <p14:tracePt t="23294" x="8001000" y="2189163"/>
          <p14:tracePt t="23310" x="8013700" y="2182813"/>
          <p14:tracePt t="23319" x="8026400" y="2176463"/>
          <p14:tracePt t="23326" x="8031163" y="2171700"/>
          <p14:tracePt t="23343" x="8043863" y="2159000"/>
          <p14:tracePt t="23350" x="8050213" y="2159000"/>
          <p14:tracePt t="23431" x="8050213" y="2152650"/>
          <p14:tracePt t="23454" x="8037513" y="2141538"/>
          <p14:tracePt t="23462" x="8031163" y="2141538"/>
          <p14:tracePt t="23486" x="8026400" y="2141538"/>
          <p14:tracePt t="23502" x="8020050" y="2141538"/>
          <p14:tracePt t="23519" x="8013700" y="2141538"/>
          <p14:tracePt t="23526" x="8007350" y="2141538"/>
          <p14:tracePt t="23534" x="8001000" y="2141538"/>
          <p14:tracePt t="23551" x="7996238" y="2141538"/>
          <p14:tracePt t="23566" x="7983538" y="2135188"/>
          <p14:tracePt t="23575" x="7977188" y="2135188"/>
          <p14:tracePt t="23606" x="7966075" y="2135188"/>
          <p14:tracePt t="23623" x="7959725" y="2135188"/>
          <p14:tracePt t="23647" x="7948613" y="2135188"/>
          <p14:tracePt t="23670" x="7942263" y="2135188"/>
          <p14:tracePt t="23687" x="7935913" y="2135188"/>
          <p14:tracePt t="23694" x="7912100" y="2122488"/>
          <p14:tracePt t="23703" x="7899400" y="2117725"/>
          <p14:tracePt t="23711" x="7894638" y="2117725"/>
          <p14:tracePt t="23718" x="7888288" y="2117725"/>
          <p14:tracePt t="23726" x="7870825" y="2111375"/>
          <p14:tracePt t="23735" x="7858125" y="2111375"/>
          <p14:tracePt t="23742" x="7851775" y="2111375"/>
          <p14:tracePt t="23751" x="7847013" y="2111375"/>
          <p14:tracePt t="23759" x="7821613" y="2098675"/>
          <p14:tracePt t="23767" x="7816850" y="2093913"/>
          <p14:tracePt t="23775" x="7810500" y="2093913"/>
          <p14:tracePt t="23782" x="7804150" y="2093913"/>
          <p14:tracePt t="23791" x="7793038" y="2093913"/>
          <p14:tracePt t="23799" x="7780338" y="2087563"/>
          <p14:tracePt t="23814" x="7773988" y="2087563"/>
          <p14:tracePt t="23823" x="7769225" y="2087563"/>
          <p14:tracePt t="23830" x="7762875" y="2087563"/>
          <p14:tracePt t="23846" x="7756525" y="2087563"/>
          <p14:tracePt t="23942" x="7750175" y="2087563"/>
          <p14:tracePt t="23950" x="7739063" y="2081213"/>
          <p14:tracePt t="23959" x="7739063" y="2074863"/>
          <p14:tracePt t="23966" x="7732713" y="2074863"/>
          <p14:tracePt t="24238" x="7726363" y="2074863"/>
          <p14:tracePt t="24246" x="7720013" y="2074863"/>
          <p14:tracePt t="24255" x="7702550" y="2074863"/>
          <p14:tracePt t="24262" x="7654925" y="2074863"/>
          <p14:tracePt t="24270" x="7583488" y="2074863"/>
          <p14:tracePt t="24279" x="7516813" y="2074863"/>
          <p14:tracePt t="24286" x="7458075" y="2074863"/>
          <p14:tracePt t="24294" x="7410450" y="2074863"/>
          <p14:tracePt t="24302" x="7385050" y="2074863"/>
          <p14:tracePt t="24311" x="7373938" y="2074863"/>
          <p14:tracePt t="24327" x="7367588" y="2074863"/>
          <p14:tracePt t="24351" x="7361238" y="2074863"/>
          <p14:tracePt t="24358" x="7350125" y="2074863"/>
          <p14:tracePt t="24366" x="7289800" y="2070100"/>
          <p14:tracePt t="24375" x="7177088" y="2044700"/>
          <p14:tracePt t="24382" x="7038975" y="2020888"/>
          <p14:tracePt t="24390" x="6877050" y="1992313"/>
          <p14:tracePt t="24398" x="6734175" y="1955800"/>
          <p14:tracePt t="24406" x="6643688" y="1943100"/>
          <p14:tracePt t="24414" x="6572250" y="1931988"/>
          <p14:tracePt t="24423" x="6530975" y="1925638"/>
          <p14:tracePt t="24431" x="6511925" y="1914525"/>
          <p14:tracePt t="24447" x="6507163" y="1914525"/>
          <p14:tracePt t="24462" x="6494463" y="1908175"/>
          <p14:tracePt t="24479" x="6464300" y="1901825"/>
          <p14:tracePt t="24486" x="6423025" y="1895475"/>
          <p14:tracePt t="24494" x="6369050" y="1890713"/>
          <p14:tracePt t="24503" x="6327775" y="1884363"/>
          <p14:tracePt t="24511" x="6291263" y="1871663"/>
          <p14:tracePt t="24519" x="6280150" y="1865313"/>
          <p14:tracePt t="24535" x="6273800" y="1865313"/>
          <p14:tracePt t="24623" x="6267450" y="1865313"/>
          <p14:tracePt t="24702" x="6261100" y="1865313"/>
          <p14:tracePt t="24711" x="6254750" y="1865313"/>
          <p14:tracePt t="24727" x="6249988" y="1865313"/>
          <p14:tracePt t="24766" x="6243638" y="1865313"/>
          <p14:tracePt t="24774" x="6237288" y="1871663"/>
          <p14:tracePt t="24783" x="6230938" y="1878013"/>
          <p14:tracePt t="24790" x="6226175" y="1878013"/>
          <p14:tracePt t="24799" x="6213475" y="1884363"/>
          <p14:tracePt t="24807" x="6196013" y="1890713"/>
          <p14:tracePt t="24814" x="6189663" y="1901825"/>
          <p14:tracePt t="24823" x="6165850" y="1901825"/>
          <p14:tracePt t="24830" x="6153150" y="1914525"/>
          <p14:tracePt t="24838" x="6148388" y="1919288"/>
          <p14:tracePt t="24846" x="6135688" y="1938338"/>
          <p14:tracePt t="24854" x="6129338" y="1943100"/>
          <p14:tracePt t="24862" x="6124575" y="1943100"/>
          <p14:tracePt t="24870" x="6124575" y="1949450"/>
          <p14:tracePt t="24878" x="6118225" y="1955800"/>
          <p14:tracePt t="27686" x="6124575" y="1955800"/>
          <p14:tracePt t="27695" x="6129338" y="1955800"/>
          <p14:tracePt t="27750" x="6135688" y="1955800"/>
          <p14:tracePt t="27759" x="6142038" y="1955800"/>
          <p14:tracePt t="27766" x="6148388" y="1955800"/>
          <p14:tracePt t="27774" x="6172200" y="1955800"/>
          <p14:tracePt t="27782" x="6196013" y="1955800"/>
          <p14:tracePt t="27790" x="6230938" y="1955800"/>
          <p14:tracePt t="27798" x="6254750" y="1955800"/>
          <p14:tracePt t="27806" x="6267450" y="1955800"/>
          <p14:tracePt t="27814" x="6284913" y="1955800"/>
          <p14:tracePt t="27823" x="6315075" y="1949450"/>
          <p14:tracePt t="27830" x="6332538" y="1949450"/>
          <p14:tracePt t="27838" x="6375400" y="1949450"/>
          <p14:tracePt t="27847" x="6423025" y="1949450"/>
          <p14:tracePt t="27854" x="6459538" y="1949450"/>
          <p14:tracePt t="27862" x="6511925" y="1949450"/>
          <p14:tracePt t="27870" x="6542088" y="1949450"/>
          <p14:tracePt t="27878" x="6584950" y="1943100"/>
          <p14:tracePt t="27886" x="6602413" y="1931988"/>
          <p14:tracePt t="27895" x="6619875" y="1925638"/>
          <p14:tracePt t="27902" x="6656388" y="1925638"/>
          <p14:tracePt t="27910" x="6673850" y="1919288"/>
          <p14:tracePt t="27919" x="6716713" y="1914525"/>
          <p14:tracePt t="27926" x="6757988" y="1914525"/>
          <p14:tracePt t="27934" x="6811963" y="1914525"/>
          <p14:tracePt t="27943" x="6859588" y="1914525"/>
          <p14:tracePt t="27951" x="6907213" y="1914525"/>
          <p14:tracePt t="27958" x="6937375" y="1914525"/>
          <p14:tracePt t="27966" x="6973888" y="1914525"/>
          <p14:tracePt t="27975" x="7002463" y="1914525"/>
          <p14:tracePt t="27982" x="7026275" y="1914525"/>
          <p14:tracePt t="27990" x="7062788" y="1914525"/>
          <p14:tracePt t="27998" x="7069138" y="1914525"/>
          <p14:tracePt t="28006" x="7092950" y="1919288"/>
          <p14:tracePt t="28014" x="7110413" y="1919288"/>
          <p14:tracePt t="28022" x="7127875" y="1919288"/>
          <p14:tracePt t="28030" x="7158038" y="1931988"/>
          <p14:tracePt t="28038" x="7181850" y="1943100"/>
          <p14:tracePt t="28046" x="7212013" y="1955800"/>
          <p14:tracePt t="28055" x="7224713" y="1955800"/>
          <p14:tracePt t="28062" x="7242175" y="1966913"/>
          <p14:tracePt t="28070" x="7272338" y="1979613"/>
          <p14:tracePt t="28078" x="7278688" y="1979613"/>
          <p14:tracePt t="28087" x="7296150" y="1992313"/>
          <p14:tracePt t="28094" x="7313613" y="1997075"/>
          <p14:tracePt t="28102" x="7343775" y="2009775"/>
          <p14:tracePt t="28110" x="7380288" y="2020888"/>
          <p14:tracePt t="28118" x="7410450" y="2027238"/>
          <p14:tracePt t="28126" x="7445375" y="2039938"/>
          <p14:tracePt t="28134" x="7475538" y="2057400"/>
          <p14:tracePt t="28142" x="7499350" y="2063750"/>
          <p14:tracePt t="28150" x="7512050" y="2074863"/>
          <p14:tracePt t="28159" x="7523163" y="2074863"/>
          <p14:tracePt t="28182" x="7529513" y="2074863"/>
          <p14:tracePt t="28190" x="7540625" y="2087563"/>
          <p14:tracePt t="28206" x="7546975" y="2093913"/>
          <p14:tracePt t="28215" x="7577138" y="2105025"/>
          <p14:tracePt t="28222" x="7600950" y="2122488"/>
          <p14:tracePt t="28231" x="7637463" y="2152650"/>
          <p14:tracePt t="28238" x="7672388" y="2176463"/>
          <p14:tracePt t="28246" x="7702550" y="2195513"/>
          <p14:tracePt t="28254" x="7739063" y="2219325"/>
          <p14:tracePt t="28263" x="7773988" y="2243138"/>
          <p14:tracePt t="28270" x="7804150" y="2260600"/>
          <p14:tracePt t="28278" x="7821613" y="2266950"/>
          <p14:tracePt t="28287" x="7834313" y="2273300"/>
          <p14:tracePt t="28294" x="7851775" y="2278063"/>
          <p14:tracePt t="28302" x="7875588" y="2290763"/>
          <p14:tracePt t="28311" x="7894638" y="2290763"/>
          <p14:tracePt t="28318" x="7905750" y="2301875"/>
          <p14:tracePt t="28326" x="7918450" y="2308225"/>
          <p14:tracePt t="28335" x="7929563" y="2308225"/>
          <p14:tracePt t="28343" x="7942263" y="2314575"/>
          <p14:tracePt t="28351" x="7953375" y="2327275"/>
          <p14:tracePt t="28358" x="7972425" y="2327275"/>
          <p14:tracePt t="28366" x="7983538" y="2332038"/>
          <p14:tracePt t="28375" x="8001000" y="2344738"/>
          <p14:tracePt t="28382" x="8037513" y="2351088"/>
          <p14:tracePt t="28390" x="8054975" y="2355850"/>
          <p14:tracePt t="28398" x="8091488" y="2362200"/>
          <p14:tracePt t="28406" x="8108950" y="2362200"/>
          <p14:tracePt t="28414" x="8132763" y="2374900"/>
          <p14:tracePt t="28422" x="8156575" y="2379663"/>
          <p14:tracePt t="28431" x="8169275" y="2379663"/>
          <p14:tracePt t="28438" x="8175625" y="2379663"/>
          <p14:tracePt t="28447" x="8180388" y="2379663"/>
          <p14:tracePt t="28454" x="8186738" y="2379663"/>
          <p14:tracePt t="28462" x="8193088" y="2379663"/>
          <p14:tracePt t="28470" x="8199438" y="2379663"/>
          <p14:tracePt t="28486" x="8205788" y="2379663"/>
          <p14:tracePt t="28503" x="8210550" y="2379663"/>
          <p14:tracePt t="28566" x="8223250" y="2379663"/>
          <p14:tracePt t="28719" x="8216900" y="2379663"/>
          <p14:tracePt t="28726" x="8210550" y="2379663"/>
          <p14:tracePt t="28734" x="8186738" y="2379663"/>
          <p14:tracePt t="28742" x="8162925" y="2379663"/>
          <p14:tracePt t="28751" x="8121650" y="2379663"/>
          <p14:tracePt t="28758" x="8061325" y="2379663"/>
          <p14:tracePt t="28766" x="7989888" y="2379663"/>
          <p14:tracePt t="28775" x="7899400" y="2379663"/>
          <p14:tracePt t="28782" x="7816850" y="2379663"/>
          <p14:tracePt t="28790" x="7739063" y="2379663"/>
          <p14:tracePt t="28798" x="7667625" y="2379663"/>
          <p14:tracePt t="28807" x="7594600" y="2379663"/>
          <p14:tracePt t="28814" x="7546975" y="2379663"/>
          <p14:tracePt t="28822" x="7486650" y="2368550"/>
          <p14:tracePt t="28830" x="7445375" y="2355850"/>
          <p14:tracePt t="28838" x="7410450" y="2351088"/>
          <p14:tracePt t="28846" x="7385050" y="2338388"/>
          <p14:tracePt t="28854" x="7367588" y="2332038"/>
          <p14:tracePt t="28862" x="7361238" y="2332038"/>
          <p14:tracePt t="28870" x="7356475" y="2332038"/>
          <p14:tracePt t="28878" x="7343775" y="2327275"/>
          <p14:tracePt t="28886" x="7332663" y="2327275"/>
          <p14:tracePt t="28902" x="7313613" y="2327275"/>
          <p14:tracePt t="28911" x="7283450" y="2314575"/>
          <p14:tracePt t="28918" x="7259638" y="2308225"/>
          <p14:tracePt t="28926" x="7224713" y="2308225"/>
          <p14:tracePt t="28934" x="7188200" y="2308225"/>
          <p14:tracePt t="28942" x="7146925" y="2308225"/>
          <p14:tracePt t="28950" x="7104063" y="2308225"/>
          <p14:tracePt t="28958" x="7075488" y="2308225"/>
          <p14:tracePt t="28966" x="7050088" y="2308225"/>
          <p14:tracePt t="28974" x="7026275" y="2308225"/>
          <p14:tracePt t="28982" x="7008813" y="2308225"/>
          <p14:tracePt t="28990" x="6997700" y="2308225"/>
          <p14:tracePt t="28998" x="6978650" y="2308225"/>
          <p14:tracePt t="29006" x="6954838" y="2308225"/>
          <p14:tracePt t="29014" x="6924675" y="2308225"/>
          <p14:tracePt t="29022" x="6883400" y="2308225"/>
          <p14:tracePt t="29030" x="6842125" y="2308225"/>
          <p14:tracePt t="29038" x="6805613" y="2308225"/>
          <p14:tracePt t="29046" x="6764338" y="2308225"/>
          <p14:tracePt t="29054" x="6734175" y="2308225"/>
          <p14:tracePt t="29062" x="6691313" y="2308225"/>
          <p14:tracePt t="29070" x="6667500" y="2308225"/>
          <p14:tracePt t="29078" x="6643688" y="2308225"/>
          <p14:tracePt t="29086" x="6626225" y="2308225"/>
          <p14:tracePt t="29094" x="6608763" y="2308225"/>
          <p14:tracePt t="29102" x="6596063" y="2308225"/>
          <p14:tracePt t="29110" x="6578600" y="2308225"/>
          <p14:tracePt t="29118" x="6572250" y="2308225"/>
          <p14:tracePt t="29126" x="6565900" y="2308225"/>
          <p14:tracePt t="29134" x="6561138" y="2308225"/>
          <p14:tracePt t="29142" x="6548438" y="2308225"/>
          <p14:tracePt t="29151" x="6537325" y="2308225"/>
          <p14:tracePt t="29158" x="6530975" y="2308225"/>
          <p14:tracePt t="29166" x="6524625" y="2308225"/>
          <p14:tracePt t="29174" x="6511925" y="2308225"/>
          <p14:tracePt t="29182" x="6507163" y="2308225"/>
          <p14:tracePt t="29190" x="6500813" y="2308225"/>
          <p14:tracePt t="29246" x="6494463" y="2308225"/>
          <p14:tracePt t="29262" x="6488113" y="2308225"/>
          <p14:tracePt t="29270" x="6483350" y="2308225"/>
          <p14:tracePt t="29279" x="6464300" y="2308225"/>
          <p14:tracePt t="29286" x="6453188" y="2308225"/>
          <p14:tracePt t="29294" x="6440488" y="2308225"/>
          <p14:tracePt t="29302" x="6429375" y="2308225"/>
          <p14:tracePt t="29310" x="6410325" y="2308225"/>
          <p14:tracePt t="29319" x="6399213" y="2308225"/>
          <p14:tracePt t="29326" x="6386513" y="2308225"/>
          <p14:tracePt t="29335" x="6375400" y="2308225"/>
          <p14:tracePt t="29342" x="6369050" y="2308225"/>
          <p14:tracePt t="29374" x="6362700" y="2308225"/>
          <p14:tracePt t="29382" x="6356350" y="2308225"/>
          <p14:tracePt t="29391" x="6351588" y="2308225"/>
          <p14:tracePt t="29399" x="6338888" y="2308225"/>
          <p14:tracePt t="29406" x="6327775" y="2308225"/>
          <p14:tracePt t="29414" x="6315075" y="2308225"/>
          <p14:tracePt t="29422" x="6297613" y="2308225"/>
          <p14:tracePt t="29430" x="6291263" y="2308225"/>
          <p14:tracePt t="29438" x="6284913" y="2308225"/>
          <p14:tracePt t="29446" x="6280150" y="2308225"/>
          <p14:tracePt t="29454" x="6273800" y="2308225"/>
          <p14:tracePt t="29463" x="6267450" y="2308225"/>
          <p14:tracePt t="29510" x="6261100" y="2308225"/>
          <p14:tracePt t="29518" x="6254750" y="2308225"/>
          <p14:tracePt t="29526" x="6249988" y="2308225"/>
          <p14:tracePt t="29550" x="6243638" y="2308225"/>
          <p14:tracePt t="29582" x="6237288" y="2308225"/>
          <p14:tracePt t="29694" x="6230938" y="2308225"/>
          <p14:tracePt t="29703" x="6226175" y="2308225"/>
          <p14:tracePt t="30103" x="6230938" y="2308225"/>
          <p14:tracePt t="30110" x="6237288" y="2308225"/>
          <p14:tracePt t="30150" x="6243638" y="2308225"/>
          <p14:tracePt t="30167" x="6249988" y="2308225"/>
          <p14:tracePt t="30174" x="6254750" y="2308225"/>
          <p14:tracePt t="30182" x="6261100" y="2308225"/>
          <p14:tracePt t="30190" x="6267450" y="2308225"/>
          <p14:tracePt t="30198" x="6273800" y="2308225"/>
          <p14:tracePt t="30223" x="6280150" y="2308225"/>
          <p14:tracePt t="30550" x="6284913" y="2308225"/>
          <p14:tracePt t="30559" x="6291263" y="2308225"/>
          <p14:tracePt t="30575" x="6297613" y="2308225"/>
          <p14:tracePt t="30582" x="6303963" y="2308225"/>
          <p14:tracePt t="30590" x="6308725" y="2308225"/>
          <p14:tracePt t="30598" x="6315075" y="2308225"/>
          <p14:tracePt t="30606" x="6321425" y="2308225"/>
          <p14:tracePt t="30614" x="6327775" y="2308225"/>
          <p14:tracePt t="30622" x="6332538" y="2308225"/>
          <p14:tracePt t="30686" x="6338888" y="2308225"/>
          <p14:tracePt t="30695" x="6345238" y="2308225"/>
          <p14:tracePt t="30718" x="6351588" y="2308225"/>
          <p14:tracePt t="30870" x="6356350" y="2308225"/>
          <p14:tracePt t="30878" x="6362700" y="2308225"/>
          <p14:tracePt t="30886" x="6375400" y="2308225"/>
          <p14:tracePt t="30894" x="6392863" y="2308225"/>
          <p14:tracePt t="30902" x="6410325" y="2308225"/>
          <p14:tracePt t="30910" x="6434138" y="2308225"/>
          <p14:tracePt t="30918" x="6464300" y="2308225"/>
          <p14:tracePt t="30926" x="6483350" y="2308225"/>
          <p14:tracePt t="30934" x="6507163" y="2308225"/>
          <p14:tracePt t="30942" x="6518275" y="2308225"/>
          <p14:tracePt t="30950" x="6530975" y="2308225"/>
          <p14:tracePt t="30958" x="6542088" y="2308225"/>
          <p14:tracePt t="30966" x="6548438" y="2308225"/>
          <p14:tracePt t="31031" x="6561138" y="2301875"/>
          <p14:tracePt t="31038" x="6572250" y="2301875"/>
          <p14:tracePt t="31054" x="6578600" y="2301875"/>
          <p14:tracePt t="31062" x="6584950" y="2301875"/>
          <p14:tracePt t="31327" x="6589713" y="2301875"/>
          <p14:tracePt t="31334" x="6602413" y="2301875"/>
          <p14:tracePt t="31342" x="6613525" y="2301875"/>
          <p14:tracePt t="31350" x="6619875" y="2301875"/>
          <p14:tracePt t="31358" x="6638925" y="2301875"/>
          <p14:tracePt t="31366" x="6650038" y="2301875"/>
          <p14:tracePt t="31374" x="6667500" y="2290763"/>
          <p14:tracePt t="31382" x="6680200" y="2284413"/>
          <p14:tracePt t="31390" x="6686550" y="2284413"/>
          <p14:tracePt t="31398" x="6691313" y="2284413"/>
          <p14:tracePt t="31478" x="6697663" y="2284413"/>
          <p14:tracePt t="31487" x="6704013" y="2284413"/>
          <p14:tracePt t="32718" x="6697663" y="2284413"/>
          <p14:tracePt t="32726" x="6686550" y="2290763"/>
          <p14:tracePt t="32734" x="6680200" y="2297113"/>
          <p14:tracePt t="32742" x="6662738" y="2301875"/>
          <p14:tracePt t="32750" x="6638925" y="2308225"/>
          <p14:tracePt t="32758" x="6613525" y="2320925"/>
          <p14:tracePt t="32766" x="6584950" y="2338388"/>
          <p14:tracePt t="32774" x="6561138" y="2351088"/>
          <p14:tracePt t="32782" x="6530975" y="2368550"/>
          <p14:tracePt t="32790" x="6524625" y="2374900"/>
          <p14:tracePt t="32799" x="6507163" y="2379663"/>
          <p14:tracePt t="32806" x="6500813" y="2386013"/>
          <p14:tracePt t="32814" x="6488113" y="2392363"/>
          <p14:tracePt t="32822" x="6477000" y="2398713"/>
          <p14:tracePt t="32830" x="6464300" y="2398713"/>
          <p14:tracePt t="32838" x="6459538" y="2405063"/>
          <p14:tracePt t="32846" x="6440488" y="2416175"/>
          <p14:tracePt t="32855" x="6416675" y="2422525"/>
          <p14:tracePt t="32862" x="6399213" y="2433638"/>
          <p14:tracePt t="32871" x="6375400" y="2446338"/>
          <p14:tracePt t="32878" x="6351588" y="2463800"/>
          <p14:tracePt t="32887" x="6338888" y="2481263"/>
          <p14:tracePt t="32894" x="6321425" y="2493963"/>
          <p14:tracePt t="32902" x="6315075" y="2500313"/>
          <p14:tracePt t="32910" x="6308725" y="2500313"/>
          <p14:tracePt t="33014" x="6303963" y="2500313"/>
          <p14:tracePt t="33022" x="6297613" y="2500313"/>
          <p14:tracePt t="33030" x="6284913" y="2511425"/>
          <p14:tracePt t="33046" x="6280150" y="2511425"/>
          <p14:tracePt t="33062" x="6273800" y="2511425"/>
          <p14:tracePt t="33078" x="6261100" y="2511425"/>
          <p14:tracePt t="33087" x="6254750" y="2511425"/>
          <p14:tracePt t="33095" x="6249988" y="2511425"/>
          <p14:tracePt t="33102" x="6243638" y="2511425"/>
          <p14:tracePt t="33110" x="6230938" y="2517775"/>
          <p14:tracePt t="33126" x="6226175" y="2517775"/>
          <p14:tracePt t="33135" x="6219825" y="2517775"/>
          <p14:tracePt t="33142" x="6213475" y="2517775"/>
          <p14:tracePt t="33150" x="6202363" y="2517775"/>
          <p14:tracePt t="33166" x="6196013" y="2517775"/>
          <p14:tracePt t="33174" x="6183313" y="2517775"/>
          <p14:tracePt t="33182" x="6176963" y="2530475"/>
          <p14:tracePt t="33190" x="6172200" y="2530475"/>
          <p14:tracePt t="33198" x="6165850" y="2530475"/>
          <p14:tracePt t="33206" x="6159500" y="2530475"/>
          <p14:tracePt t="33215" x="6153150" y="2530475"/>
          <p14:tracePt t="33230" x="6148388" y="2530475"/>
          <p14:tracePt t="33270" x="6148388" y="2535238"/>
          <p14:tracePt t="33286" x="6142038" y="2541588"/>
          <p14:tracePt t="33302" x="6135688" y="2541588"/>
          <p14:tracePt t="33310" x="6129338" y="2541588"/>
          <p14:tracePt t="33326" x="6118225" y="2541588"/>
          <p14:tracePt t="33342" x="6111875" y="2541588"/>
          <p14:tracePt t="33359" x="6105525" y="2541588"/>
          <p14:tracePt t="34295" x="6142038" y="2541588"/>
          <p14:tracePt t="34302" x="6165850" y="2541588"/>
          <p14:tracePt t="34310" x="6219825" y="2541588"/>
          <p14:tracePt t="34318" x="6291263" y="2541588"/>
          <p14:tracePt t="34327" x="6375400" y="2541588"/>
          <p14:tracePt t="34334" x="6477000" y="2541588"/>
          <p14:tracePt t="34342" x="6589713" y="2541588"/>
          <p14:tracePt t="34351" x="6704013" y="2541588"/>
          <p14:tracePt t="34358" x="6788150" y="2541588"/>
          <p14:tracePt t="34366" x="6877050" y="2541588"/>
          <p14:tracePt t="34375" x="6954838" y="2541588"/>
          <p14:tracePt t="34382" x="7026275" y="2541588"/>
          <p14:tracePt t="34390" x="7062788" y="2541588"/>
          <p14:tracePt t="34398" x="7086600" y="2541588"/>
          <p14:tracePt t="34406" x="7099300" y="2541588"/>
          <p14:tracePt t="34414" x="7104063" y="2541588"/>
          <p14:tracePt t="34422" x="7110413" y="2541588"/>
          <p14:tracePt t="34431" x="7123113" y="2541588"/>
          <p14:tracePt t="34438" x="7134225" y="2541588"/>
          <p14:tracePt t="34446" x="7140575" y="2541588"/>
          <p14:tracePt t="34454" x="7158038" y="2541588"/>
          <p14:tracePt t="34462" x="7177088" y="2541588"/>
          <p14:tracePt t="34471" x="7194550" y="2541588"/>
          <p14:tracePt t="34478" x="7205663" y="2541588"/>
          <p14:tracePt t="34486" x="7218363" y="2541588"/>
          <p14:tracePt t="34494" x="7231063" y="2541588"/>
          <p14:tracePt t="34502" x="7242175" y="2541588"/>
          <p14:tracePt t="34511" x="7265988" y="2541588"/>
          <p14:tracePt t="34519" x="7272338" y="2541588"/>
          <p14:tracePt t="34527" x="7283450" y="2541588"/>
          <p14:tracePt t="34534" x="7296150" y="2541588"/>
          <p14:tracePt t="34542" x="7307263" y="2541588"/>
          <p14:tracePt t="34551" x="7313613" y="2541588"/>
          <p14:tracePt t="34559" x="7319963" y="2541588"/>
          <p14:tracePt t="34598" x="7326313" y="2541588"/>
          <p14:tracePt t="34606" x="7337425" y="2541588"/>
          <p14:tracePt t="34614" x="7343775" y="2541588"/>
          <p14:tracePt t="34622" x="7350125" y="2541588"/>
          <p14:tracePt t="34631" x="7361238" y="2541588"/>
          <p14:tracePt t="34638" x="7373938" y="2541588"/>
          <p14:tracePt t="34654" x="7380288" y="2541588"/>
          <p14:tracePt t="34662" x="7385050" y="2541588"/>
          <p14:tracePt t="34670" x="7391400" y="2541588"/>
          <p14:tracePt t="34751" x="7397750" y="2541588"/>
          <p14:tracePt t="34758" x="7404100" y="2541588"/>
          <p14:tracePt t="34790" x="7410450" y="2541588"/>
          <p14:tracePt t="34798" x="7415213" y="2541588"/>
          <p14:tracePt t="34806" x="7421563" y="2541588"/>
          <p14:tracePt t="34814" x="7439025" y="2541588"/>
          <p14:tracePt t="34822" x="7469188" y="2547938"/>
          <p14:tracePt t="34830" x="7493000" y="2554288"/>
          <p14:tracePt t="34838" x="7523163" y="2559050"/>
          <p14:tracePt t="34846" x="7546975" y="2565400"/>
          <p14:tracePt t="34854" x="7564438" y="2565400"/>
          <p14:tracePt t="34862" x="7589838" y="2578100"/>
          <p14:tracePt t="34870" x="7600950" y="2578100"/>
          <p14:tracePt t="34878" x="7613650" y="2578100"/>
          <p14:tracePt t="34886" x="7631113" y="2578100"/>
          <p14:tracePt t="34894" x="7642225" y="2578100"/>
          <p14:tracePt t="34903" x="7654925" y="2578100"/>
          <p14:tracePt t="34910" x="7661275" y="2578100"/>
          <p14:tracePt t="34918" x="7667625" y="2578100"/>
          <p14:tracePt t="34926" x="7672388" y="2578100"/>
          <p14:tracePt t="34944" x="7685088" y="2578100"/>
          <p14:tracePt t="34966" x="7691438" y="2578100"/>
          <p14:tracePt t="34974" x="7696200" y="2578100"/>
          <p14:tracePt t="34983" x="7702550" y="2578100"/>
          <p14:tracePt t="34991" x="7708900" y="2578100"/>
          <p14:tracePt t="35006" x="7720013" y="2578100"/>
          <p14:tracePt t="35015" x="7726363" y="2578100"/>
          <p14:tracePt t="35022" x="7732713" y="2578100"/>
          <p14:tracePt t="35030" x="7750175" y="2578100"/>
          <p14:tracePt t="35038" x="7756525" y="2578100"/>
          <p14:tracePt t="35046" x="7769225" y="2578100"/>
          <p14:tracePt t="35054" x="7773988" y="2578100"/>
          <p14:tracePt t="35062" x="7780338" y="2578100"/>
          <p14:tracePt t="35070" x="7786688" y="2578100"/>
          <p14:tracePt t="35086" x="7797800" y="2578100"/>
          <p14:tracePt t="35095" x="7810500" y="2578100"/>
          <p14:tracePt t="35103" x="7816850" y="2578100"/>
          <p14:tracePt t="35111" x="7821613" y="2578100"/>
          <p14:tracePt t="35118" x="7827963" y="2578100"/>
          <p14:tracePt t="35127" x="7847013" y="2578100"/>
          <p14:tracePt t="35134" x="7858125" y="2578100"/>
          <p14:tracePt t="35142" x="7875588" y="2578100"/>
          <p14:tracePt t="35150" x="7894638" y="2578100"/>
          <p14:tracePt t="35158" x="7905750" y="2578100"/>
          <p14:tracePt t="35166" x="7918450" y="2578100"/>
          <p14:tracePt t="35182" x="7929563" y="2578100"/>
          <p14:tracePt t="35198" x="7935913" y="2578100"/>
          <p14:tracePt t="35206" x="7948613" y="2578100"/>
          <p14:tracePt t="35231" x="7959725" y="2578100"/>
          <p14:tracePt t="35238" x="7972425" y="2578100"/>
          <p14:tracePt t="35246" x="7989888" y="2578100"/>
          <p14:tracePt t="35254" x="8007350" y="2578100"/>
          <p14:tracePt t="35262" x="8031163" y="2578100"/>
          <p14:tracePt t="35270" x="8050213" y="2578100"/>
          <p14:tracePt t="35278" x="8067675" y="2578100"/>
          <p14:tracePt t="35286" x="8078788" y="2578100"/>
          <p14:tracePt t="35302" x="8085138" y="2578100"/>
          <p14:tracePt t="35326" x="8091488" y="2578100"/>
          <p14:tracePt t="35343" x="8097838" y="2578100"/>
          <p14:tracePt t="35351" x="8108950" y="2578100"/>
          <p14:tracePt t="35358" x="8121650" y="2578100"/>
          <p14:tracePt t="35366" x="8139113" y="2578100"/>
          <p14:tracePt t="35374" x="8156575" y="2578100"/>
          <p14:tracePt t="35383" x="8169275" y="2578100"/>
          <p14:tracePt t="35390" x="8180388" y="2578100"/>
          <p14:tracePt t="35406" x="8186738" y="2578100"/>
          <p14:tracePt t="35422" x="8193088" y="2578100"/>
          <p14:tracePt t="35447" x="8199438" y="2578100"/>
          <p14:tracePt t="35454" x="8210550" y="2571750"/>
          <p14:tracePt t="35463" x="8223250" y="2571750"/>
          <p14:tracePt t="35478" x="8234363" y="2571750"/>
          <p14:tracePt t="35486" x="8247063" y="2571750"/>
          <p14:tracePt t="35494" x="8264525" y="2571750"/>
          <p14:tracePt t="35502" x="8270875" y="2571750"/>
          <p14:tracePt t="35510" x="8277225" y="2571750"/>
          <p14:tracePt t="35518" x="8283575" y="2571750"/>
          <p14:tracePt t="35526" x="8288338" y="2571750"/>
          <p14:tracePt t="35534" x="8294688" y="2571750"/>
          <p14:tracePt t="35542" x="8307388" y="2571750"/>
          <p14:tracePt t="35550" x="8318500" y="2571750"/>
          <p14:tracePt t="35558" x="8324850" y="2571750"/>
          <p14:tracePt t="35567" x="8335963" y="2571750"/>
          <p14:tracePt t="35574" x="8342313" y="2571750"/>
          <p14:tracePt t="35582" x="8361363" y="2571750"/>
          <p14:tracePt t="35590" x="8372475" y="2571750"/>
          <p14:tracePt t="35598" x="8378825" y="2571750"/>
          <p14:tracePt t="35607" x="8385175" y="2571750"/>
          <p14:tracePt t="35614" x="8389938" y="2571750"/>
          <p14:tracePt t="35639" x="8402638" y="2571750"/>
          <p14:tracePt t="35654" x="8408988" y="2571750"/>
          <p14:tracePt t="35662" x="8413750" y="2571750"/>
          <p14:tracePt t="35670" x="8420100" y="2571750"/>
          <p14:tracePt t="35678" x="8432800" y="2571750"/>
          <p14:tracePt t="35687" x="8443913" y="2571750"/>
          <p14:tracePt t="35694" x="8456613" y="2571750"/>
          <p14:tracePt t="35702" x="8462963" y="2571750"/>
          <p14:tracePt t="35711" x="8474075" y="2571750"/>
          <p14:tracePt t="35718" x="8480425" y="2571750"/>
          <p14:tracePt t="35726" x="8486775" y="2571750"/>
          <p14:tracePt t="35734" x="8491538" y="2571750"/>
          <p14:tracePt t="35742" x="8510588" y="2571750"/>
          <p14:tracePt t="35750" x="8521700" y="2571750"/>
          <p14:tracePt t="35759" x="8534400" y="2571750"/>
          <p14:tracePt t="35766" x="8545513" y="2571750"/>
          <p14:tracePt t="35774" x="8558213" y="2571750"/>
          <p14:tracePt t="35782" x="8564563" y="2571750"/>
          <p14:tracePt t="35791" x="8575675" y="2571750"/>
          <p14:tracePt t="35798" x="8582025" y="2571750"/>
          <p14:tracePt t="35863" x="8588375" y="2571750"/>
          <p14:tracePt t="35870" x="8593138" y="2571750"/>
          <p14:tracePt t="35886" x="8599488" y="2571750"/>
          <p14:tracePt t="35910" x="8605838" y="2571750"/>
          <p14:tracePt t="35943" x="8616950" y="2571750"/>
          <p14:tracePt t="35966" x="8623300" y="2571750"/>
          <p14:tracePt t="35998" x="8636000" y="2571750"/>
          <p14:tracePt t="36014" x="8642350" y="2571750"/>
          <p14:tracePt t="36039" x="8647113" y="2571750"/>
          <p14:tracePt t="36047" x="8653463" y="2571750"/>
          <p14:tracePt t="36054" x="8659813" y="2571750"/>
          <p14:tracePt t="36094" x="8666163" y="2571750"/>
          <p14:tracePt t="36102" x="8670925" y="2571750"/>
          <p14:tracePt t="36110" x="8677275" y="2571750"/>
          <p14:tracePt t="36118" x="8683625" y="2571750"/>
          <p14:tracePt t="36126" x="8689975" y="2571750"/>
          <p14:tracePt t="36134" x="8707438" y="2571750"/>
          <p14:tracePt t="36142" x="8720138" y="2571750"/>
          <p14:tracePt t="36150" x="8731250" y="2571750"/>
          <p14:tracePt t="36158" x="8737600" y="2571750"/>
          <p14:tracePt t="36166" x="8743950" y="2571750"/>
          <p14:tracePt t="36175" x="8748713" y="2571750"/>
          <p14:tracePt t="36182" x="8755063" y="2571750"/>
          <p14:tracePt t="36567" x="8748713" y="2571750"/>
          <p14:tracePt t="36598" x="8737600" y="2571750"/>
          <p14:tracePt t="36606" x="8720138" y="2571750"/>
          <p14:tracePt t="36614" x="8701088" y="2571750"/>
          <p14:tracePt t="36623" x="8677275" y="2571750"/>
          <p14:tracePt t="36631" x="8647113" y="2571750"/>
          <p14:tracePt t="36638" x="8605838" y="2571750"/>
          <p14:tracePt t="36646" x="8569325" y="2571750"/>
          <p14:tracePt t="36654" x="8534400" y="2571750"/>
          <p14:tracePt t="36662" x="8510588" y="2571750"/>
          <p14:tracePt t="36670" x="8486775" y="2571750"/>
          <p14:tracePt t="36678" x="8467725" y="2571750"/>
          <p14:tracePt t="36686" x="8450263" y="2565400"/>
          <p14:tracePt t="36694" x="8443913" y="2565400"/>
          <p14:tracePt t="36703" x="8426450" y="2565400"/>
          <p14:tracePt t="36711" x="8408988" y="2565400"/>
          <p14:tracePt t="36719" x="8378825" y="2565400"/>
          <p14:tracePt t="36727" x="8331200" y="2565400"/>
          <p14:tracePt t="36734" x="8277225" y="2565400"/>
          <p14:tracePt t="36742" x="8210550" y="2565400"/>
          <p14:tracePt t="36750" x="8128000" y="2565400"/>
          <p14:tracePt t="36759" x="8031163" y="2565400"/>
          <p14:tracePt t="36766" x="7942263" y="2565400"/>
          <p14:tracePt t="36774" x="7858125" y="2565400"/>
          <p14:tracePt t="36782" x="7756525" y="2565400"/>
          <p14:tracePt t="36790" x="7672388" y="2565400"/>
          <p14:tracePt t="36799" x="7594600" y="2565400"/>
          <p14:tracePt t="36806" x="7523163" y="2565400"/>
          <p14:tracePt t="36814" x="7462838" y="2565400"/>
          <p14:tracePt t="36822" x="7410450" y="2565400"/>
          <p14:tracePt t="36830" x="7356475" y="2565400"/>
          <p14:tracePt t="36839" x="7307263" y="2565400"/>
          <p14:tracePt t="36847" x="7248525" y="2565400"/>
          <p14:tracePt t="36854" x="7194550" y="2565400"/>
          <p14:tracePt t="36862" x="7134225" y="2565400"/>
          <p14:tracePt t="36870" x="7062788" y="2565400"/>
          <p14:tracePt t="36878" x="6978650" y="2565400"/>
          <p14:tracePt t="36886" x="6907213" y="2565400"/>
          <p14:tracePt t="36894" x="6846888" y="2565400"/>
          <p14:tracePt t="36902" x="6781800" y="2565400"/>
          <p14:tracePt t="36910" x="6727825" y="2565400"/>
          <p14:tracePt t="36918" x="6680200" y="2565400"/>
          <p14:tracePt t="36926" x="6638925" y="2565400"/>
          <p14:tracePt t="36934" x="6596063" y="2565400"/>
          <p14:tracePt t="36942" x="6554788" y="2559050"/>
          <p14:tracePt t="36950" x="6524625" y="2554288"/>
          <p14:tracePt t="36959" x="6494463" y="2547938"/>
          <p14:tracePt t="36966" x="6470650" y="2541588"/>
          <p14:tracePt t="36974" x="6446838" y="2535238"/>
          <p14:tracePt t="36982" x="6416675" y="2530475"/>
          <p14:tracePt t="36990" x="6399213" y="2530475"/>
          <p14:tracePt t="36998" x="6369050" y="2517775"/>
          <p14:tracePt t="37006" x="6345238" y="2511425"/>
          <p14:tracePt t="37014" x="6332538" y="2511425"/>
          <p14:tracePt t="37023" x="6321425" y="2511425"/>
          <p14:tracePt t="37030" x="6308725" y="2511425"/>
          <p14:tracePt t="37039" x="6297613" y="2511425"/>
          <p14:tracePt t="37046" x="6284913" y="2511425"/>
          <p14:tracePt t="37054" x="6273800" y="2511425"/>
          <p14:tracePt t="37062" x="6267450" y="2511425"/>
          <p14:tracePt t="37070" x="6249988" y="2511425"/>
          <p14:tracePt t="37079" x="6230938" y="2511425"/>
          <p14:tracePt t="37086" x="6219825" y="2511425"/>
          <p14:tracePt t="37102" x="6207125" y="2511425"/>
          <p14:tracePt t="37119" x="6202363" y="2511425"/>
          <p14:tracePt t="39679" x="6207125" y="2511425"/>
          <p14:tracePt t="39686" x="6213475" y="2511425"/>
          <p14:tracePt t="39694" x="6230938" y="2511425"/>
          <p14:tracePt t="39702" x="6237288" y="2511425"/>
          <p14:tracePt t="39718" x="6243638" y="2511425"/>
          <p14:tracePt t="40262" x="6249988" y="2511425"/>
          <p14:tracePt t="40271" x="6254750" y="2511425"/>
          <p14:tracePt t="40278" x="6261100" y="2511425"/>
          <p14:tracePt t="40286" x="6280150" y="2524125"/>
          <p14:tracePt t="40295" x="6291263" y="2524125"/>
          <p14:tracePt t="40302" x="6308725" y="2524125"/>
          <p14:tracePt t="40318" x="6315075" y="2524125"/>
          <p14:tracePt t="40326" x="6327775" y="2524125"/>
          <p14:tracePt t="40342" x="6338888" y="2524125"/>
          <p14:tracePt t="40351" x="6351588" y="2524125"/>
          <p14:tracePt t="40359" x="6362700" y="2524125"/>
          <p14:tracePt t="40367" x="6381750" y="2524125"/>
          <p14:tracePt t="40382" x="6386513" y="2524125"/>
          <p14:tracePt t="40390" x="6399213" y="2524125"/>
          <p14:tracePt t="40407" x="6405563" y="2524125"/>
          <p14:tracePt t="40414" x="6410325" y="2524125"/>
          <p14:tracePt t="40431" x="6416675" y="2524125"/>
          <p14:tracePt t="40438" x="6423025" y="2524125"/>
          <p14:tracePt t="40454" x="6429375" y="2524125"/>
          <p14:tracePt t="40462" x="6440488" y="2517775"/>
          <p14:tracePt t="40486" x="6446838" y="2517775"/>
          <p14:tracePt t="40502" x="6453188" y="2517775"/>
          <p14:tracePt t="40510" x="6459538" y="2517775"/>
          <p14:tracePt t="40518" x="6464300" y="2511425"/>
          <p14:tracePt t="40526" x="6470650" y="2511425"/>
          <p14:tracePt t="40542" x="6477000" y="2511425"/>
          <p14:tracePt t="40591" x="6483350" y="2511425"/>
          <p14:tracePt t="40598" x="6488113" y="2511425"/>
          <p14:tracePt t="40606" x="6494463" y="2511425"/>
          <p14:tracePt t="40614" x="6500813" y="2511425"/>
          <p14:tracePt t="40631" x="6507163" y="2511425"/>
          <p14:tracePt t="40638" x="6511925" y="2511425"/>
          <p14:tracePt t="40654" x="6518275" y="2511425"/>
          <p14:tracePt t="40678" x="6524625" y="2511425"/>
          <p14:tracePt t="40686" x="6530975" y="2511425"/>
          <p14:tracePt t="40694" x="6537325" y="2511425"/>
          <p14:tracePt t="40702" x="6542088" y="2511425"/>
          <p14:tracePt t="40710" x="6548438" y="2511425"/>
          <p14:tracePt t="40719" x="6561138" y="2511425"/>
          <p14:tracePt t="40727" x="6578600" y="2517775"/>
          <p14:tracePt t="40734" x="6584950" y="2517775"/>
          <p14:tracePt t="40742" x="6589713" y="2517775"/>
          <p14:tracePt t="40750" x="6596063" y="2517775"/>
          <p14:tracePt t="40806" x="6602413" y="2517775"/>
          <p14:tracePt t="42150" x="6602413" y="2524125"/>
          <p14:tracePt t="42158" x="6589713" y="2530475"/>
          <p14:tracePt t="42166" x="6584950" y="2530475"/>
          <p14:tracePt t="42174" x="6572250" y="2530475"/>
          <p14:tracePt t="42182" x="6565900" y="2530475"/>
          <p14:tracePt t="42190" x="6561138" y="2530475"/>
          <p14:tracePt t="42206" x="6554788" y="2530475"/>
          <p14:tracePt t="42214" x="6542088" y="2530475"/>
          <p14:tracePt t="42222" x="6537325" y="2535238"/>
          <p14:tracePt t="42230" x="6530975" y="2535238"/>
          <p14:tracePt t="42239" x="6518275" y="2535238"/>
          <p14:tracePt t="42246" x="6500813" y="2547938"/>
          <p14:tracePt t="42255" x="6494463" y="2547938"/>
          <p14:tracePt t="42270" x="6488113" y="2547938"/>
          <p14:tracePt t="42278" x="6483350" y="2547938"/>
          <p14:tracePt t="42286" x="6477000" y="2547938"/>
          <p14:tracePt t="42295" x="6470650" y="2547938"/>
          <p14:tracePt t="42311" x="6459538" y="2554288"/>
          <p14:tracePt t="42318" x="6446838" y="2559050"/>
          <p14:tracePt t="42327" x="6446838" y="2565400"/>
          <p14:tracePt t="42335" x="6434138" y="2571750"/>
          <p14:tracePt t="42351" x="6429375" y="2578100"/>
          <p14:tracePt t="42358" x="6416675" y="2584450"/>
          <p14:tracePt t="42366" x="6416675" y="2589213"/>
          <p14:tracePt t="42374" x="6405563" y="2595563"/>
          <p14:tracePt t="42390" x="6399213" y="2601913"/>
          <p14:tracePt t="42398" x="6399213" y="2608263"/>
          <p14:tracePt t="42414" x="6386513" y="2619375"/>
          <p14:tracePt t="42422" x="6386513" y="2625725"/>
          <p14:tracePt t="42430" x="6381750" y="2636838"/>
          <p14:tracePt t="42438" x="6375400" y="2643188"/>
          <p14:tracePt t="42470" x="6375400" y="2649538"/>
          <p14:tracePt t="42478" x="6375400" y="2655888"/>
          <p14:tracePt t="42486" x="6369050" y="2662238"/>
          <p14:tracePt t="42494" x="6362700" y="2673350"/>
          <p14:tracePt t="42503" x="6356350" y="2690813"/>
          <p14:tracePt t="42519" x="6356350" y="2697163"/>
          <p14:tracePt t="42526" x="6345238" y="2709863"/>
          <p14:tracePt t="42566" x="6345238" y="2720975"/>
          <p14:tracePt t="42583" x="6345238" y="2727325"/>
          <p14:tracePt t="42670" x="6345238" y="2733675"/>
          <p14:tracePt t="42702" x="6356350" y="2738438"/>
          <p14:tracePt t="42710" x="6362700" y="2744788"/>
          <p14:tracePt t="42719" x="6369050" y="2744788"/>
          <p14:tracePt t="42726" x="6381750" y="2744788"/>
          <p14:tracePt t="42742" x="6392863" y="2744788"/>
          <p14:tracePt t="42751" x="6399213" y="2751138"/>
          <p14:tracePt t="42774" x="6405563" y="2751138"/>
          <p14:tracePt t="42790" x="6410325" y="2751138"/>
          <p14:tracePt t="42806" x="6416675" y="2751138"/>
          <p14:tracePt t="42814" x="6423025" y="2751138"/>
          <p14:tracePt t="42910" x="6429375" y="2751138"/>
          <p14:tracePt t="42926" x="6434138" y="2757488"/>
          <p14:tracePt t="43367" x="6446838" y="2763838"/>
          <p14:tracePt t="43382" x="6453188" y="2763838"/>
          <p14:tracePt t="43391" x="6464300" y="2768600"/>
          <p14:tracePt t="43399" x="6488113" y="2774950"/>
          <p14:tracePt t="43406" x="6507163" y="2781300"/>
          <p14:tracePt t="43414" x="6542088" y="2792413"/>
          <p14:tracePt t="43422" x="6561138" y="2805113"/>
          <p14:tracePt t="43430" x="6578600" y="2805113"/>
          <p14:tracePt t="43439" x="6589713" y="2811463"/>
          <p14:tracePt t="43510" x="6602413" y="2811463"/>
          <p14:tracePt t="43519" x="6608763" y="2811463"/>
          <p14:tracePt t="43527" x="6613525" y="2811463"/>
          <p14:tracePt t="43534" x="6626225" y="2811463"/>
          <p14:tracePt t="43542" x="6638925" y="2811463"/>
          <p14:tracePt t="43559" x="6643688" y="2811463"/>
          <p14:tracePt t="43566" x="6650038" y="2811463"/>
          <p14:tracePt t="43591" x="6656388" y="2811463"/>
          <p14:tracePt t="43598" x="6662738" y="2811463"/>
          <p14:tracePt t="43614" x="6662738" y="2805113"/>
          <p14:tracePt t="43622" x="6667500" y="2805113"/>
          <p14:tracePt t="43638" x="6680200" y="2798763"/>
          <p14:tracePt t="43646" x="6697663" y="2792413"/>
          <p14:tracePt t="43662" x="6716713" y="2787650"/>
          <p14:tracePt t="43671" x="6721475" y="2781300"/>
          <p14:tracePt t="43678" x="6734175" y="2781300"/>
          <p14:tracePt t="43695" x="6745288" y="2774950"/>
          <p14:tracePt t="43702" x="6751638" y="2774950"/>
          <p14:tracePt t="43710" x="6764338" y="2763838"/>
          <p14:tracePt t="43718" x="6781800" y="2763838"/>
          <p14:tracePt t="43726" x="6794500" y="2763838"/>
          <p14:tracePt t="43734" x="6811963" y="2763838"/>
          <p14:tracePt t="43742" x="6835775" y="2757488"/>
          <p14:tracePt t="43751" x="6865938" y="2751138"/>
          <p14:tracePt t="43758" x="6883400" y="2751138"/>
          <p14:tracePt t="43766" x="6900863" y="2738438"/>
          <p14:tracePt t="43774" x="6919913" y="2738438"/>
          <p14:tracePt t="43782" x="6943725" y="2733675"/>
          <p14:tracePt t="43790" x="6961188" y="2727325"/>
          <p14:tracePt t="43798" x="6973888" y="2727325"/>
          <p14:tracePt t="43806" x="6985000" y="2727325"/>
          <p14:tracePt t="43814" x="6997700" y="2714625"/>
          <p14:tracePt t="43822" x="7008813" y="2714625"/>
          <p14:tracePt t="43830" x="7015163" y="2714625"/>
          <p14:tracePt t="43839" x="7026275" y="2714625"/>
          <p14:tracePt t="43846" x="7032625" y="2714625"/>
          <p14:tracePt t="43862" x="7045325" y="2714625"/>
          <p14:tracePt t="43870" x="7050088" y="2714625"/>
          <p14:tracePt t="43878" x="7062788" y="2714625"/>
          <p14:tracePt t="43886" x="7080250" y="2714625"/>
          <p14:tracePt t="43894" x="7092950" y="2714625"/>
          <p14:tracePt t="43902" x="7110413" y="2714625"/>
          <p14:tracePt t="43910" x="7116763" y="2714625"/>
          <p14:tracePt t="43927" x="7127875" y="2714625"/>
          <p14:tracePt t="43934" x="7140575" y="2714625"/>
          <p14:tracePt t="43942" x="7153275" y="2720975"/>
          <p14:tracePt t="43951" x="7158038" y="2727325"/>
          <p14:tracePt t="43958" x="7164388" y="2727325"/>
          <p14:tracePt t="43966" x="7181850" y="2727325"/>
          <p14:tracePt t="43974" x="7181850" y="2733675"/>
          <p14:tracePt t="43990" x="7188200" y="2733675"/>
          <p14:tracePt t="43998" x="7200900" y="2738438"/>
          <p14:tracePt t="44014" x="7200900" y="2744788"/>
          <p14:tracePt t="44038" x="7212013" y="2744788"/>
          <p14:tracePt t="44046" x="7224713" y="2751138"/>
          <p14:tracePt t="44054" x="7231063" y="2751138"/>
          <p14:tracePt t="44062" x="7248525" y="2763838"/>
          <p14:tracePt t="44070" x="7265988" y="2768600"/>
          <p14:tracePt t="44078" x="7278688" y="2768600"/>
          <p14:tracePt t="44086" x="7302500" y="2768600"/>
          <p14:tracePt t="44094" x="7319963" y="2774950"/>
          <p14:tracePt t="44103" x="7332663" y="2774950"/>
          <p14:tracePt t="44111" x="7343775" y="2774950"/>
          <p14:tracePt t="44119" x="7367588" y="2787650"/>
          <p14:tracePt t="44126" x="7380288" y="2792413"/>
          <p14:tracePt t="44134" x="7385050" y="2792413"/>
          <p14:tracePt t="44142" x="7391400" y="2792413"/>
          <p14:tracePt t="44150" x="7397750" y="2792413"/>
          <p14:tracePt t="44158" x="7404100" y="2792413"/>
          <p14:tracePt t="44166" x="7410450" y="2792413"/>
          <p14:tracePt t="44175" x="7415213" y="2792413"/>
          <p14:tracePt t="44182" x="7421563" y="2792413"/>
          <p14:tracePt t="44190" x="7434263" y="2792413"/>
          <p14:tracePt t="44198" x="7451725" y="2798763"/>
          <p14:tracePt t="44206" x="7462838" y="2798763"/>
          <p14:tracePt t="44214" x="7469188" y="2798763"/>
          <p14:tracePt t="44222" x="7475538" y="2798763"/>
          <p14:tracePt t="44263" x="7481888" y="2798763"/>
          <p14:tracePt t="44518" x="7486650" y="2798763"/>
          <p14:tracePt t="44526" x="7493000" y="2798763"/>
          <p14:tracePt t="44543" x="7499350" y="2798763"/>
          <p14:tracePt t="44551" x="7505700" y="2798763"/>
          <p14:tracePt t="44558" x="7512050" y="2798763"/>
          <p14:tracePt t="44566" x="7516813" y="2798763"/>
          <p14:tracePt t="44590" x="7523163" y="2798763"/>
          <p14:tracePt t="44598" x="7529513" y="2798763"/>
          <p14:tracePt t="44630" x="7535863" y="2798763"/>
          <p14:tracePt t="44638" x="7553325" y="2798763"/>
          <p14:tracePt t="44646" x="7570788" y="2792413"/>
          <p14:tracePt t="44654" x="7583488" y="2792413"/>
          <p14:tracePt t="44662" x="7607300" y="2792413"/>
          <p14:tracePt t="44670" x="7631113" y="2792413"/>
          <p14:tracePt t="44678" x="7654925" y="2792413"/>
          <p14:tracePt t="44686" x="7678738" y="2792413"/>
          <p14:tracePt t="44694" x="7696200" y="2792413"/>
          <p14:tracePt t="44702" x="7715250" y="2792413"/>
          <p14:tracePt t="44710" x="7739063" y="2792413"/>
          <p14:tracePt t="44718" x="7762875" y="2792413"/>
          <p14:tracePt t="44727" x="7773988" y="2792413"/>
          <p14:tracePt t="44734" x="7793038" y="2792413"/>
          <p14:tracePt t="44742" x="7810500" y="2781300"/>
          <p14:tracePt t="44751" x="7827963" y="2781300"/>
          <p14:tracePt t="44759" x="7834313" y="2781300"/>
          <p14:tracePt t="44766" x="7847013" y="2781300"/>
          <p14:tracePt t="44774" x="7858125" y="2781300"/>
          <p14:tracePt t="44782" x="7888288" y="2774950"/>
          <p14:tracePt t="44790" x="7905750" y="2768600"/>
          <p14:tracePt t="44798" x="7918450" y="2757488"/>
          <p14:tracePt t="44806" x="7935913" y="2757488"/>
          <p14:tracePt t="44814" x="7953375" y="2757488"/>
          <p14:tracePt t="44822" x="7977188" y="2751138"/>
          <p14:tracePt t="44830" x="7996238" y="2744788"/>
          <p14:tracePt t="44838" x="8001000" y="2744788"/>
          <p14:tracePt t="44854" x="8007350" y="2744788"/>
          <p14:tracePt t="45302" x="8020050" y="2744788"/>
          <p14:tracePt t="45318" x="8026400" y="2744788"/>
          <p14:tracePt t="45846" x="8031163" y="2744788"/>
          <p14:tracePt t="45854" x="8037513" y="2744788"/>
          <p14:tracePt t="45862" x="8043863" y="2744788"/>
          <p14:tracePt t="45870" x="8050213" y="2744788"/>
          <p14:tracePt t="45879" x="8054975" y="2744788"/>
          <p14:tracePt t="45886" x="8061325" y="2744788"/>
          <p14:tracePt t="45894" x="8067675" y="2744788"/>
          <p14:tracePt t="45902" x="8074025" y="2744788"/>
          <p14:tracePt t="45911" x="8078788" y="2744788"/>
          <p14:tracePt t="45919" x="8085138" y="2744788"/>
          <p14:tracePt t="45926" x="8104188" y="2744788"/>
          <p14:tracePt t="45934" x="8115300" y="2744788"/>
          <p14:tracePt t="45942" x="8128000" y="2751138"/>
          <p14:tracePt t="45950" x="8132763" y="2751138"/>
          <p14:tracePt t="45958" x="8145463" y="2751138"/>
          <p14:tracePt t="45966" x="8156575" y="2751138"/>
          <p14:tracePt t="45982" x="8162925" y="2751138"/>
          <p14:tracePt t="46134" x="8169275" y="2757488"/>
          <p14:tracePt t="46398" x="8169275" y="2763838"/>
          <p14:tracePt t="46406" x="8169275" y="2768600"/>
          <p14:tracePt t="46422" x="8169275" y="2774950"/>
          <p14:tracePt t="46462" x="8169275" y="2781300"/>
          <p14:tracePt t="46478" x="8169275" y="2792413"/>
          <p14:tracePt t="46486" x="8169275" y="2798763"/>
          <p14:tracePt t="46494" x="8169275" y="2811463"/>
          <p14:tracePt t="46503" x="8169275" y="2816225"/>
          <p14:tracePt t="46519" x="8156575" y="2828925"/>
          <p14:tracePt t="46799" x="8145463" y="2835275"/>
          <p14:tracePt t="46806" x="8139113" y="2841625"/>
          <p14:tracePt t="46814" x="8121650" y="2841625"/>
          <p14:tracePt t="46822" x="8115300" y="2846388"/>
          <p14:tracePt t="46831" x="8097838" y="2859088"/>
          <p14:tracePt t="46838" x="8085138" y="2859088"/>
          <p14:tracePt t="46846" x="8078788" y="2859088"/>
          <p14:tracePt t="46854" x="8061325" y="2865438"/>
          <p14:tracePt t="46863" x="8050213" y="2870200"/>
          <p14:tracePt t="46870" x="8031163" y="2876550"/>
          <p14:tracePt t="46878" x="8020050" y="2882900"/>
          <p14:tracePt t="46886" x="8007350" y="2882900"/>
          <p14:tracePt t="46894" x="7966075" y="2889250"/>
          <p14:tracePt t="46902" x="7923213" y="2900363"/>
          <p14:tracePt t="46910" x="7875588" y="2906713"/>
          <p14:tracePt t="46918" x="7834313" y="2919413"/>
          <p14:tracePt t="46926" x="7793038" y="2924175"/>
          <p14:tracePt t="46934" x="7762875" y="2936875"/>
          <p14:tracePt t="46942" x="7732713" y="2943225"/>
          <p14:tracePt t="46950" x="7715250" y="2943225"/>
          <p14:tracePt t="46958" x="7691438" y="2947988"/>
          <p14:tracePt t="46966" x="7678738" y="2947988"/>
          <p14:tracePt t="46974" x="7672388" y="2947988"/>
          <p14:tracePt t="46982" x="7654925" y="2947988"/>
          <p14:tracePt t="46990" x="7642225" y="2947988"/>
          <p14:tracePt t="46999" x="7618413" y="2960688"/>
          <p14:tracePt t="47006" x="7600950" y="2967038"/>
          <p14:tracePt t="47014" x="7564438" y="2971800"/>
          <p14:tracePt t="47022" x="7523163" y="2990850"/>
          <p14:tracePt t="47030" x="7475538" y="3008313"/>
          <p14:tracePt t="47038" x="7434263" y="3025775"/>
          <p14:tracePt t="47046" x="7391400" y="3044825"/>
          <p14:tracePt t="47054" x="7361238" y="3055938"/>
          <p14:tracePt t="47062" x="7356475" y="3062288"/>
          <p14:tracePt t="47070" x="7343775" y="3062288"/>
          <p14:tracePt t="47126" x="7332663" y="3062288"/>
          <p14:tracePt t="47134" x="7319963" y="3062288"/>
          <p14:tracePt t="47142" x="7283450" y="3073400"/>
          <p14:tracePt t="47150" x="7254875" y="3086100"/>
          <p14:tracePt t="47158" x="7218363" y="3092450"/>
          <p14:tracePt t="47167" x="7194550" y="3103563"/>
          <p14:tracePt t="47175" x="7164388" y="3109913"/>
          <p14:tracePt t="47182" x="7153275" y="3116263"/>
          <p14:tracePt t="47190" x="7146925" y="3116263"/>
          <p14:tracePt t="47207" x="7140575" y="3116263"/>
          <p14:tracePt t="47246" x="7134225" y="3116263"/>
          <p14:tracePt t="47254" x="7127875" y="3116263"/>
          <p14:tracePt t="47399" x="7123113" y="3116263"/>
          <p14:tracePt t="47478" x="7116763" y="3116263"/>
          <p14:tracePt t="51998" x="7116763" y="3127375"/>
          <p14:tracePt t="52007" x="7134225" y="3140075"/>
          <p14:tracePt t="52015" x="7153275" y="3151188"/>
          <p14:tracePt t="52022" x="7164388" y="3157538"/>
          <p14:tracePt t="52030" x="7170738" y="3163888"/>
          <p14:tracePt t="52054" x="7181850" y="3163888"/>
          <p14:tracePt t="52071" x="7188200" y="3170238"/>
          <p14:tracePt t="52078" x="7205663" y="3176588"/>
          <p14:tracePt t="52086" x="7212013" y="3181350"/>
          <p14:tracePt t="52094" x="7224713" y="3181350"/>
          <p14:tracePt t="52102" x="7235825" y="3181350"/>
          <p14:tracePt t="52111" x="7259638" y="3181350"/>
          <p14:tracePt t="52118" x="7289800" y="3194050"/>
          <p14:tracePt t="52126" x="7307263" y="3200400"/>
          <p14:tracePt t="52134" x="7326313" y="3200400"/>
          <p14:tracePt t="52142" x="7350125" y="3200400"/>
          <p14:tracePt t="52151" x="7373938" y="3200400"/>
          <p14:tracePt t="52158" x="7397750" y="3200400"/>
          <p14:tracePt t="52166" x="7434263" y="3205163"/>
          <p14:tracePt t="52174" x="7458075" y="3217863"/>
          <p14:tracePt t="52182" x="7486650" y="3224213"/>
          <p14:tracePt t="52190" x="7499350" y="3241675"/>
          <p14:tracePt t="52198" x="7516813" y="3241675"/>
          <p14:tracePt t="52206" x="7523163" y="3248025"/>
          <p14:tracePt t="52214" x="7535863" y="3248025"/>
          <p14:tracePt t="52222" x="7540625" y="3252788"/>
          <p14:tracePt t="52230" x="7546975" y="3252788"/>
          <p14:tracePt t="52262" x="7553325" y="3252788"/>
          <p14:tracePt t="52270" x="7559675" y="3252788"/>
          <p14:tracePt t="52470" x="7564438" y="3252788"/>
          <p14:tracePt t="52478" x="7577138" y="3265488"/>
          <p14:tracePt t="52486" x="7594600" y="3271838"/>
          <p14:tracePt t="52494" x="7618413" y="3282950"/>
          <p14:tracePt t="52502" x="7661275" y="3289300"/>
          <p14:tracePt t="52510" x="7702550" y="3306763"/>
          <p14:tracePt t="52518" x="7756525" y="3325813"/>
          <p14:tracePt t="52526" x="7810500" y="3349625"/>
          <p14:tracePt t="52534" x="7870825" y="3360738"/>
          <p14:tracePt t="52542" x="7918450" y="3384550"/>
          <p14:tracePt t="52550" x="7972425" y="3397250"/>
          <p14:tracePt t="52558" x="8013700" y="3408363"/>
          <p14:tracePt t="52566" x="8061325" y="3414713"/>
          <p14:tracePt t="52574" x="8097838" y="3427413"/>
          <p14:tracePt t="52582" x="8139113" y="3433763"/>
          <p14:tracePt t="52590" x="8156575" y="3433763"/>
          <p14:tracePt t="52599" x="8180388" y="3433763"/>
          <p14:tracePt t="52606" x="8186738" y="3433763"/>
          <p14:tracePt t="52614" x="8193088" y="3433763"/>
          <p14:tracePt t="52622" x="8199438" y="3433763"/>
          <p14:tracePt t="52630" x="8205788" y="3433763"/>
          <p14:tracePt t="52638" x="8210550" y="3433763"/>
          <p14:tracePt t="52646" x="8216900" y="3433763"/>
          <p14:tracePt t="52654" x="8229600" y="3433763"/>
          <p14:tracePt t="52670" x="8234363" y="3433763"/>
          <p14:tracePt t="52678" x="8240713" y="3433763"/>
          <p14:tracePt t="52686" x="8247063" y="3433763"/>
          <p14:tracePt t="52830" x="8253413" y="3433763"/>
          <p14:tracePt t="52846" x="8270875" y="3433763"/>
          <p14:tracePt t="52854" x="8283575" y="3427413"/>
          <p14:tracePt t="52862" x="8294688" y="3427413"/>
          <p14:tracePt t="52870" x="8307388" y="3427413"/>
          <p14:tracePt t="52878" x="8324850" y="3427413"/>
          <p14:tracePt t="52886" x="8331200" y="3427413"/>
          <p14:tracePt t="52895" x="8348663" y="3414713"/>
          <p14:tracePt t="52902" x="8366125" y="3408363"/>
          <p14:tracePt t="52910" x="8372475" y="3408363"/>
          <p14:tracePt t="52918" x="8396288" y="3408363"/>
          <p14:tracePt t="52926" x="8426450" y="3408363"/>
          <p14:tracePt t="52934" x="8450263" y="3408363"/>
          <p14:tracePt t="52942" x="8474075" y="3408363"/>
          <p14:tracePt t="52950" x="8497888" y="3408363"/>
          <p14:tracePt t="52958" x="8528050" y="3408363"/>
          <p14:tracePt t="52966" x="8564563" y="3408363"/>
          <p14:tracePt t="52974" x="8588375" y="3408363"/>
          <p14:tracePt t="52982" x="8605838" y="3408363"/>
          <p14:tracePt t="52990" x="8616950" y="3408363"/>
          <p14:tracePt t="52998" x="8629650" y="3408363"/>
          <p14:tracePt t="53006" x="8642350" y="3408363"/>
          <p14:tracePt t="53014" x="8653463" y="3408363"/>
          <p14:tracePt t="53022" x="8659813" y="3408363"/>
          <p14:tracePt t="53030" x="8666163" y="3408363"/>
          <p14:tracePt t="53455" x="8670925" y="3408363"/>
          <p14:tracePt t="53470" x="8677275" y="3408363"/>
          <p14:tracePt t="53486" x="8683625" y="3408363"/>
          <p14:tracePt t="53494" x="8689975" y="3408363"/>
          <p14:tracePt t="53502" x="8701088" y="3408363"/>
          <p14:tracePt t="53510" x="8713788" y="3408363"/>
          <p14:tracePt t="53527" x="8720138" y="3408363"/>
          <p14:tracePt t="53590" x="8724900" y="3408363"/>
          <p14:tracePt t="53662" x="8731250" y="3408363"/>
          <p14:tracePt t="53670" x="8737600" y="3408363"/>
          <p14:tracePt t="53870" x="8731250" y="3403600"/>
          <p14:tracePt t="57038" x="8724900" y="3403600"/>
          <p14:tracePt t="57046" x="8713788" y="3414713"/>
          <p14:tracePt t="57054" x="8683625" y="3433763"/>
          <p14:tracePt t="57062" x="8647113" y="3451225"/>
          <p14:tracePt t="57071" x="8605838" y="3468688"/>
          <p14:tracePt t="57078" x="8588375" y="3475038"/>
          <p14:tracePt t="57086" x="8575675" y="3481388"/>
          <p14:tracePt t="57135" x="8569325" y="3481388"/>
          <p14:tracePt t="57142" x="8551863" y="3486150"/>
          <p14:tracePt t="57150" x="8540750" y="3486150"/>
          <p14:tracePt t="57158" x="8521700" y="3486150"/>
          <p14:tracePt t="57166" x="8486775" y="3486150"/>
          <p14:tracePt t="57174" x="8437563" y="3486150"/>
          <p14:tracePt t="57182" x="8408988" y="3486150"/>
          <p14:tracePt t="57191" x="8378825" y="3498850"/>
          <p14:tracePt t="57198" x="8372475" y="3505200"/>
          <p14:tracePt t="57214" x="8366125" y="3505200"/>
          <p14:tracePt t="57246" x="8355013" y="3505200"/>
          <p14:tracePt t="57254" x="8355013" y="3498850"/>
          <p14:tracePt t="57262" x="8348663" y="3486150"/>
          <p14:tracePt t="57270" x="8342313" y="3486150"/>
          <p14:tracePt t="57358" x="8348663" y="3486150"/>
          <p14:tracePt t="57414" x="8348663" y="3492500"/>
          <p14:tracePt t="57422" x="8348663" y="3498850"/>
          <p14:tracePt t="57430" x="8355013" y="3498850"/>
          <p14:tracePt t="57438" x="8361363" y="3505200"/>
          <p14:tracePt t="57478" x="8361363" y="3509963"/>
          <p14:tracePt t="57486" x="8355013" y="3516313"/>
          <p14:tracePt t="57518" x="8355013" y="3522663"/>
          <p14:tracePt t="57542" x="8348663" y="3522663"/>
          <p14:tracePt t="57550" x="8342313" y="3535363"/>
          <p14:tracePt t="57574" x="8335963" y="3546475"/>
          <p14:tracePt t="57582" x="8335963" y="3552825"/>
          <p14:tracePt t="57590" x="8331200" y="3552825"/>
          <p14:tracePt t="57606" x="8324850" y="3552825"/>
          <p14:tracePt t="57614" x="8307388" y="3552825"/>
          <p14:tracePt t="57622" x="8294688" y="3552825"/>
          <p14:tracePt t="57630" x="8270875" y="3546475"/>
          <p14:tracePt t="57638" x="8258175" y="3535363"/>
          <p14:tracePt t="57646" x="8253413" y="3516313"/>
          <p14:tracePt t="57654" x="8253413" y="3486150"/>
          <p14:tracePt t="57662" x="8288338" y="3438525"/>
          <p14:tracePt t="57671" x="8301038" y="3438525"/>
          <p14:tracePt t="57687" x="8348663" y="3433763"/>
          <p14:tracePt t="57695" x="8361363" y="3433763"/>
          <p14:tracePt t="57702" x="8366125" y="3433763"/>
          <p14:tracePt t="57710" x="8372475" y="3433763"/>
          <p14:tracePt t="58015" x="8366125" y="3433763"/>
          <p14:tracePt t="58022" x="8335963" y="3451225"/>
          <p14:tracePt t="58030" x="8335963" y="3475038"/>
          <p14:tracePt t="58038" x="8318500" y="3509963"/>
          <p14:tracePt t="58046" x="8294688" y="3535363"/>
          <p14:tracePt t="58054" x="8283575" y="3540125"/>
          <p14:tracePt t="58062" x="8264525" y="3546475"/>
          <p14:tracePt t="58070" x="8253413" y="3552825"/>
          <p14:tracePt t="58095" x="8264525" y="3559175"/>
          <p14:tracePt t="58318" x="8264525" y="3563938"/>
          <p14:tracePt t="58350" x="8264525" y="3570288"/>
          <p14:tracePt t="58375" x="8264525" y="3582988"/>
          <p14:tracePt t="58390" x="8264525" y="3594100"/>
          <p14:tracePt t="58406" x="8264525" y="3600450"/>
          <p14:tracePt t="58414" x="8264525" y="3606800"/>
          <p14:tracePt t="58422" x="8264525" y="3613150"/>
          <p14:tracePt t="58430" x="8264525" y="3617913"/>
          <p14:tracePt t="58486" x="8264525" y="3624263"/>
          <p14:tracePt t="58502" x="8258175" y="3636963"/>
          <p14:tracePt t="58511" x="8258175" y="3641725"/>
          <p14:tracePt t="58518" x="8258175" y="3648075"/>
          <p14:tracePt t="58526" x="8258175" y="3654425"/>
          <p14:tracePt t="59118" x="8258175" y="3660775"/>
          <p14:tracePt t="59302" x="8264525" y="3660775"/>
          <p14:tracePt t="59310" x="8270875" y="3665538"/>
          <p14:tracePt t="59382" x="8277225" y="3665538"/>
          <p14:tracePt t="59998" x="8283575" y="3671888"/>
          <p14:tracePt t="60006" x="8283575" y="3684588"/>
          <p14:tracePt t="60023" x="8283575" y="3695700"/>
          <p14:tracePt t="60038" x="8288338" y="3708400"/>
          <p14:tracePt t="60047" x="8294688" y="3714750"/>
          <p14:tracePt t="60070" x="8301038" y="3714750"/>
          <p14:tracePt t="60086" x="8301038" y="3719513"/>
          <p14:tracePt t="60102" x="8307388" y="3725863"/>
          <p14:tracePt t="60110" x="8312150" y="3732213"/>
          <p14:tracePt t="60118" x="8318500" y="3738563"/>
          <p14:tracePt t="60126" x="8324850" y="3738563"/>
          <p14:tracePt t="60134" x="8331200" y="3743325"/>
          <p14:tracePt t="60142" x="8342313" y="3749675"/>
          <p14:tracePt t="60150" x="8348663" y="3756025"/>
          <p14:tracePt t="60206" x="8355013" y="3756025"/>
          <p14:tracePt t="60214" x="8366125" y="3762375"/>
          <p14:tracePt t="60231" x="8372475" y="3762375"/>
          <p14:tracePt t="60295" x="8372475" y="3767138"/>
          <p14:tracePt t="60303" x="8372475" y="3773488"/>
          <p14:tracePt t="60311" x="8372475" y="3779838"/>
          <p14:tracePt t="60326" x="8372475" y="3786188"/>
          <p14:tracePt t="60366" x="8372475" y="3792538"/>
          <p14:tracePt t="60374" x="8372475" y="3797300"/>
          <p14:tracePt t="60382" x="8366125" y="3810000"/>
          <p14:tracePt t="60390" x="8361363" y="3821113"/>
          <p14:tracePt t="60398" x="8335963" y="3833813"/>
          <p14:tracePt t="60406" x="8307388" y="3851275"/>
          <p14:tracePt t="60415" x="8270875" y="3863975"/>
          <p14:tracePt t="60422" x="8240713" y="3887788"/>
          <p14:tracePt t="60430" x="8210550" y="3911600"/>
          <p14:tracePt t="60438" x="8180388" y="3941763"/>
          <p14:tracePt t="60446" x="8162925" y="3965575"/>
          <p14:tracePt t="60454" x="8151813" y="3989388"/>
          <p14:tracePt t="60462" x="8139113" y="4000500"/>
          <p14:tracePt t="60470" x="8121650" y="4006850"/>
          <p14:tracePt t="60478" x="8104188" y="4013200"/>
          <p14:tracePt t="60486" x="8097838" y="4013200"/>
          <p14:tracePt t="60494" x="8078788" y="4013200"/>
          <p14:tracePt t="60502" x="8067675" y="4013200"/>
          <p14:tracePt t="60511" x="8050213" y="4013200"/>
          <p14:tracePt t="60518" x="8026400" y="4013200"/>
          <p14:tracePt t="60526" x="8001000" y="4013200"/>
          <p14:tracePt t="60534" x="7989888" y="4013200"/>
          <p14:tracePt t="60542" x="7972425" y="4013200"/>
          <p14:tracePt t="60551" x="7959725" y="4013200"/>
          <p14:tracePt t="60559" x="7935913" y="4013200"/>
          <p14:tracePt t="60566" x="7923213" y="4013200"/>
          <p14:tracePt t="60574" x="7899400" y="4006850"/>
          <p14:tracePt t="60582" x="7888288" y="4000500"/>
          <p14:tracePt t="60590" x="7875588" y="3995738"/>
          <p14:tracePt t="60598" x="7864475" y="3989388"/>
          <p14:tracePt t="60606" x="7851775" y="3983038"/>
          <p14:tracePt t="60614" x="7847013" y="3983038"/>
          <p14:tracePt t="60622" x="7834313" y="3983038"/>
          <p14:tracePt t="60638" x="7827963" y="3983038"/>
          <p14:tracePt t="60646" x="7821613" y="3983038"/>
          <p14:tracePt t="60654" x="7816850" y="3983038"/>
          <p14:tracePt t="60662" x="7810500" y="3983038"/>
          <p14:tracePt t="60678" x="7797800" y="3983038"/>
          <p14:tracePt t="60694" x="7793038" y="3983038"/>
          <p14:tracePt t="60702" x="7780338" y="3971925"/>
          <p14:tracePt t="60758" x="7773988" y="3971925"/>
          <p14:tracePt t="60774" x="7769225" y="3971925"/>
          <p14:tracePt t="60782" x="7762875" y="3971925"/>
          <p14:tracePt t="60798" x="7750175" y="3971925"/>
          <p14:tracePt t="60894" x="7743825" y="3971925"/>
          <p14:tracePt t="60903" x="7739063" y="3971925"/>
          <p14:tracePt t="60910" x="7732713" y="3971925"/>
          <p14:tracePt t="60926" x="7726363" y="3971925"/>
          <p14:tracePt t="60934" x="7715250" y="3971925"/>
          <p14:tracePt t="60950" x="7708900" y="3971925"/>
          <p14:tracePt t="60958" x="7702550" y="3971925"/>
          <p14:tracePt t="61006" x="7696200" y="3971925"/>
          <p14:tracePt t="61039" x="7691438" y="3971925"/>
          <p14:tracePt t="61046" x="7685088" y="3971925"/>
          <p14:tracePt t="61054" x="7678738" y="3971925"/>
          <p14:tracePt t="61062" x="7672388" y="3971925"/>
          <p14:tracePt t="61070" x="7667625" y="3971925"/>
          <p14:tracePt t="61078" x="7654925" y="3971925"/>
          <p14:tracePt t="61086" x="7648575" y="3971925"/>
          <p14:tracePt t="61094" x="7637463" y="3971925"/>
          <p14:tracePt t="61110" x="7631113" y="3971925"/>
          <p14:tracePt t="61118" x="7624763" y="3971925"/>
          <p14:tracePt t="61126" x="7618413" y="3971925"/>
          <p14:tracePt t="61182" x="7613650" y="3971925"/>
          <p14:tracePt t="61198" x="7607300" y="3971925"/>
          <p14:tracePt t="61407" x="7631113" y="3976688"/>
          <p14:tracePt t="61415" x="7642225" y="3983038"/>
          <p14:tracePt t="61423" x="7648575" y="3983038"/>
          <p14:tracePt t="61430" x="7654925" y="3983038"/>
          <p14:tracePt t="61438" x="7661275" y="3983038"/>
          <p14:tracePt t="61446" x="7667625" y="3983038"/>
          <p14:tracePt t="61454" x="7672388" y="3983038"/>
          <p14:tracePt t="61462" x="7678738" y="3983038"/>
          <p14:tracePt t="61478" x="7685088" y="3983038"/>
          <p14:tracePt t="61486" x="7696200" y="3983038"/>
          <p14:tracePt t="61502" x="7702550" y="3983038"/>
          <p14:tracePt t="61510" x="7715250" y="3983038"/>
          <p14:tracePt t="61518" x="7726363" y="3983038"/>
          <p14:tracePt t="61526" x="7732713" y="3983038"/>
          <p14:tracePt t="61534" x="7743825" y="3983038"/>
          <p14:tracePt t="61542" x="7750175" y="3983038"/>
          <p14:tracePt t="61550" x="7769225" y="3983038"/>
          <p14:tracePt t="61558" x="7773988" y="3983038"/>
          <p14:tracePt t="61574" x="7786688" y="3983038"/>
          <p14:tracePt t="61590" x="7793038" y="3983038"/>
          <p14:tracePt t="61606" x="7804150" y="3983038"/>
          <p14:tracePt t="61614" x="7810500" y="3983038"/>
          <p14:tracePt t="61622" x="7827963" y="3983038"/>
          <p14:tracePt t="61630" x="7840663" y="3983038"/>
          <p14:tracePt t="61638" x="7851775" y="3983038"/>
          <p14:tracePt t="61646" x="7858125" y="3983038"/>
          <p14:tracePt t="61654" x="7864475" y="3983038"/>
          <p14:tracePt t="61670" x="7870825" y="3983038"/>
          <p14:tracePt t="61710" x="7881938" y="3983038"/>
          <p14:tracePt t="61718" x="7888288" y="3983038"/>
          <p14:tracePt t="61727" x="7894638" y="3983038"/>
          <p14:tracePt t="61734" x="7899400" y="3983038"/>
          <p14:tracePt t="61742" x="7905750" y="3983038"/>
          <p14:tracePt t="61838" x="7894638" y="3983038"/>
          <p14:tracePt t="61847" x="7888288" y="3983038"/>
          <p14:tracePt t="61854" x="7870825" y="3983038"/>
          <p14:tracePt t="61862" x="7851775" y="3983038"/>
          <p14:tracePt t="61870" x="7834313" y="3983038"/>
          <p14:tracePt t="61878" x="7816850" y="3983038"/>
          <p14:tracePt t="61886" x="7804150" y="3983038"/>
          <p14:tracePt t="61895" x="7797800" y="3983038"/>
          <p14:tracePt t="61902" x="7780338" y="3983038"/>
          <p14:tracePt t="61910" x="7762875" y="3983038"/>
          <p14:tracePt t="61918" x="7739063" y="3983038"/>
          <p14:tracePt t="61926" x="7715250" y="3983038"/>
          <p14:tracePt t="61934" x="7691438" y="3983038"/>
          <p14:tracePt t="61942" x="7654925" y="3983038"/>
          <p14:tracePt t="61950" x="7624763" y="3983038"/>
          <p14:tracePt t="61958" x="7594600" y="3983038"/>
          <p14:tracePt t="61966" x="7553325" y="3983038"/>
          <p14:tracePt t="61974" x="7516813" y="3983038"/>
          <p14:tracePt t="61982" x="7481888" y="3983038"/>
          <p14:tracePt t="61990" x="7445375" y="3983038"/>
          <p14:tracePt t="61998" x="7421563" y="3983038"/>
          <p14:tracePt t="62006" x="7397750" y="3983038"/>
          <p14:tracePt t="62014" x="7380288" y="3983038"/>
          <p14:tracePt t="62022" x="7367588" y="3983038"/>
          <p14:tracePt t="62030" x="7356475" y="3983038"/>
          <p14:tracePt t="62038" x="7337425" y="3983038"/>
          <p14:tracePt t="62047" x="7326313" y="3983038"/>
          <p14:tracePt t="62054" x="7296150" y="3989388"/>
          <p14:tracePt t="62062" x="7265988" y="3989388"/>
          <p14:tracePt t="62070" x="7242175" y="3989388"/>
          <p14:tracePt t="62078" x="7218363" y="3989388"/>
          <p14:tracePt t="62086" x="7188200" y="3989388"/>
          <p14:tracePt t="62094" x="7164388" y="3989388"/>
          <p14:tracePt t="62102" x="7140575" y="3989388"/>
          <p14:tracePt t="62110" x="7123113" y="4000500"/>
          <p14:tracePt t="62118" x="7104063" y="4006850"/>
          <p14:tracePt t="62126" x="7099300" y="4006850"/>
          <p14:tracePt t="62134" x="7080250" y="4006850"/>
          <p14:tracePt t="62142" x="7069138" y="4013200"/>
          <p14:tracePt t="62150" x="7056438" y="4013200"/>
          <p14:tracePt t="62158" x="7050088" y="4013200"/>
          <p14:tracePt t="62166" x="7038975" y="4013200"/>
          <p14:tracePt t="62174" x="7032625" y="4013200"/>
          <p14:tracePt t="62182" x="7015163" y="4024313"/>
          <p14:tracePt t="62190" x="6997700" y="4030663"/>
          <p14:tracePt t="62198" x="6991350" y="4030663"/>
          <p14:tracePt t="62206" x="6978650" y="4030663"/>
          <p14:tracePt t="62214" x="6973888" y="4030663"/>
          <p14:tracePt t="62230" x="6967538" y="4030663"/>
          <p14:tracePt t="62639" x="6985000" y="4030663"/>
          <p14:tracePt t="62646" x="7002463" y="4030663"/>
          <p14:tracePt t="62654" x="7026275" y="4030663"/>
          <p14:tracePt t="62662" x="7056438" y="4030663"/>
          <p14:tracePt t="62670" x="7080250" y="4030663"/>
          <p14:tracePt t="62678" x="7123113" y="4030663"/>
          <p14:tracePt t="62686" x="7140575" y="4030663"/>
          <p14:tracePt t="62694" x="7158038" y="4030663"/>
          <p14:tracePt t="62702" x="7177088" y="4030663"/>
          <p14:tracePt t="62710" x="7188200" y="4030663"/>
          <p14:tracePt t="62719" x="7200900" y="4030663"/>
          <p14:tracePt t="62727" x="7212013" y="4030663"/>
          <p14:tracePt t="62734" x="7231063" y="4030663"/>
          <p14:tracePt t="62742" x="7235825" y="4030663"/>
          <p14:tracePt t="62750" x="7248525" y="4030663"/>
          <p14:tracePt t="62758" x="7254875" y="4030663"/>
          <p14:tracePt t="62766" x="7272338" y="4030663"/>
          <p14:tracePt t="62774" x="7278688" y="4037013"/>
          <p14:tracePt t="62790" x="7283450" y="4037013"/>
          <p14:tracePt t="63022" x="7289800" y="4037013"/>
          <p14:tracePt t="63030" x="7296150" y="4037013"/>
          <p14:tracePt t="63046" x="7307263" y="4037013"/>
          <p14:tracePt t="63054" x="7313613" y="4037013"/>
          <p14:tracePt t="63062" x="7332663" y="4037013"/>
          <p14:tracePt t="63078" x="7350125" y="4037013"/>
          <p14:tracePt t="63086" x="7361238" y="4037013"/>
          <p14:tracePt t="63094" x="7373938" y="4037013"/>
          <p14:tracePt t="63102" x="7380288" y="4037013"/>
          <p14:tracePt t="63143" x="7391400" y="4037013"/>
          <p14:tracePt t="63182" x="7397750" y="4037013"/>
          <p14:tracePt t="63551" x="7415213" y="4037013"/>
          <p14:tracePt t="63558" x="7434263" y="4024313"/>
          <p14:tracePt t="63566" x="7475538" y="4013200"/>
          <p14:tracePt t="63574" x="7523163" y="4006850"/>
          <p14:tracePt t="63582" x="7583488" y="3995738"/>
          <p14:tracePt t="63590" x="7642225" y="3983038"/>
          <p14:tracePt t="63598" x="7696200" y="3959225"/>
          <p14:tracePt t="63606" x="7762875" y="3948113"/>
          <p14:tracePt t="63614" x="7810500" y="3941763"/>
          <p14:tracePt t="63622" x="7864475" y="3929063"/>
          <p14:tracePt t="63630" x="7912100" y="3922713"/>
          <p14:tracePt t="63638" x="7959725" y="3911600"/>
          <p14:tracePt t="63646" x="8001000" y="3898900"/>
          <p14:tracePt t="63654" x="8054975" y="3894138"/>
          <p14:tracePt t="63662" x="8115300" y="3881438"/>
          <p14:tracePt t="63671" x="8180388" y="3870325"/>
          <p14:tracePt t="63678" x="8247063" y="3863975"/>
          <p14:tracePt t="63686" x="8318500" y="3851275"/>
          <p14:tracePt t="63694" x="8389938" y="3851275"/>
          <p14:tracePt t="63702" x="8474075" y="3857625"/>
          <p14:tracePt t="63710" x="8558213" y="3870325"/>
          <p14:tracePt t="63718" x="8647113" y="3881438"/>
          <p14:tracePt t="63726" x="8720138" y="3887788"/>
          <p14:tracePt t="63734" x="8778875" y="3887788"/>
          <p14:tracePt t="63742" x="8826500" y="3887788"/>
          <p14:tracePt t="63750" x="8869363" y="3898900"/>
          <p14:tracePt t="63758" x="8886825" y="3905250"/>
          <p14:tracePt t="63766" x="8893175" y="3905250"/>
          <p14:tracePt t="63774" x="8899525" y="3905250"/>
          <p14:tracePt t="63798" x="8904288" y="3905250"/>
          <p14:tracePt t="63806" x="8910638" y="3905250"/>
          <p14:tracePt t="63870" x="8923338" y="3911600"/>
          <p14:tracePt t="64486" x="8923338" y="3917950"/>
          <p14:tracePt t="64494" x="8923338" y="3922713"/>
          <p14:tracePt t="64598" x="8910638" y="3929063"/>
          <p14:tracePt t="64606" x="8904288" y="3935413"/>
          <p14:tracePt t="64614" x="8899525" y="3941763"/>
          <p14:tracePt t="64622" x="8893175" y="3948113"/>
          <p14:tracePt t="64630" x="8880475" y="3948113"/>
          <p14:tracePt t="64638" x="8869363" y="3959225"/>
          <p14:tracePt t="64646" x="8850313" y="3965575"/>
          <p14:tracePt t="64654" x="8839200" y="3971925"/>
          <p14:tracePt t="64662" x="8826500" y="3983038"/>
          <p14:tracePt t="64670" x="8815388" y="3983038"/>
          <p14:tracePt t="64678" x="8809038" y="3989388"/>
          <p14:tracePt t="64838" x="8802688" y="3989388"/>
          <p14:tracePt t="64854" x="8802688" y="3995738"/>
          <p14:tracePt t="64974" x="8797925" y="3995738"/>
          <p14:tracePt t="64990" x="8797925" y="3989388"/>
          <p14:tracePt t="64998" x="8791575" y="3983038"/>
          <p14:tracePt t="65006" x="8791575" y="3971925"/>
          <p14:tracePt t="65014" x="8778875" y="3971925"/>
          <p14:tracePt t="66926" x="8778875" y="3959225"/>
          <p14:tracePt t="66943" x="8778875" y="3952875"/>
          <p14:tracePt t="66950" x="8797925" y="3952875"/>
          <p14:tracePt t="66958" x="8826500" y="3952875"/>
          <p14:tracePt t="66967" x="8856663" y="3952875"/>
          <p14:tracePt t="66974" x="8874125" y="3952875"/>
          <p14:tracePt t="66982" x="8886825" y="3952875"/>
          <p14:tracePt t="66990" x="8893175" y="3941763"/>
          <p14:tracePt t="67006" x="8893175" y="3935413"/>
          <p14:tracePt t="67014" x="8886825" y="3929063"/>
          <p14:tracePt t="67022" x="8880475" y="3929063"/>
          <p14:tracePt t="67038" x="8869363" y="3929063"/>
          <p14:tracePt t="67054" x="8863013" y="3929063"/>
          <p14:tracePt t="67086" x="8863013" y="3922713"/>
          <p14:tracePt t="67134" x="8856663" y="3922713"/>
          <p14:tracePt t="67150" x="8850313" y="3922713"/>
          <p14:tracePt t="67158" x="8845550" y="3922713"/>
          <p14:tracePt t="67166" x="8839200" y="3922713"/>
          <p14:tracePt t="67182" x="8832850" y="3922713"/>
          <p14:tracePt t="67190" x="8826500" y="3922713"/>
          <p14:tracePt t="67206" x="8815388" y="3917950"/>
          <p14:tracePt t="67302" x="8809038" y="3911600"/>
          <p14:tracePt t="67446" x="8802688" y="3911600"/>
          <p14:tracePt t="67454" x="8791575" y="3911600"/>
          <p14:tracePt t="67462" x="8785225" y="3922713"/>
          <p14:tracePt t="67470" x="8785225" y="3929063"/>
          <p14:tracePt t="67478" x="8797925" y="3935413"/>
          <p14:tracePt t="67486" x="8821738" y="3941763"/>
          <p14:tracePt t="67494" x="8880475" y="3941763"/>
          <p14:tracePt t="67502" x="8928100" y="3922713"/>
          <p14:tracePt t="67510" x="8994775" y="3905250"/>
          <p14:tracePt t="67519" x="9053513" y="3875088"/>
          <p14:tracePt t="67526" x="9083675" y="3851275"/>
          <p14:tracePt t="67534" x="9090025" y="3844925"/>
          <p14:tracePt t="67542" x="9096375" y="3840163"/>
          <p14:tracePt t="67902" x="9096375" y="3833813"/>
          <p14:tracePt t="67910" x="9083675" y="3821113"/>
          <p14:tracePt t="67918" x="9090025" y="3821113"/>
          <p14:tracePt t="67926" x="9090025" y="3844925"/>
          <p14:tracePt t="67934" x="9090025" y="3857625"/>
          <p14:tracePt t="67942" x="9090025" y="3870325"/>
          <p14:tracePt t="67950" x="9102725" y="3870325"/>
          <p14:tracePt t="67966" x="9113838" y="3870325"/>
          <p14:tracePt t="67990" x="9090025" y="3881438"/>
          <p14:tracePt t="67998" x="9042400" y="3887788"/>
          <p14:tracePt t="68006" x="8988425" y="3894138"/>
          <p14:tracePt t="68014" x="8940800" y="3898900"/>
          <p14:tracePt t="68022" x="8923338" y="3898900"/>
          <p14:tracePt t="68030" x="8904288" y="3898900"/>
          <p14:tracePt t="68206" x="8899525" y="3905250"/>
          <p14:tracePt t="68222" x="8899525" y="3911600"/>
          <p14:tracePt t="68238" x="8899525" y="3922713"/>
          <p14:tracePt t="68254" x="8899525" y="3929063"/>
          <p14:tracePt t="68262" x="8899525" y="3935413"/>
          <p14:tracePt t="68270" x="8886825" y="3948113"/>
          <p14:tracePt t="68278" x="8880475" y="3959225"/>
          <p14:tracePt t="68286" x="8869363" y="3976688"/>
          <p14:tracePt t="68294" x="8869363" y="3989388"/>
          <p14:tracePt t="68302" x="8856663" y="3995738"/>
          <p14:tracePt t="68310" x="8850313" y="4006850"/>
          <p14:tracePt t="68318" x="8845550" y="4006850"/>
          <p14:tracePt t="68326" x="8845550" y="4013200"/>
          <p14:tracePt t="68366" x="8839200" y="4013200"/>
          <p14:tracePt t="68374" x="8832850" y="4019550"/>
          <p14:tracePt t="68382" x="8826500" y="4019550"/>
          <p14:tracePt t="68390" x="8815388" y="4019550"/>
          <p14:tracePt t="68398" x="8785225" y="4030663"/>
          <p14:tracePt t="68406" x="8761413" y="4030663"/>
          <p14:tracePt t="68414" x="8737600" y="4037013"/>
          <p14:tracePt t="68422" x="8720138" y="4043363"/>
          <p14:tracePt t="68430" x="8707438" y="4043363"/>
          <p14:tracePt t="68447" x="8694738" y="4043363"/>
          <p14:tracePt t="68462" x="8689975" y="4043363"/>
          <p14:tracePt t="68470" x="8683625" y="4043363"/>
          <p14:tracePt t="68494" x="8677275" y="4043363"/>
          <p14:tracePt t="68503" x="8670925" y="4043363"/>
          <p14:tracePt t="68551" x="8666163" y="4043363"/>
          <p14:tracePt t="68558" x="8659813" y="4043363"/>
          <p14:tracePt t="68566" x="8647113" y="4043363"/>
          <p14:tracePt t="68574" x="8642350" y="4043363"/>
          <p14:tracePt t="68582" x="8629650" y="4043363"/>
          <p14:tracePt t="68623" x="8616950" y="4049713"/>
          <p14:tracePt t="68630" x="8612188" y="4054475"/>
          <p14:tracePt t="68678" x="8605838" y="4054475"/>
          <p14:tracePt t="68686" x="8599488" y="4054475"/>
          <p14:tracePt t="68694" x="8582025" y="4060825"/>
          <p14:tracePt t="68703" x="8569325" y="4060825"/>
          <p14:tracePt t="68710" x="8564563" y="4060825"/>
          <p14:tracePt t="68718" x="8540750" y="4073525"/>
          <p14:tracePt t="68727" x="8528050" y="4078288"/>
          <p14:tracePt t="68750" x="8521700" y="4084638"/>
          <p14:tracePt t="68782" x="8515350" y="4084638"/>
          <p14:tracePt t="68798" x="8510588" y="4084638"/>
          <p14:tracePt t="68806" x="8497888" y="4084638"/>
          <p14:tracePt t="68814" x="8491538" y="4084638"/>
          <p14:tracePt t="68822" x="8480425" y="4084638"/>
          <p14:tracePt t="68838" x="8474075" y="4084638"/>
          <p14:tracePt t="68854" x="8467725" y="4084638"/>
          <p14:tracePt t="68870" x="8467725" y="4090988"/>
          <p14:tracePt t="68894" x="8456613" y="4097338"/>
          <p14:tracePt t="68918" x="8450263" y="4097338"/>
          <p14:tracePt t="68927" x="8443913" y="4097338"/>
          <p14:tracePt t="68934" x="8437563" y="4097338"/>
          <p14:tracePt t="68942" x="8432800" y="4097338"/>
          <p14:tracePt t="68950" x="8426450" y="4097338"/>
          <p14:tracePt t="68958" x="8420100" y="4097338"/>
          <p14:tracePt t="69078" x="8413750" y="4097338"/>
          <p14:tracePt t="69086" x="8408988" y="4097338"/>
          <p14:tracePt t="69095" x="8402638" y="4097338"/>
          <p14:tracePt t="69110" x="8396288" y="4097338"/>
          <p14:tracePt t="69118" x="8378825" y="4097338"/>
          <p14:tracePt t="69134" x="8372475" y="4097338"/>
          <p14:tracePt t="69151" x="8366125" y="4097338"/>
          <p14:tracePt t="69862" x="8372475" y="4097338"/>
          <p14:tracePt t="69870" x="8378825" y="4097338"/>
          <p14:tracePt t="69878" x="8389938" y="4102100"/>
          <p14:tracePt t="69918" x="8396288" y="4102100"/>
          <p14:tracePt t="70799" x="8396288" y="4108450"/>
          <p14:tracePt t="71502" x="8396288" y="4114800"/>
          <p14:tracePt t="71510" x="8389938" y="4114800"/>
          <p14:tracePt t="71518" x="8372475" y="4121150"/>
          <p14:tracePt t="71526" x="8361363" y="4121150"/>
          <p14:tracePt t="71542" x="8355013" y="4121150"/>
          <p14:tracePt t="71550" x="8342313" y="4121150"/>
          <p14:tracePt t="71566" x="8335963" y="4121150"/>
          <p14:tracePt t="71574" x="8331200" y="4121150"/>
          <p14:tracePt t="71582" x="8324850" y="4121150"/>
          <p14:tracePt t="71590" x="8312150" y="4132263"/>
          <p14:tracePt t="71598" x="8307388" y="4132263"/>
          <p14:tracePt t="71614" x="8294688" y="4132263"/>
          <p14:tracePt t="71622" x="8288338" y="4132263"/>
          <p14:tracePt t="71630" x="8283575" y="4132263"/>
          <p14:tracePt t="71638" x="8277225" y="4132263"/>
          <p14:tracePt t="71655" x="8264525" y="4132263"/>
          <p14:tracePt t="71662" x="8253413" y="4132263"/>
          <p14:tracePt t="71670" x="8240713" y="4132263"/>
          <p14:tracePt t="71678" x="8223250" y="4132263"/>
          <p14:tracePt t="71687" x="8205788" y="4132263"/>
          <p14:tracePt t="71694" x="8199438" y="4132263"/>
          <p14:tracePt t="71702" x="8186738" y="4132263"/>
          <p14:tracePt t="71710" x="8175625" y="4132263"/>
          <p14:tracePt t="71719" x="8169275" y="4132263"/>
          <p14:tracePt t="71726" x="8162925" y="4132263"/>
          <p14:tracePt t="71734" x="8156575" y="4132263"/>
          <p14:tracePt t="71742" x="8145463" y="4132263"/>
          <p14:tracePt t="71750" x="8132763" y="4132263"/>
          <p14:tracePt t="71758" x="8128000" y="4132263"/>
          <p14:tracePt t="71766" x="8121650" y="4132263"/>
          <p14:tracePt t="71774" x="8115300" y="4132263"/>
          <p14:tracePt t="71782" x="8097838" y="4132263"/>
          <p14:tracePt t="71790" x="8085138" y="4132263"/>
          <p14:tracePt t="71798" x="8074025" y="4132263"/>
          <p14:tracePt t="71806" x="8067675" y="4132263"/>
          <p14:tracePt t="71814" x="8061325" y="4132263"/>
          <p14:tracePt t="71822" x="8054975" y="4132263"/>
          <p14:tracePt t="71830" x="8050213" y="4132263"/>
          <p14:tracePt t="71838" x="8043863" y="4132263"/>
          <p14:tracePt t="71846" x="8037513" y="4132263"/>
          <p14:tracePt t="71862" x="8031163" y="4132263"/>
          <p14:tracePt t="71894" x="8026400" y="4132263"/>
          <p14:tracePt t="71902" x="8020050" y="4132263"/>
          <p14:tracePt t="71910" x="8013700" y="4132263"/>
          <p14:tracePt t="71958" x="8007350" y="4132263"/>
          <p14:tracePt t="71966" x="8001000" y="4132263"/>
          <p14:tracePt t="71974" x="7983538" y="4132263"/>
          <p14:tracePt t="71982" x="7966075" y="4132263"/>
          <p14:tracePt t="71991" x="7948613" y="4132263"/>
          <p14:tracePt t="71998" x="7923213" y="4132263"/>
          <p14:tracePt t="72007" x="7899400" y="4132263"/>
          <p14:tracePt t="72014" x="7875588" y="4132263"/>
          <p14:tracePt t="72022" x="7847013" y="4138613"/>
          <p14:tracePt t="72030" x="7827963" y="4144963"/>
          <p14:tracePt t="72038" x="7810500" y="4144963"/>
          <p14:tracePt t="72047" x="7797800" y="4151313"/>
          <p14:tracePt t="72054" x="7780338" y="4156075"/>
          <p14:tracePt t="72062" x="7773988" y="4156075"/>
          <p14:tracePt t="72070" x="7756525" y="4162425"/>
          <p14:tracePt t="72078" x="7732713" y="4168775"/>
          <p14:tracePt t="72086" x="7708900" y="4168775"/>
          <p14:tracePt t="72094" x="7667625" y="4179888"/>
          <p14:tracePt t="72102" x="7637463" y="4186238"/>
          <p14:tracePt t="72110" x="7600950" y="4186238"/>
          <p14:tracePt t="72118" x="7570788" y="4186238"/>
          <p14:tracePt t="72126" x="7546975" y="4186238"/>
          <p14:tracePt t="72134" x="7523163" y="4186238"/>
          <p14:tracePt t="72142" x="7505700" y="4186238"/>
          <p14:tracePt t="72150" x="7486650" y="4186238"/>
          <p14:tracePt t="72158" x="7475538" y="4186238"/>
          <p14:tracePt t="72166" x="7458075" y="4186238"/>
          <p14:tracePt t="72174" x="7445375" y="4186238"/>
          <p14:tracePt t="72182" x="7434263" y="4186238"/>
          <p14:tracePt t="72190" x="7415213" y="4186238"/>
          <p14:tracePt t="72198" x="7397750" y="4186238"/>
          <p14:tracePt t="72206" x="7380288" y="4186238"/>
          <p14:tracePt t="72214" x="7356475" y="4186238"/>
          <p14:tracePt t="72222" x="7337425" y="4186238"/>
          <p14:tracePt t="72230" x="7313613" y="4186238"/>
          <p14:tracePt t="72238" x="7289800" y="4186238"/>
          <p14:tracePt t="72246" x="7278688" y="4186238"/>
          <p14:tracePt t="72254" x="7259638" y="4186238"/>
          <p14:tracePt t="72262" x="7242175" y="4186238"/>
          <p14:tracePt t="72270" x="7231063" y="4186238"/>
          <p14:tracePt t="72278" x="7218363" y="4186238"/>
          <p14:tracePt t="72286" x="7205663" y="4186238"/>
          <p14:tracePt t="72302" x="7200900" y="4186238"/>
          <p14:tracePt t="72310" x="7188200" y="4186238"/>
          <p14:tracePt t="72318" x="7177088" y="4186238"/>
          <p14:tracePt t="72326" x="7170738" y="4186238"/>
          <p14:tracePt t="72334" x="7146925" y="4186238"/>
          <p14:tracePt t="72342" x="7123113" y="4186238"/>
          <p14:tracePt t="72350" x="7104063" y="4186238"/>
          <p14:tracePt t="72358" x="7086600" y="4186238"/>
          <p14:tracePt t="72366" x="7069138" y="4186238"/>
          <p14:tracePt t="72374" x="7062788" y="4186238"/>
          <p14:tracePt t="72382" x="7056438" y="4186238"/>
          <p14:tracePt t="72422" x="7050088" y="4186238"/>
          <p14:tracePt t="72438" x="7045325" y="4186238"/>
          <p14:tracePt t="72446" x="7032625" y="4186238"/>
          <p14:tracePt t="72454" x="7026275" y="4186238"/>
          <p14:tracePt t="72462" x="7021513" y="4186238"/>
          <p14:tracePt t="72470" x="7008813" y="4186238"/>
          <p14:tracePt t="72479" x="6997700" y="4186238"/>
          <p14:tracePt t="72486" x="6985000" y="4186238"/>
          <p14:tracePt t="72494" x="6967538" y="4186238"/>
          <p14:tracePt t="72502" x="6954838" y="4186238"/>
          <p14:tracePt t="72510" x="6943725" y="4186238"/>
          <p14:tracePt t="72518" x="6937375" y="4186238"/>
          <p14:tracePt t="72526" x="6931025" y="4186238"/>
          <p14:tracePt t="72534" x="6924675" y="4186238"/>
          <p14:tracePt t="72542" x="6919913" y="4186238"/>
          <p14:tracePt t="72590" x="6913563" y="4186238"/>
          <p14:tracePt t="72614" x="6900863" y="4186238"/>
          <p14:tracePt t="72622" x="6896100" y="4186238"/>
          <p14:tracePt t="72638" x="6883400" y="4186238"/>
          <p14:tracePt t="72646" x="6877050" y="4186238"/>
          <p14:tracePt t="72654" x="6870700" y="4186238"/>
          <p14:tracePt t="72742" x="6877050" y="4186238"/>
          <p14:tracePt t="72750" x="6896100" y="4186238"/>
          <p14:tracePt t="72758" x="6919913" y="4186238"/>
          <p14:tracePt t="72766" x="6967538" y="4186238"/>
          <p14:tracePt t="72774" x="7015163" y="4186238"/>
          <p14:tracePt t="72782" x="7050088" y="4186238"/>
          <p14:tracePt t="72790" x="7086600" y="4186238"/>
          <p14:tracePt t="72798" x="7116763" y="4186238"/>
          <p14:tracePt t="72806" x="7134225" y="4186238"/>
          <p14:tracePt t="72814" x="7146925" y="4186238"/>
          <p14:tracePt t="72823" x="7164388" y="4186238"/>
          <p14:tracePt t="72830" x="7177088" y="4186238"/>
          <p14:tracePt t="72838" x="7188200" y="4186238"/>
          <p14:tracePt t="72846" x="7194550" y="4186238"/>
          <p14:tracePt t="72854" x="7212013" y="4186238"/>
          <p14:tracePt t="72862" x="7224713" y="4186238"/>
          <p14:tracePt t="72870" x="7235825" y="4186238"/>
          <p14:tracePt t="72879" x="7254875" y="4186238"/>
          <p14:tracePt t="72886" x="7272338" y="4186238"/>
          <p14:tracePt t="72894" x="7283450" y="4186238"/>
          <p14:tracePt t="72902" x="7296150" y="4186238"/>
          <p14:tracePt t="72918" x="7307263" y="4186238"/>
          <p14:tracePt t="72926" x="7313613" y="4186238"/>
          <p14:tracePt t="72934" x="7319963" y="4186238"/>
          <p14:tracePt t="72942" x="7332663" y="4186238"/>
          <p14:tracePt t="72950" x="7337425" y="4186238"/>
          <p14:tracePt t="72966" x="7343775" y="4186238"/>
          <p14:tracePt t="72974" x="7350125" y="4186238"/>
          <p14:tracePt t="73118" x="7356475" y="4186238"/>
          <p14:tracePt t="73286" x="7361238" y="4186238"/>
          <p14:tracePt t="73310" x="7367588" y="4179888"/>
          <p14:tracePt t="73318" x="7367588" y="4175125"/>
          <p14:tracePt t="73326" x="7373938" y="4175125"/>
          <p14:tracePt t="73343" x="7380288" y="4175125"/>
          <p14:tracePt t="73351" x="7385050" y="4175125"/>
          <p14:tracePt t="73358" x="7391400" y="4175125"/>
          <p14:tracePt t="73366" x="7404100" y="4175125"/>
          <p14:tracePt t="73374" x="7415213" y="4168775"/>
          <p14:tracePt t="73382" x="7427913" y="4168775"/>
          <p14:tracePt t="73390" x="7451725" y="4168775"/>
          <p14:tracePt t="73398" x="7481888" y="4156075"/>
          <p14:tracePt t="73406" x="7499350" y="4151313"/>
          <p14:tracePt t="73414" x="7523163" y="4151313"/>
          <p14:tracePt t="73422" x="7546975" y="4144963"/>
          <p14:tracePt t="73430" x="7564438" y="4144963"/>
          <p14:tracePt t="73438" x="7577138" y="4144963"/>
          <p14:tracePt t="73446" x="7600950" y="4132263"/>
          <p14:tracePt t="73454" x="7613650" y="4127500"/>
          <p14:tracePt t="73462" x="7618413" y="4127500"/>
          <p14:tracePt t="73470" x="7624763" y="4127500"/>
          <p14:tracePt t="73510" x="7631113" y="4127500"/>
          <p14:tracePt t="73542" x="7642225" y="4127500"/>
          <p14:tracePt t="73559" x="7648575" y="4127500"/>
          <p14:tracePt t="73879" x="7654925" y="4127500"/>
          <p14:tracePt t="73887" x="7661275" y="4127500"/>
          <p14:tracePt t="73894" x="7667625" y="4127500"/>
          <p14:tracePt t="73902" x="7672388" y="4127500"/>
          <p14:tracePt t="73918" x="7685088" y="4127500"/>
          <p14:tracePt t="73926" x="7691438" y="4127500"/>
          <p14:tracePt t="73942" x="7702550" y="4127500"/>
          <p14:tracePt t="73950" x="7708900" y="4127500"/>
          <p14:tracePt t="73958" x="7726363" y="4127500"/>
          <p14:tracePt t="73966" x="7739063" y="4127500"/>
          <p14:tracePt t="73974" x="7756525" y="4127500"/>
          <p14:tracePt t="73982" x="7769225" y="4127500"/>
          <p14:tracePt t="73990" x="7786688" y="4127500"/>
          <p14:tracePt t="73998" x="7810500" y="4127500"/>
          <p14:tracePt t="74006" x="7847013" y="4127500"/>
          <p14:tracePt t="74015" x="7870825" y="4127500"/>
          <p14:tracePt t="74022" x="7894638" y="4127500"/>
          <p14:tracePt t="74030" x="7918450" y="4127500"/>
          <p14:tracePt t="74038" x="7942263" y="4127500"/>
          <p14:tracePt t="74046" x="7983538" y="4127500"/>
          <p14:tracePt t="74054" x="8013700" y="4127500"/>
          <p14:tracePt t="74062" x="8050213" y="4127500"/>
          <p14:tracePt t="74070" x="8067675" y="4127500"/>
          <p14:tracePt t="74078" x="8097838" y="4138613"/>
          <p14:tracePt t="74086" x="8115300" y="4144963"/>
          <p14:tracePt t="74094" x="8121650" y="4144963"/>
          <p14:tracePt t="74134" x="8132763" y="4144963"/>
          <p14:tracePt t="74142" x="8139113" y="4144963"/>
          <p14:tracePt t="74150" x="8162925" y="4144963"/>
          <p14:tracePt t="74159" x="8186738" y="4144963"/>
          <p14:tracePt t="74166" x="8216900" y="4144963"/>
          <p14:tracePt t="74174" x="8258175" y="4144963"/>
          <p14:tracePt t="74182" x="8294688" y="4144963"/>
          <p14:tracePt t="74190" x="8312150" y="4144963"/>
          <p14:tracePt t="74198" x="8324850" y="4144963"/>
          <p14:tracePt t="74206" x="8331200" y="4144963"/>
          <p14:tracePt t="74494" x="8335963" y="4144963"/>
          <p14:tracePt t="74502" x="8342313" y="4144963"/>
          <p14:tracePt t="74958" x="8348663" y="4144963"/>
          <p14:tracePt t="74975" x="8355013" y="4144963"/>
          <p14:tracePt t="74990" x="8361363" y="4144963"/>
          <p14:tracePt t="74998" x="8366125" y="4144963"/>
          <p14:tracePt t="75006" x="8372475" y="4144963"/>
          <p14:tracePt t="75014" x="8385175" y="4144963"/>
          <p14:tracePt t="75022" x="8396288" y="4144963"/>
          <p14:tracePt t="75030" x="8408988" y="4138613"/>
          <p14:tracePt t="75038" x="8420100" y="4132263"/>
          <p14:tracePt t="78582" x="8426450" y="4132263"/>
          <p14:tracePt t="78591" x="8432800" y="4132263"/>
          <p14:tracePt t="78646" x="8426450" y="4132263"/>
          <p14:tracePt t="78654" x="8408988" y="4132263"/>
          <p14:tracePt t="78662" x="8372475" y="4144963"/>
          <p14:tracePt t="78670" x="8348663" y="4151313"/>
          <p14:tracePt t="78678" x="8335963" y="4151313"/>
          <p14:tracePt t="78686" x="8318500" y="4151313"/>
          <p14:tracePt t="78694" x="8307388" y="4151313"/>
          <p14:tracePt t="78710" x="8301038" y="4151313"/>
          <p14:tracePt t="79094" x="8294688" y="4151313"/>
          <p14:tracePt t="79102" x="8288338" y="4151313"/>
          <p14:tracePt t="79110" x="8264525" y="4151313"/>
          <p14:tracePt t="79118" x="8253413" y="4151313"/>
          <p14:tracePt t="79127" x="8223250" y="4138613"/>
          <p14:tracePt t="79134" x="8199438" y="4138613"/>
          <p14:tracePt t="79142" x="8186738" y="4138613"/>
          <p14:tracePt t="79150" x="8162925" y="4132263"/>
          <p14:tracePt t="79158" x="8132763" y="4127500"/>
          <p14:tracePt t="79166" x="8115300" y="4127500"/>
          <p14:tracePt t="79174" x="8085138" y="4127500"/>
          <p14:tracePt t="79182" x="8054975" y="4127500"/>
          <p14:tracePt t="79190" x="8013700" y="4127500"/>
          <p14:tracePt t="79198" x="7959725" y="4132263"/>
          <p14:tracePt t="79206" x="7918450" y="4138613"/>
          <p14:tracePt t="79214" x="7875588" y="4138613"/>
          <p14:tracePt t="79222" x="7834313" y="4138613"/>
          <p14:tracePt t="79230" x="7804150" y="4138613"/>
          <p14:tracePt t="79238" x="7780338" y="4138613"/>
          <p14:tracePt t="79246" x="7769225" y="4138613"/>
          <p14:tracePt t="79254" x="7756525" y="4138613"/>
          <p14:tracePt t="79262" x="7750175" y="4138613"/>
          <p14:tracePt t="79270" x="7743825" y="4138613"/>
          <p14:tracePt t="79278" x="7732713" y="4138613"/>
          <p14:tracePt t="79286" x="7715250" y="4144963"/>
          <p14:tracePt t="79294" x="7685088" y="4151313"/>
          <p14:tracePt t="79302" x="7642225" y="4156075"/>
          <p14:tracePt t="79311" x="7589838" y="4168775"/>
          <p14:tracePt t="79318" x="7529513" y="4198938"/>
          <p14:tracePt t="79326" x="7462838" y="4222750"/>
          <p14:tracePt t="79334" x="7415213" y="4240213"/>
          <p14:tracePt t="79343" x="7361238" y="4257675"/>
          <p14:tracePt t="79350" x="7307263" y="4270375"/>
          <p14:tracePt t="79358" x="7265988" y="4281488"/>
          <p14:tracePt t="79366" x="7224713" y="4287838"/>
          <p14:tracePt t="79374" x="7188200" y="4300538"/>
          <p14:tracePt t="79382" x="7146925" y="4306888"/>
          <p14:tracePt t="79390" x="7123113" y="4311650"/>
          <p14:tracePt t="79398" x="7104063" y="4318000"/>
          <p14:tracePt t="79406" x="7086600" y="4318000"/>
          <p14:tracePt t="79414" x="7069138" y="4330700"/>
          <p14:tracePt t="79422" x="7056438" y="4330700"/>
          <p14:tracePt t="79430" x="7050088" y="4330700"/>
          <p14:tracePt t="79438" x="7038975" y="4330700"/>
          <p14:tracePt t="79446" x="7026275" y="4330700"/>
          <p14:tracePt t="79454" x="7008813" y="4335463"/>
          <p14:tracePt t="79462" x="7002463" y="4341813"/>
          <p14:tracePt t="79470" x="6985000" y="4341813"/>
          <p14:tracePt t="79478" x="6967538" y="4341813"/>
          <p14:tracePt t="79486" x="6931025" y="4354513"/>
          <p14:tracePt t="79494" x="6900863" y="4354513"/>
          <p14:tracePt t="79502" x="6877050" y="4354513"/>
          <p14:tracePt t="79510" x="6846888" y="4354513"/>
          <p14:tracePt t="79518" x="6823075" y="4354513"/>
          <p14:tracePt t="79526" x="6781800" y="4354513"/>
          <p14:tracePt t="79534" x="6764338" y="4354513"/>
          <p14:tracePt t="79542" x="6740525" y="4359275"/>
          <p14:tracePt t="79550" x="6727825" y="4365625"/>
          <p14:tracePt t="79566" x="6716713" y="4365625"/>
          <p14:tracePt t="79582" x="6710363" y="4365625"/>
          <p14:tracePt t="79598" x="6710363" y="4371975"/>
          <p14:tracePt t="79607" x="6704013" y="4378325"/>
          <p14:tracePt t="79622" x="6691313" y="4378325"/>
          <p14:tracePt t="79630" x="6686550" y="4384675"/>
          <p14:tracePt t="79742" x="6686550" y="4389438"/>
          <p14:tracePt t="79782" x="6686550" y="4395788"/>
          <p14:tracePt t="79790" x="6691313" y="4408488"/>
          <p14:tracePt t="79798" x="6697663" y="4408488"/>
          <p14:tracePt t="79806" x="6697663" y="4413250"/>
          <p14:tracePt t="79814" x="6697663" y="4419600"/>
          <p14:tracePt t="79823" x="6697663" y="4425950"/>
          <p14:tracePt t="79830" x="6697663" y="4432300"/>
          <p14:tracePt t="79838" x="6697663" y="4437063"/>
          <p14:tracePt t="79862" x="6697663" y="4443413"/>
          <p14:tracePt t="79886" x="6704013" y="4449763"/>
          <p14:tracePt t="80118" x="6710363" y="4449763"/>
          <p14:tracePt t="80134" x="6716713" y="4449763"/>
          <p14:tracePt t="80150" x="6727825" y="4449763"/>
          <p14:tracePt t="80166" x="6734175" y="4449763"/>
          <p14:tracePt t="80230" x="6745288" y="4449763"/>
          <p14:tracePt t="80238" x="6751638" y="4449763"/>
          <p14:tracePt t="80246" x="6757988" y="4449763"/>
          <p14:tracePt t="80254" x="6764338" y="4449763"/>
          <p14:tracePt t="80262" x="6769100" y="4449763"/>
          <p14:tracePt t="80270" x="6775450" y="4449763"/>
          <p14:tracePt t="80278" x="6781800" y="4449763"/>
          <p14:tracePt t="80310" x="6788150" y="4449763"/>
          <p14:tracePt t="80318" x="6794500" y="4449763"/>
          <p14:tracePt t="80326" x="6799263" y="4449763"/>
          <p14:tracePt t="80334" x="6805613" y="4449763"/>
          <p14:tracePt t="80350" x="6818313" y="4449763"/>
          <p14:tracePt t="80358" x="6823075" y="4449763"/>
          <p14:tracePt t="80366" x="6829425" y="4449763"/>
          <p14:tracePt t="80374" x="6842125" y="4449763"/>
          <p14:tracePt t="80390" x="6846888" y="4449763"/>
          <p14:tracePt t="80398" x="6853238" y="4449763"/>
          <p14:tracePt t="80406" x="6865938" y="4443413"/>
          <p14:tracePt t="80414" x="6865938" y="4437063"/>
          <p14:tracePt t="80423" x="6870700" y="4437063"/>
          <p14:tracePt t="80430" x="6877050" y="4437063"/>
          <p14:tracePt t="80446" x="6883400" y="4437063"/>
          <p14:tracePt t="80454" x="6889750" y="4437063"/>
          <p14:tracePt t="80510" x="6896100" y="4437063"/>
          <p14:tracePt t="80518" x="6900863" y="4437063"/>
          <p14:tracePt t="80774" x="6907213" y="4437063"/>
          <p14:tracePt t="80798" x="6919913" y="4437063"/>
          <p14:tracePt t="80822" x="6924675" y="4437063"/>
          <p14:tracePt t="80846" x="6931025" y="4437063"/>
          <p14:tracePt t="80854" x="6937375" y="4437063"/>
          <p14:tracePt t="80862" x="6943725" y="4437063"/>
          <p14:tracePt t="80886" x="6948488" y="4437063"/>
          <p14:tracePt t="80894" x="6954838" y="4437063"/>
          <p14:tracePt t="80918" x="6961188" y="4437063"/>
          <p14:tracePt t="80927" x="6967538" y="4437063"/>
          <p14:tracePt t="80934" x="6973888" y="4437063"/>
          <p14:tracePt t="80942" x="6991350" y="4437063"/>
          <p14:tracePt t="80950" x="7008813" y="4437063"/>
          <p14:tracePt t="80958" x="7026275" y="4437063"/>
          <p14:tracePt t="80966" x="7050088" y="4437063"/>
          <p14:tracePt t="80974" x="7086600" y="4437063"/>
          <p14:tracePt t="80982" x="7116763" y="4437063"/>
          <p14:tracePt t="80990" x="7158038" y="4437063"/>
          <p14:tracePt t="80998" x="7177088" y="4437063"/>
          <p14:tracePt t="81006" x="7194550" y="4437063"/>
          <p14:tracePt t="81014" x="7205663" y="4437063"/>
          <p14:tracePt t="81022" x="7212013" y="4437063"/>
          <p14:tracePt t="81030" x="7224713" y="4437063"/>
          <p14:tracePt t="81038" x="7231063" y="4437063"/>
          <p14:tracePt t="81046" x="7248525" y="4437063"/>
          <p14:tracePt t="81054" x="7259638" y="4437063"/>
          <p14:tracePt t="81062" x="7283450" y="4437063"/>
          <p14:tracePt t="81070" x="7319963" y="4449763"/>
          <p14:tracePt t="81078" x="7350125" y="4456113"/>
          <p14:tracePt t="81086" x="7373938" y="4456113"/>
          <p14:tracePt t="81094" x="7404100" y="4456113"/>
          <p14:tracePt t="81103" x="7427913" y="4456113"/>
          <p14:tracePt t="81110" x="7451725" y="4456113"/>
          <p14:tracePt t="81118" x="7475538" y="4456113"/>
          <p14:tracePt t="81126" x="7499350" y="4456113"/>
          <p14:tracePt t="81134" x="7512050" y="4456113"/>
          <p14:tracePt t="81142" x="7529513" y="4456113"/>
          <p14:tracePt t="81150" x="7540625" y="4456113"/>
          <p14:tracePt t="81158" x="7553325" y="4456113"/>
          <p14:tracePt t="81166" x="7570788" y="4456113"/>
          <p14:tracePt t="81174" x="7594600" y="4456113"/>
          <p14:tracePt t="81182" x="7618413" y="4456113"/>
          <p14:tracePt t="81190" x="7642225" y="4456113"/>
          <p14:tracePt t="81198" x="7667625" y="4456113"/>
          <p14:tracePt t="81206" x="7702550" y="4443413"/>
          <p14:tracePt t="81214" x="7715250" y="4437063"/>
          <p14:tracePt t="81222" x="7720013" y="4437063"/>
          <p14:tracePt t="81230" x="7739063" y="4437063"/>
          <p14:tracePt t="81238" x="7756525" y="4437063"/>
          <p14:tracePt t="81246" x="7756525" y="4432300"/>
          <p14:tracePt t="81262" x="7762875" y="4432300"/>
          <p14:tracePt t="81270" x="7769225" y="4432300"/>
          <p14:tracePt t="81278" x="7773988" y="4432300"/>
          <p14:tracePt t="81286" x="7780338" y="4432300"/>
          <p14:tracePt t="81294" x="7786688" y="4432300"/>
          <p14:tracePt t="81302" x="7793038" y="4432300"/>
          <p14:tracePt t="81310" x="7797800" y="4432300"/>
          <p14:tracePt t="81318" x="7810500" y="4432300"/>
          <p14:tracePt t="81326" x="7821613" y="4432300"/>
          <p14:tracePt t="81334" x="7827963" y="4432300"/>
          <p14:tracePt t="81342" x="7840663" y="4432300"/>
          <p14:tracePt t="81838" x="7834313" y="4432300"/>
          <p14:tracePt t="81846" x="7804150" y="4432300"/>
          <p14:tracePt t="81854" x="7743825" y="4437063"/>
          <p14:tracePt t="81863" x="7672388" y="4449763"/>
          <p14:tracePt t="81870" x="7594600" y="4462463"/>
          <p14:tracePt t="81878" x="7523163" y="4479925"/>
          <p14:tracePt t="81886" x="7458075" y="4497388"/>
          <p14:tracePt t="81894" x="7404100" y="4503738"/>
          <p14:tracePt t="81902" x="7361238" y="4510088"/>
          <p14:tracePt t="81910" x="7343775" y="4510088"/>
          <p14:tracePt t="81918" x="7337425" y="4510088"/>
          <p14:tracePt t="81926" x="7332663" y="4510088"/>
          <p14:tracePt t="81966" x="7319963" y="4510088"/>
          <p14:tracePt t="81982" x="7313613" y="4510088"/>
          <p14:tracePt t="81998" x="7302500" y="4514850"/>
          <p14:tracePt t="82006" x="7289800" y="4521200"/>
          <p14:tracePt t="82022" x="7283450" y="4521200"/>
          <p14:tracePt t="82030" x="7265988" y="4521200"/>
          <p14:tracePt t="82038" x="7242175" y="4527550"/>
          <p14:tracePt t="82047" x="7231063" y="4527550"/>
          <p14:tracePt t="82054" x="7200900" y="4527550"/>
          <p14:tracePt t="82063" x="7164388" y="4527550"/>
          <p14:tracePt t="82070" x="7127875" y="4527550"/>
          <p14:tracePt t="82078" x="7099300" y="4527550"/>
          <p14:tracePt t="82086" x="7050088" y="4527550"/>
          <p14:tracePt t="82094" x="7002463" y="4527550"/>
          <p14:tracePt t="82102" x="6954838" y="4527550"/>
          <p14:tracePt t="82110" x="6896100" y="4527550"/>
          <p14:tracePt t="82118" x="6842125" y="4527550"/>
          <p14:tracePt t="82127" x="6775450" y="4527550"/>
          <p14:tracePt t="82134" x="6704013" y="4527550"/>
          <p14:tracePt t="82142" x="6626225" y="4527550"/>
          <p14:tracePt t="82150" x="6507163" y="4527550"/>
          <p14:tracePt t="82158" x="6345238" y="4497388"/>
          <p14:tracePt t="82166" x="6148388" y="4479925"/>
          <p14:tracePt t="82174" x="5956300" y="4437063"/>
          <p14:tracePt t="82182" x="5770563" y="4419600"/>
          <p14:tracePt t="82190" x="5603875" y="4408488"/>
          <p14:tracePt t="82198" x="5472113" y="4408488"/>
          <p14:tracePt t="82206" x="5340350" y="4408488"/>
          <p14:tracePt t="82214" x="5227638" y="4408488"/>
          <p14:tracePt t="82222" x="5143500" y="4408488"/>
          <p14:tracePt t="82230" x="5076825" y="4408488"/>
          <p14:tracePt t="82238" x="5053013" y="4408488"/>
          <p14:tracePt t="82246" x="5041900" y="4408488"/>
          <p14:tracePt t="82254" x="5035550" y="4408488"/>
          <p14:tracePt t="82286" x="5022850" y="4402138"/>
          <p14:tracePt t="82294" x="5018088" y="4395788"/>
          <p14:tracePt t="82302" x="4999038" y="4378325"/>
          <p14:tracePt t="82310" x="4970463" y="4354513"/>
          <p14:tracePt t="82318" x="4921250" y="4330700"/>
          <p14:tracePt t="82326" x="4903788" y="4318000"/>
          <p14:tracePt t="82334" x="4886325" y="4311650"/>
          <p14:tracePt t="82342" x="4879975" y="4306888"/>
          <p14:tracePt t="82582" x="4873625" y="4306888"/>
          <p14:tracePt t="82590" x="4867275" y="4306888"/>
          <p14:tracePt t="82598" x="4856163" y="4306888"/>
          <p14:tracePt t="82606" x="4849813" y="4306888"/>
          <p14:tracePt t="82614" x="4826000" y="4306888"/>
          <p14:tracePt t="82622" x="4772025" y="4311650"/>
          <p14:tracePt t="82630" x="4706938" y="4324350"/>
          <p14:tracePt t="82638" x="4605338" y="4335463"/>
          <p14:tracePt t="82646" x="4460875" y="4365625"/>
          <p14:tracePt t="82654" x="4329113" y="4371975"/>
          <p14:tracePt t="82662" x="4203700" y="4389438"/>
          <p14:tracePt t="82670" x="4132263" y="4402138"/>
          <p14:tracePt t="82678" x="4084638" y="4408488"/>
          <p14:tracePt t="82686" x="4060825" y="4413250"/>
          <p14:tracePt t="82694" x="4048125" y="4413250"/>
          <p14:tracePt t="82750" x="4043363" y="4413250"/>
          <p14:tracePt t="82854" x="4043363" y="4419600"/>
          <p14:tracePt t="85406" x="4084638" y="4402138"/>
          <p14:tracePt t="85414" x="4144963" y="4348163"/>
          <p14:tracePt t="85422" x="4198938" y="4264025"/>
          <p14:tracePt t="85430" x="4233863" y="4175125"/>
          <p14:tracePt t="85438" x="4240213" y="4108450"/>
          <p14:tracePt t="85446" x="4240213" y="4054475"/>
          <p14:tracePt t="85454" x="4222750" y="3983038"/>
          <p14:tracePt t="85462" x="4162425" y="3898900"/>
          <p14:tracePt t="85470" x="4054475" y="3792538"/>
          <p14:tracePt t="85479" x="3941763" y="3714750"/>
          <p14:tracePt t="85486" x="3827463" y="3654425"/>
          <p14:tracePt t="85494" x="3762375" y="3624263"/>
          <p14:tracePt t="85502" x="3713163" y="3613150"/>
          <p14:tracePt t="85510" x="3695700" y="3613150"/>
          <p14:tracePt t="85518" x="3689350" y="3613150"/>
          <p14:tracePt t="85526" x="3678238" y="3613150"/>
          <p14:tracePt t="85534" x="3671888" y="3613150"/>
          <p14:tracePt t="85542" x="3660775" y="3613150"/>
          <p14:tracePt t="85550" x="3624263" y="3613150"/>
          <p14:tracePt t="85559" x="3570288" y="3617913"/>
          <p14:tracePt t="85566" x="3498850" y="3630613"/>
          <p14:tracePt t="85574" x="3427413" y="3660775"/>
          <p14:tracePt t="85582" x="3330575" y="3702050"/>
          <p14:tracePt t="85590" x="3252788" y="3743325"/>
          <p14:tracePt t="85598" x="3170238" y="3767138"/>
          <p14:tracePt t="85606" x="3092450" y="3803650"/>
          <p14:tracePt t="85615" x="3025775" y="3827463"/>
          <p14:tracePt t="85622" x="2936875" y="3844925"/>
          <p14:tracePt t="85630" x="2852738" y="3851275"/>
          <p14:tracePt t="85638" x="2781300" y="3851275"/>
          <p14:tracePt t="85646" x="2690813" y="3851275"/>
          <p14:tracePt t="85654" x="2613025" y="3851275"/>
          <p14:tracePt t="85662" x="2559050" y="3851275"/>
          <p14:tracePt t="85670" x="2511425" y="3851275"/>
          <p14:tracePt t="85678" x="2463800" y="3857625"/>
          <p14:tracePt t="85686" x="2422525" y="3870325"/>
          <p14:tracePt t="85694" x="2386013" y="3875088"/>
          <p14:tracePt t="85702" x="2338388" y="3887788"/>
          <p14:tracePt t="85710" x="2278063" y="3894138"/>
          <p14:tracePt t="85719" x="2206625" y="3905250"/>
          <p14:tracePt t="85726" x="2135188" y="3911600"/>
          <p14:tracePt t="85734" x="2068513" y="3911600"/>
          <p14:tracePt t="85742" x="2020888" y="3911600"/>
          <p14:tracePt t="85750" x="1997075" y="3911600"/>
          <p14:tracePt t="85758" x="1985963" y="3911600"/>
          <p14:tracePt t="85774" x="1979613" y="3911600"/>
          <p14:tracePt t="85790" x="1973263" y="3911600"/>
          <p14:tracePt t="85815" x="1962150" y="3905250"/>
          <p14:tracePt t="85822" x="1943100" y="3898900"/>
          <p14:tracePt t="85830" x="1925638" y="3887788"/>
          <p14:tracePt t="85838" x="1901825" y="3875088"/>
          <p14:tracePt t="85846" x="1884363" y="3870325"/>
          <p14:tracePt t="85854" x="1871663" y="3863975"/>
          <p14:tracePt t="85862" x="1865313" y="3857625"/>
          <p14:tracePt t="85870" x="1854200" y="3857625"/>
          <p14:tracePt t="85886" x="1847850" y="3857625"/>
          <p14:tracePt t="85894" x="1841500" y="3851275"/>
          <p14:tracePt t="85903" x="1836738" y="3844925"/>
          <p14:tracePt t="85918" x="1824038" y="3840163"/>
          <p14:tracePt t="85926" x="1824038" y="3833813"/>
          <p14:tracePt t="85934" x="1817688" y="3833813"/>
          <p14:tracePt t="85942" x="1806575" y="3821113"/>
          <p14:tracePt t="85950" x="1787525" y="3803650"/>
          <p14:tracePt t="85958" x="1763713" y="3792538"/>
          <p14:tracePt t="85966" x="1758950" y="3786188"/>
          <p14:tracePt t="85974" x="1752600" y="3779838"/>
          <p14:tracePt t="85982" x="1746250" y="3779838"/>
          <p14:tracePt t="85998" x="1739900" y="3779838"/>
          <p14:tracePt t="86070" x="1733550" y="3773488"/>
          <p14:tracePt t="86119" x="1739900" y="3767138"/>
          <p14:tracePt t="86126" x="1746250" y="3767138"/>
          <p14:tracePt t="86134" x="1758950" y="3762375"/>
          <p14:tracePt t="86142" x="1770063" y="3762375"/>
          <p14:tracePt t="86150" x="1787525" y="3762375"/>
          <p14:tracePt t="86158" x="1800225" y="3762375"/>
          <p14:tracePt t="86174" x="1806575" y="3762375"/>
          <p14:tracePt t="86182" x="1811338" y="3762375"/>
          <p14:tracePt t="86198" x="1817688" y="3762375"/>
          <p14:tracePt t="86206" x="1824038" y="3762375"/>
          <p14:tracePt t="86214" x="1841500" y="3762375"/>
          <p14:tracePt t="86223" x="1854200" y="3762375"/>
          <p14:tracePt t="86230" x="1884363" y="3762375"/>
          <p14:tracePt t="86238" x="1908175" y="3767138"/>
          <p14:tracePt t="86246" x="1949450" y="3779838"/>
          <p14:tracePt t="86254" x="1985963" y="3792538"/>
          <p14:tracePt t="86262" x="2039938" y="3816350"/>
          <p14:tracePt t="86270" x="2063750" y="3833813"/>
          <p14:tracePt t="86278" x="2093913" y="3840163"/>
          <p14:tracePt t="86286" x="2111375" y="3844925"/>
          <p14:tracePt t="86302" x="2122488" y="3851275"/>
          <p14:tracePt t="86310" x="2128838" y="3851275"/>
          <p14:tracePt t="86318" x="2135188" y="3851275"/>
          <p14:tracePt t="86334" x="2141538" y="3851275"/>
          <p14:tracePt t="86350" x="2152650" y="3851275"/>
          <p14:tracePt t="86358" x="2165350" y="3851275"/>
          <p14:tracePt t="86366" x="2170113" y="3851275"/>
          <p14:tracePt t="86374" x="2176463" y="3851275"/>
          <p14:tracePt t="86382" x="2182813" y="3851275"/>
          <p14:tracePt t="86406" x="2189163" y="3851275"/>
          <p14:tracePt t="86582" x="2200275" y="3851275"/>
          <p14:tracePt t="86590" x="2206625" y="3844925"/>
          <p14:tracePt t="86598" x="2219325" y="3833813"/>
          <p14:tracePt t="86606" x="2236788" y="3821113"/>
          <p14:tracePt t="86614" x="2247900" y="3810000"/>
          <p14:tracePt t="86622" x="2266950" y="3797300"/>
          <p14:tracePt t="86630" x="2297113" y="3786188"/>
          <p14:tracePt t="86638" x="2325688" y="3767138"/>
          <p14:tracePt t="86646" x="2349500" y="3762375"/>
          <p14:tracePt t="86654" x="2374900" y="3756025"/>
          <p14:tracePt t="86662" x="2386013" y="3756025"/>
          <p14:tracePt t="86670" x="2409825" y="3749675"/>
          <p14:tracePt t="86678" x="2433638" y="3738563"/>
          <p14:tracePt t="86686" x="2457450" y="3732213"/>
          <p14:tracePt t="86694" x="2476500" y="3732213"/>
          <p14:tracePt t="86702" x="2500313" y="3725863"/>
          <p14:tracePt t="86710" x="2530475" y="3725863"/>
          <p14:tracePt t="86718" x="2571750" y="3714750"/>
          <p14:tracePt t="86726" x="2619375" y="3708400"/>
          <p14:tracePt t="86734" x="2673350" y="3695700"/>
          <p14:tracePt t="86742" x="2738438" y="3684588"/>
          <p14:tracePt t="86750" x="2805113" y="3678238"/>
          <p14:tracePt t="86758" x="2870200" y="3671888"/>
          <p14:tracePt t="86766" x="2913063" y="3671888"/>
          <p14:tracePt t="86774" x="2947988" y="3671888"/>
          <p14:tracePt t="86782" x="2971800" y="3671888"/>
          <p14:tracePt t="86790" x="2984500" y="3671888"/>
          <p14:tracePt t="86798" x="2990850" y="3671888"/>
          <p14:tracePt t="86814" x="2995613" y="3671888"/>
          <p14:tracePt t="91726" x="2995613" y="3654425"/>
          <p14:tracePt t="91734" x="3001963" y="3641725"/>
          <p14:tracePt t="91750" x="3001963" y="3636963"/>
          <p14:tracePt t="93030" x="2990850" y="3636963"/>
          <p14:tracePt t="93038" x="2960688" y="3636963"/>
          <p14:tracePt t="93046" x="2930525" y="3636963"/>
          <p14:tracePt t="93054" x="2889250" y="3636963"/>
          <p14:tracePt t="93062" x="2835275" y="3636963"/>
          <p14:tracePt t="93070" x="2792413" y="3636963"/>
          <p14:tracePt t="93078" x="2744788" y="3636963"/>
          <p14:tracePt t="93086" x="2697163" y="3636963"/>
          <p14:tracePt t="93094" x="2649538" y="3636963"/>
          <p14:tracePt t="93103" x="2595563" y="3636963"/>
          <p14:tracePt t="93110" x="2554288" y="3636963"/>
          <p14:tracePt t="93119" x="2511425" y="3636963"/>
          <p14:tracePt t="93126" x="2487613" y="3636963"/>
          <p14:tracePt t="93135" x="2463800" y="3636963"/>
          <p14:tracePt t="93142" x="2452688" y="3636963"/>
          <p14:tracePt t="93150" x="2433638" y="3636963"/>
          <p14:tracePt t="93158" x="2409825" y="3636963"/>
          <p14:tracePt t="93166" x="2392363" y="3636963"/>
          <p14:tracePt t="93174" x="2379663" y="3636963"/>
          <p14:tracePt t="93182" x="2368550" y="3636963"/>
          <p14:tracePt t="93190" x="2355850" y="3636963"/>
          <p14:tracePt t="93198" x="2344738" y="3636963"/>
          <p14:tracePt t="93214" x="2332038" y="3636963"/>
          <p14:tracePt t="93222" x="2325688" y="3636963"/>
          <p14:tracePt t="93230" x="2320925" y="3636963"/>
          <p14:tracePt t="93238" x="2308225" y="3636963"/>
          <p14:tracePt t="93246" x="2290763" y="3636963"/>
          <p14:tracePt t="93254" x="2266950" y="3636963"/>
          <p14:tracePt t="93262" x="2224088" y="3636963"/>
          <p14:tracePt t="93270" x="2176463" y="3636963"/>
          <p14:tracePt t="93278" x="2122488" y="3636963"/>
          <p14:tracePt t="93286" x="2074863" y="3636963"/>
          <p14:tracePt t="93294" x="2027238" y="3636963"/>
          <p14:tracePt t="93302" x="1985963" y="3636963"/>
          <p14:tracePt t="93310" x="1949450" y="3636963"/>
          <p14:tracePt t="93318" x="1931988" y="3636963"/>
          <p14:tracePt t="93326" x="1919288" y="3636963"/>
          <p14:tracePt t="93334" x="1908175" y="3636963"/>
          <p14:tracePt t="93342" x="1889125" y="3636963"/>
          <p14:tracePt t="93350" x="1860550" y="3636963"/>
          <p14:tracePt t="93358" x="1811338" y="3636963"/>
          <p14:tracePt t="93366" x="1746250" y="3636963"/>
          <p14:tracePt t="93374" x="1668463" y="3636963"/>
          <p14:tracePt t="93382" x="1573213" y="3636963"/>
          <p14:tracePt t="93390" x="1489075" y="3636963"/>
          <p14:tracePt t="93398" x="1400175" y="3636963"/>
          <p14:tracePt t="93406" x="1333500" y="3636963"/>
          <p14:tracePt t="93414" x="1279525" y="3636963"/>
          <p14:tracePt t="93422" x="1249363" y="3636963"/>
          <p14:tracePt t="93430" x="1231900" y="3636963"/>
          <p14:tracePt t="93438" x="1220788" y="3636963"/>
          <p14:tracePt t="93446" x="1214438" y="3636963"/>
          <p14:tracePt t="93462" x="1201738" y="3636963"/>
          <p14:tracePt t="93470" x="1195388" y="3636963"/>
          <p14:tracePt t="93478" x="1190625" y="3636963"/>
          <p14:tracePt t="93486" x="1184275" y="3636963"/>
          <p14:tracePt t="93519" x="1171575" y="3636963"/>
          <p14:tracePt t="93559" x="1166813" y="3636963"/>
          <p14:tracePt t="93575" x="1160463" y="3636963"/>
          <p14:tracePt t="93582" x="1154113" y="3636963"/>
          <p14:tracePt t="93694" x="1147763" y="3636963"/>
          <p14:tracePt t="93934" x="1143000" y="3636963"/>
          <p14:tracePt t="93942" x="1130300" y="3636963"/>
          <p14:tracePt t="93950" x="1123950" y="3636963"/>
          <p14:tracePt t="93958" x="1112838" y="3636963"/>
          <p14:tracePt t="93966" x="1100138" y="3636963"/>
          <p14:tracePt t="93974" x="1082675" y="3641725"/>
          <p14:tracePt t="93982" x="1058863" y="3648075"/>
          <p14:tracePt t="93990" x="1035050" y="3648075"/>
          <p14:tracePt t="93998" x="1016000" y="3648075"/>
          <p14:tracePt t="94006" x="998538" y="3648075"/>
          <p14:tracePt t="94014" x="992188" y="3654425"/>
          <p14:tracePt t="94087" x="987425" y="3654425"/>
          <p14:tracePt t="94094" x="974725" y="3654425"/>
          <p14:tracePt t="94102" x="968375" y="3654425"/>
          <p14:tracePt t="94118" x="957263" y="3654425"/>
          <p14:tracePt t="94126" x="950913" y="3654425"/>
          <p14:tracePt t="94134" x="944563" y="3654425"/>
          <p14:tracePt t="94142" x="938213" y="3654425"/>
          <p14:tracePt t="94150" x="933450" y="3654425"/>
          <p14:tracePt t="94158" x="927100" y="3654425"/>
          <p14:tracePt t="94182" x="920750" y="3654425"/>
          <p14:tracePt t="94254" x="909638" y="3654425"/>
          <p14:tracePt t="94271" x="903288" y="3654425"/>
          <p14:tracePt t="94326" x="896938" y="3654425"/>
          <p14:tracePt t="94334" x="885825" y="3654425"/>
          <p14:tracePt t="94342" x="879475" y="3654425"/>
          <p14:tracePt t="94350" x="873125" y="3654425"/>
          <p14:tracePt t="94358" x="855663" y="3654425"/>
          <p14:tracePt t="94366" x="836613" y="3654425"/>
          <p14:tracePt t="94374" x="819150" y="3654425"/>
          <p14:tracePt t="94382" x="808038" y="3654425"/>
          <p14:tracePt t="94390" x="782638" y="3665538"/>
          <p14:tracePt t="94398" x="777875" y="3665538"/>
          <p14:tracePt t="94406" x="771525" y="3665538"/>
          <p14:tracePt t="94414" x="765175" y="3665538"/>
          <p14:tracePt t="94422" x="758825" y="3665538"/>
          <p14:tracePt t="94430" x="754063" y="3665538"/>
          <p14:tracePt t="94566" x="754063" y="3671888"/>
          <p14:tracePt t="94582" x="747713" y="3678238"/>
          <p14:tracePt t="94678" x="741363" y="3678238"/>
          <p14:tracePt t="94686" x="735013" y="3678238"/>
          <p14:tracePt t="94695" x="723900" y="3684588"/>
          <p14:tracePt t="94702" x="717550" y="3690938"/>
          <p14:tracePt t="94718" x="706438" y="3690938"/>
          <p14:tracePt t="94726" x="693738" y="3690938"/>
          <p14:tracePt t="94743" x="687388" y="3690938"/>
          <p14:tracePt t="94806" x="676275" y="3690938"/>
          <p14:tracePt t="94822" x="669925" y="3690938"/>
          <p14:tracePt t="94894" x="663575" y="3695700"/>
          <p14:tracePt t="94902" x="652463" y="3695700"/>
          <p14:tracePt t="94918" x="639763" y="3695700"/>
          <p14:tracePt t="94926" x="633413" y="3695700"/>
          <p14:tracePt t="94934" x="628650" y="3695700"/>
          <p14:tracePt t="94990" x="615950" y="3695700"/>
          <p14:tracePt t="94998" x="609600" y="3695700"/>
          <p14:tracePt t="95006" x="603250" y="3695700"/>
          <p14:tracePt t="95014" x="592138" y="3695700"/>
          <p14:tracePt t="95030" x="585788" y="3702050"/>
          <p14:tracePt t="95055" x="585788" y="3708400"/>
          <p14:tracePt t="95070" x="585788" y="3719513"/>
          <p14:tracePt t="95094" x="585788" y="3725863"/>
          <p14:tracePt t="95110" x="585788" y="3732213"/>
          <p14:tracePt t="95118" x="585788" y="3738563"/>
          <p14:tracePt t="95126" x="585788" y="3743325"/>
          <p14:tracePt t="95230" x="585788" y="3756025"/>
          <p14:tracePt t="95238" x="585788" y="3767138"/>
          <p14:tracePt t="95246" x="592138" y="3773488"/>
          <p14:tracePt t="95254" x="603250" y="3786188"/>
          <p14:tracePt t="95262" x="609600" y="3797300"/>
          <p14:tracePt t="95302" x="615950" y="3810000"/>
          <p14:tracePt t="95326" x="622300" y="3821113"/>
          <p14:tracePt t="95358" x="622300" y="3827463"/>
          <p14:tracePt t="95406" x="622300" y="3833813"/>
          <p14:tracePt t="95414" x="622300" y="3840163"/>
          <p14:tracePt t="95430" x="622300" y="3844925"/>
          <p14:tracePt t="95438" x="628650" y="3857625"/>
          <p14:tracePt t="95454" x="639763" y="3863975"/>
          <p14:tracePt t="95462" x="639763" y="3870325"/>
          <p14:tracePt t="95478" x="646113" y="3875088"/>
          <p14:tracePt t="95502" x="657225" y="3881438"/>
          <p14:tracePt t="95510" x="657225" y="3887788"/>
          <p14:tracePt t="95534" x="669925" y="3894138"/>
          <p14:tracePt t="95542" x="676275" y="3898900"/>
          <p14:tracePt t="95558" x="687388" y="3898900"/>
          <p14:tracePt t="95566" x="693738" y="3905250"/>
          <p14:tracePt t="95582" x="700088" y="3905250"/>
          <p14:tracePt t="95590" x="706438" y="3911600"/>
          <p14:tracePt t="95630" x="711200" y="3917950"/>
          <p14:tracePt t="95646" x="717550" y="3917950"/>
          <p14:tracePt t="95654" x="723900" y="3917950"/>
          <p14:tracePt t="95670" x="735013" y="3917950"/>
          <p14:tracePt t="95678" x="741363" y="3917950"/>
          <p14:tracePt t="95695" x="754063" y="3917950"/>
          <p14:tracePt t="95711" x="754063" y="3922713"/>
          <p14:tracePt t="95726" x="758825" y="3929063"/>
          <p14:tracePt t="95758" x="765175" y="3935413"/>
          <p14:tracePt t="95910" x="771525" y="3935413"/>
          <p14:tracePt t="95974" x="782638" y="3935413"/>
          <p14:tracePt t="95982" x="788988" y="3935413"/>
          <p14:tracePt t="95990" x="812800" y="3935413"/>
          <p14:tracePt t="95998" x="842963" y="3935413"/>
          <p14:tracePt t="96006" x="903288" y="3941763"/>
          <p14:tracePt t="96014" x="950913" y="3948113"/>
          <p14:tracePt t="96022" x="981075" y="3948113"/>
          <p14:tracePt t="96030" x="1028700" y="3948113"/>
          <p14:tracePt t="96038" x="1065213" y="3948113"/>
          <p14:tracePt t="96046" x="1093788" y="3948113"/>
          <p14:tracePt t="96054" x="1117600" y="3948113"/>
          <p14:tracePt t="96062" x="1136650" y="3948113"/>
          <p14:tracePt t="96070" x="1166813" y="3948113"/>
          <p14:tracePt t="96078" x="1184275" y="3948113"/>
          <p14:tracePt t="96086" x="1214438" y="3948113"/>
          <p14:tracePt t="96094" x="1244600" y="3948113"/>
          <p14:tracePt t="96102" x="1268413" y="3948113"/>
          <p14:tracePt t="96110" x="1292225" y="3948113"/>
          <p14:tracePt t="96118" x="1309688" y="3948113"/>
          <p14:tracePt t="96126" x="1316038" y="3948113"/>
          <p14:tracePt t="96134" x="1322388" y="3948113"/>
          <p14:tracePt t="96142" x="1327150" y="3948113"/>
          <p14:tracePt t="96326" x="1333500" y="3948113"/>
          <p14:tracePt t="96335" x="1339850" y="3948113"/>
          <p14:tracePt t="96342" x="1346200" y="3948113"/>
          <p14:tracePt t="96358" x="1350963" y="3948113"/>
          <p14:tracePt t="96382" x="1357313" y="3948113"/>
          <p14:tracePt t="96398" x="1363663" y="3948113"/>
          <p14:tracePt t="96406" x="1370013" y="3948113"/>
          <p14:tracePt t="96414" x="1374775" y="3948113"/>
          <p14:tracePt t="96422" x="1381125" y="3948113"/>
          <p14:tracePt t="96814" x="1393825" y="3948113"/>
          <p14:tracePt t="96823" x="1400175" y="3941763"/>
          <p14:tracePt t="96830" x="1417638" y="3929063"/>
          <p14:tracePt t="96838" x="1435100" y="3929063"/>
          <p14:tracePt t="96846" x="1452563" y="3922713"/>
          <p14:tracePt t="96854" x="1471613" y="3917950"/>
          <p14:tracePt t="96862" x="1495425" y="3905250"/>
          <p14:tracePt t="96870" x="1512888" y="3898900"/>
          <p14:tracePt t="96878" x="1536700" y="3894138"/>
          <p14:tracePt t="96886" x="1566863" y="3881438"/>
          <p14:tracePt t="96894" x="1608138" y="3875088"/>
          <p14:tracePt t="96902" x="1644650" y="3875088"/>
          <p14:tracePt t="96910" x="1681163" y="3875088"/>
          <p14:tracePt t="96918" x="1722438" y="3875088"/>
          <p14:tracePt t="96926" x="1770063" y="3875088"/>
          <p14:tracePt t="96934" x="1824038" y="3875088"/>
          <p14:tracePt t="96942" x="1889125" y="3875088"/>
          <p14:tracePt t="96950" x="1955800" y="3875088"/>
          <p14:tracePt t="96958" x="2016125" y="3875088"/>
          <p14:tracePt t="96966" x="2081213" y="3875088"/>
          <p14:tracePt t="96974" x="2128838" y="3875088"/>
          <p14:tracePt t="96982" x="2159000" y="3875088"/>
          <p14:tracePt t="96990" x="2182813" y="3875088"/>
          <p14:tracePt t="96998" x="2195513" y="3875088"/>
          <p14:tracePt t="97014" x="2200275" y="3875088"/>
          <p14:tracePt t="97174" x="2176463" y="3875088"/>
          <p14:tracePt t="97182" x="2159000" y="3875088"/>
          <p14:tracePt t="97190" x="2128838" y="3887788"/>
          <p14:tracePt t="97198" x="2105025" y="3887788"/>
          <p14:tracePt t="97206" x="2087563" y="3887788"/>
          <p14:tracePt t="97214" x="2063750" y="3887788"/>
          <p14:tracePt t="97222" x="2039938" y="3887788"/>
          <p14:tracePt t="97230" x="2016125" y="3887788"/>
          <p14:tracePt t="97238" x="1985963" y="3887788"/>
          <p14:tracePt t="97246" x="1962150" y="3894138"/>
          <p14:tracePt t="97254" x="1949450" y="3898900"/>
          <p14:tracePt t="97262" x="1943100" y="3898900"/>
          <p14:tracePt t="97270" x="1931988" y="3898900"/>
          <p14:tracePt t="97286" x="1925638" y="3898900"/>
          <p14:tracePt t="97294" x="1919288" y="3898900"/>
          <p14:tracePt t="97302" x="1912938" y="3898900"/>
          <p14:tracePt t="97318" x="1908175" y="3898900"/>
          <p14:tracePt t="97326" x="1908175" y="3905250"/>
          <p14:tracePt t="97334" x="1895475" y="3911600"/>
          <p14:tracePt t="97351" x="1889125" y="3911600"/>
          <p14:tracePt t="97358" x="1884363" y="3911600"/>
          <p14:tracePt t="97366" x="1878013" y="3911600"/>
          <p14:tracePt t="97382" x="1871663" y="3911600"/>
          <p14:tracePt t="97438" x="1865313" y="3911600"/>
          <p14:tracePt t="97446" x="1860550" y="3911600"/>
          <p14:tracePt t="97462" x="1854200" y="3911600"/>
          <p14:tracePt t="97638" x="1854200" y="3917950"/>
          <p14:tracePt t="97654" x="1860550" y="3917950"/>
          <p14:tracePt t="97662" x="1865313" y="3917950"/>
          <p14:tracePt t="97686" x="1871663" y="3917950"/>
          <p14:tracePt t="97694" x="1884363" y="3922713"/>
          <p14:tracePt t="97702" x="1889125" y="3929063"/>
          <p14:tracePt t="97710" x="1895475" y="3935413"/>
          <p14:tracePt t="97718" x="1901825" y="3935413"/>
          <p14:tracePt t="97735" x="1912938" y="3948113"/>
          <p14:tracePt t="97742" x="1919288" y="3948113"/>
          <p14:tracePt t="97758" x="1925638" y="3948113"/>
          <p14:tracePt t="97774" x="1931988" y="3948113"/>
          <p14:tracePt t="97782" x="1938338" y="3948113"/>
          <p14:tracePt t="97798" x="1943100" y="3952875"/>
          <p14:tracePt t="97806" x="1949450" y="3952875"/>
          <p14:tracePt t="97822" x="1955800" y="3952875"/>
          <p14:tracePt t="98070" x="1966913" y="3965575"/>
          <p14:tracePt t="98078" x="1973263" y="3965575"/>
          <p14:tracePt t="98094" x="1979613" y="3971925"/>
          <p14:tracePt t="98102" x="1985963" y="3976688"/>
          <p14:tracePt t="98142" x="1997075" y="3983038"/>
          <p14:tracePt t="98150" x="2009775" y="3989388"/>
          <p14:tracePt t="98158" x="2027238" y="3989388"/>
          <p14:tracePt t="98166" x="2039938" y="3995738"/>
          <p14:tracePt t="98174" x="2068513" y="4006850"/>
          <p14:tracePt t="98182" x="2087563" y="4013200"/>
          <p14:tracePt t="98190" x="2093913" y="4013200"/>
          <p14:tracePt t="98198" x="2098675" y="4013200"/>
          <p14:tracePt t="98206" x="2105025" y="4013200"/>
          <p14:tracePt t="98254" x="2111375" y="4013200"/>
          <p14:tracePt t="98262" x="2122488" y="4013200"/>
          <p14:tracePt t="98270" x="2135188" y="4013200"/>
          <p14:tracePt t="98278" x="2141538" y="4013200"/>
          <p14:tracePt t="98286" x="2159000" y="4013200"/>
          <p14:tracePt t="98302" x="2165350" y="4013200"/>
          <p14:tracePt t="98310" x="2170113" y="4013200"/>
          <p14:tracePt t="98318" x="2176463" y="4013200"/>
          <p14:tracePt t="98326" x="2182813" y="4013200"/>
          <p14:tracePt t="98367" x="2189163" y="4013200"/>
          <p14:tracePt t="98374" x="2195513" y="4013200"/>
          <p14:tracePt t="98382" x="2200275" y="4013200"/>
          <p14:tracePt t="98391" x="2206625" y="4013200"/>
          <p14:tracePt t="98406" x="2212975" y="4013200"/>
          <p14:tracePt t="98414" x="2224088" y="4013200"/>
          <p14:tracePt t="98422" x="2236788" y="4013200"/>
          <p14:tracePt t="98430" x="2247900" y="4013200"/>
          <p14:tracePt t="98438" x="2254250" y="4013200"/>
          <p14:tracePt t="99190" x="2247900" y="4013200"/>
          <p14:tracePt t="99198" x="2230438" y="4013200"/>
          <p14:tracePt t="99206" x="2206625" y="4013200"/>
          <p14:tracePt t="99214" x="2182813" y="4013200"/>
          <p14:tracePt t="99222" x="2146300" y="4013200"/>
          <p14:tracePt t="99230" x="2111375" y="4013200"/>
          <p14:tracePt t="99238" x="2074863" y="4013200"/>
          <p14:tracePt t="99246" x="2044700" y="4013200"/>
          <p14:tracePt t="99254" x="2009775" y="4013200"/>
          <p14:tracePt t="99262" x="1985963" y="4013200"/>
          <p14:tracePt t="99270" x="1962150" y="4013200"/>
          <p14:tracePt t="99278" x="1943100" y="4013200"/>
          <p14:tracePt t="99286" x="1931988" y="4013200"/>
          <p14:tracePt t="99294" x="1912938" y="4013200"/>
          <p14:tracePt t="99302" x="1895475" y="4013200"/>
          <p14:tracePt t="99310" x="1878013" y="4013200"/>
          <p14:tracePt t="99318" x="1847850" y="4013200"/>
          <p14:tracePt t="99326" x="1806575" y="4013200"/>
          <p14:tracePt t="99334" x="1758950" y="4013200"/>
          <p14:tracePt t="99343" x="1704975" y="4013200"/>
          <p14:tracePt t="99350" x="1631950" y="4013200"/>
          <p14:tracePt t="99358" x="1584325" y="4019550"/>
          <p14:tracePt t="99366" x="1530350" y="4024313"/>
          <p14:tracePt t="99374" x="1501775" y="4024313"/>
          <p14:tracePt t="99382" x="1471613" y="4024313"/>
          <p14:tracePt t="99390" x="1452563" y="4024313"/>
          <p14:tracePt t="99398" x="1435100" y="4024313"/>
          <p14:tracePt t="99406" x="1411288" y="4024313"/>
          <p14:tracePt t="99415" x="1381125" y="4024313"/>
          <p14:tracePt t="99422" x="1357313" y="4024313"/>
          <p14:tracePt t="99430" x="1339850" y="4024313"/>
          <p14:tracePt t="99438" x="1327150" y="4024313"/>
          <p14:tracePt t="99446" x="1322388" y="4037013"/>
          <p14:tracePt t="99454" x="1309688" y="4037013"/>
          <p14:tracePt t="99470" x="1303338" y="4037013"/>
          <p14:tracePt t="99478" x="1296988" y="4037013"/>
          <p14:tracePt t="99486" x="1285875" y="4043363"/>
          <p14:tracePt t="99494" x="1279525" y="4049713"/>
          <p14:tracePt t="99510" x="1273175" y="4054475"/>
          <p14:tracePt t="99518" x="1268413" y="4060825"/>
          <p14:tracePt t="99534" x="1262063" y="4060825"/>
          <p14:tracePt t="99542" x="1262063" y="4073525"/>
          <p14:tracePt t="99550" x="1255713" y="4090988"/>
          <p14:tracePt t="99558" x="1249363" y="4097338"/>
          <p14:tracePt t="99566" x="1244600" y="4102100"/>
          <p14:tracePt t="99582" x="1244600" y="4114800"/>
          <p14:tracePt t="99622" x="1244600" y="4121150"/>
          <p14:tracePt t="99638" x="1249363" y="4121150"/>
          <p14:tracePt t="99646" x="1249363" y="4127500"/>
          <p14:tracePt t="99662" x="1262063" y="4127500"/>
          <p14:tracePt t="99671" x="1268413" y="4127500"/>
          <p14:tracePt t="99686" x="1279525" y="4127500"/>
          <p14:tracePt t="99694" x="1285875" y="4127500"/>
          <p14:tracePt t="99710" x="1296988" y="4127500"/>
          <p14:tracePt t="99727" x="1303338" y="4127500"/>
          <p14:tracePt t="99750" x="1309688" y="4127500"/>
          <p14:tracePt t="99758" x="1316038" y="4127500"/>
          <p14:tracePt t="99766" x="1327150" y="4127500"/>
          <p14:tracePt t="99774" x="1339850" y="4127500"/>
          <p14:tracePt t="99782" x="1357313" y="4127500"/>
          <p14:tracePt t="99790" x="1374775" y="4127500"/>
          <p14:tracePt t="99798" x="1387475" y="4127500"/>
          <p14:tracePt t="99806" x="1400175" y="4127500"/>
          <p14:tracePt t="99823" x="1404938" y="4127500"/>
          <p14:tracePt t="99830" x="1411288" y="4127500"/>
          <p14:tracePt t="99846" x="1417638" y="4127500"/>
          <p14:tracePt t="99854" x="1428750" y="4127500"/>
          <p14:tracePt t="99862" x="1447800" y="4127500"/>
          <p14:tracePt t="99870" x="1465263" y="4127500"/>
          <p14:tracePt t="99879" x="1495425" y="4127500"/>
          <p14:tracePt t="99886" x="1519238" y="4127500"/>
          <p14:tracePt t="99894" x="1543050" y="4127500"/>
          <p14:tracePt t="99902" x="1566863" y="4127500"/>
          <p14:tracePt t="99910" x="1590675" y="4127500"/>
          <p14:tracePt t="99918" x="1608138" y="4127500"/>
          <p14:tracePt t="99926" x="1627188" y="4127500"/>
          <p14:tracePt t="99934" x="1638300" y="4121150"/>
          <p14:tracePt t="99942" x="1644650" y="4121150"/>
          <p14:tracePt t="99950" x="1651000" y="4121150"/>
          <p14:tracePt t="99958" x="1668463" y="4121150"/>
          <p14:tracePt t="99966" x="1698625" y="4108450"/>
          <p14:tracePt t="99974" x="1709738" y="4102100"/>
          <p14:tracePt t="99982" x="1722438" y="4102100"/>
          <p14:tracePt t="99990" x="1733550" y="4102100"/>
          <p14:tracePt t="99998" x="1746250" y="4102100"/>
          <p14:tracePt t="100006" x="1758950" y="4102100"/>
          <p14:tracePt t="100014" x="1758950" y="4097338"/>
          <p14:tracePt t="100038" x="1763713" y="4097338"/>
          <p14:tracePt t="100054" x="1770063" y="4097338"/>
          <p14:tracePt t="100062" x="1776413" y="4097338"/>
          <p14:tracePt t="100070" x="1793875" y="4097338"/>
          <p14:tracePt t="100078" x="1806575" y="4097338"/>
          <p14:tracePt t="100086" x="1824038" y="4097338"/>
          <p14:tracePt t="100094" x="1836738" y="4097338"/>
          <p14:tracePt t="100102" x="1847850" y="4097338"/>
          <p14:tracePt t="100110" x="1854200" y="4097338"/>
          <p14:tracePt t="100118" x="1860550" y="4097338"/>
          <p14:tracePt t="100174" x="1871663" y="4097338"/>
          <p14:tracePt t="100182" x="1884363" y="4097338"/>
          <p14:tracePt t="100190" x="1908175" y="4102100"/>
          <p14:tracePt t="100198" x="1919288" y="4102100"/>
          <p14:tracePt t="100206" x="1931988" y="4114800"/>
          <p14:tracePt t="100214" x="1949450" y="4121150"/>
          <p14:tracePt t="100222" x="1962150" y="4132263"/>
          <p14:tracePt t="100230" x="1979613" y="4138613"/>
          <p14:tracePt t="100310" x="1997075" y="4144963"/>
          <p14:tracePt t="100318" x="2016125" y="4151313"/>
          <p14:tracePt t="100327" x="2027238" y="4162425"/>
          <p14:tracePt t="100334" x="2051050" y="4168775"/>
          <p14:tracePt t="100342" x="2068513" y="4175125"/>
          <p14:tracePt t="100350" x="2087563" y="4179888"/>
          <p14:tracePt t="100358" x="2093913" y="4186238"/>
          <p14:tracePt t="100519" x="2098675" y="4186238"/>
          <p14:tracePt t="100534" x="2111375" y="4186238"/>
          <p14:tracePt t="100542" x="2122488" y="4186238"/>
          <p14:tracePt t="100550" x="2141538" y="4186238"/>
          <p14:tracePt t="100559" x="2159000" y="4186238"/>
          <p14:tracePt t="100566" x="2176463" y="4186238"/>
          <p14:tracePt t="100574" x="2195513" y="4186238"/>
          <p14:tracePt t="100582" x="2219325" y="4186238"/>
          <p14:tracePt t="100590" x="2236788" y="4186238"/>
          <p14:tracePt t="100598" x="2247900" y="4186238"/>
          <p14:tracePt t="100606" x="2266950" y="4186238"/>
          <p14:tracePt t="100614" x="2278063" y="4186238"/>
          <p14:tracePt t="100622" x="2290763" y="4186238"/>
          <p14:tracePt t="100630" x="2308225" y="4186238"/>
          <p14:tracePt t="100638" x="2325688" y="4186238"/>
          <p14:tracePt t="100646" x="2355850" y="4186238"/>
          <p14:tracePt t="100654" x="2398713" y="4186238"/>
          <p14:tracePt t="100662" x="2427288" y="4186238"/>
          <p14:tracePt t="100670" x="2457450" y="4186238"/>
          <p14:tracePt t="100678" x="2481263" y="4186238"/>
          <p14:tracePt t="100686" x="2500313" y="4186238"/>
          <p14:tracePt t="100694" x="2524125" y="4186238"/>
          <p14:tracePt t="100702" x="2554288" y="4186238"/>
          <p14:tracePt t="100711" x="2565400" y="4186238"/>
          <p14:tracePt t="100718" x="2582863" y="4186238"/>
          <p14:tracePt t="100726" x="2606675" y="4192588"/>
          <p14:tracePt t="100734" x="2625725" y="4198938"/>
          <p14:tracePt t="100742" x="2649538" y="4205288"/>
          <p14:tracePt t="100750" x="2684463" y="4210050"/>
          <p14:tracePt t="100758" x="2727325" y="4216400"/>
          <p14:tracePt t="100766" x="2757488" y="4222750"/>
          <p14:tracePt t="100774" x="2774950" y="4222750"/>
          <p14:tracePt t="100782" x="2805113" y="4233863"/>
          <p14:tracePt t="100790" x="2816225" y="4240213"/>
          <p14:tracePt t="100806" x="2822575" y="4240213"/>
          <p14:tracePt t="101278" x="2811463" y="4240213"/>
          <p14:tracePt t="101286" x="2805113" y="4240213"/>
          <p14:tracePt t="101294" x="2787650" y="4240213"/>
          <p14:tracePt t="101302" x="2781300" y="4240213"/>
          <p14:tracePt t="101310" x="2757488" y="4229100"/>
          <p14:tracePt t="101319" x="2738438" y="4229100"/>
          <p14:tracePt t="101326" x="2714625" y="4229100"/>
          <p14:tracePt t="101334" x="2667000" y="4229100"/>
          <p14:tracePt t="101342" x="2601913" y="4229100"/>
          <p14:tracePt t="101350" x="2524125" y="4229100"/>
          <p14:tracePt t="101358" x="2446338" y="4229100"/>
          <p14:tracePt t="101366" x="2362200" y="4229100"/>
          <p14:tracePt t="101374" x="2284413" y="4240213"/>
          <p14:tracePt t="101382" x="2200275" y="4252913"/>
          <p14:tracePt t="101390" x="2128838" y="4264025"/>
          <p14:tracePt t="101398" x="2063750" y="4281488"/>
          <p14:tracePt t="101406" x="2009775" y="4300538"/>
          <p14:tracePt t="101414" x="1943100" y="4306888"/>
          <p14:tracePt t="101422" x="1878013" y="4318000"/>
          <p14:tracePt t="101430" x="1811338" y="4330700"/>
          <p14:tracePt t="101438" x="1739900" y="4335463"/>
          <p14:tracePt t="101446" x="1662113" y="4341813"/>
          <p14:tracePt t="101454" x="1597025" y="4341813"/>
          <p14:tracePt t="101462" x="1536700" y="4341813"/>
          <p14:tracePt t="101470" x="1489075" y="4341813"/>
          <p14:tracePt t="101478" x="1465263" y="4341813"/>
          <p14:tracePt t="101486" x="1447800" y="4341813"/>
          <p14:tracePt t="101494" x="1435100" y="4341813"/>
          <p14:tracePt t="101502" x="1428750" y="4341813"/>
          <p14:tracePt t="101510" x="1423988" y="4341813"/>
          <p14:tracePt t="101518" x="1411288" y="4348163"/>
          <p14:tracePt t="101526" x="1400175" y="4354513"/>
          <p14:tracePt t="101534" x="1393825" y="4354513"/>
          <p14:tracePt t="101542" x="1370013" y="4365625"/>
          <p14:tracePt t="101550" x="1333500" y="4371975"/>
          <p14:tracePt t="101558" x="1296988" y="4378325"/>
          <p14:tracePt t="101566" x="1255713" y="4389438"/>
          <p14:tracePt t="101574" x="1225550" y="4395788"/>
          <p14:tracePt t="101582" x="1214438" y="4395788"/>
          <p14:tracePt t="101590" x="1195388" y="4402138"/>
          <p14:tracePt t="101598" x="1184275" y="4408488"/>
          <p14:tracePt t="101630" x="1177925" y="4408488"/>
          <p14:tracePt t="101638" x="1171575" y="4413250"/>
          <p14:tracePt t="101646" x="1160463" y="4419600"/>
          <p14:tracePt t="101662" x="1143000" y="4419600"/>
          <p14:tracePt t="101670" x="1130300" y="4425950"/>
          <p14:tracePt t="101678" x="1112838" y="4437063"/>
          <p14:tracePt t="101686" x="1082675" y="4449763"/>
          <p14:tracePt t="101694" x="1058863" y="4449763"/>
          <p14:tracePt t="101702" x="1035050" y="4449763"/>
          <p14:tracePt t="101711" x="998538" y="4462463"/>
          <p14:tracePt t="101718" x="981075" y="4467225"/>
          <p14:tracePt t="101727" x="968375" y="4473575"/>
          <p14:tracePt t="101734" x="957263" y="4479925"/>
          <p14:tracePt t="101742" x="950913" y="4479925"/>
          <p14:tracePt t="101750" x="944563" y="4479925"/>
          <p14:tracePt t="101926" x="950913" y="4479925"/>
          <p14:tracePt t="101942" x="957263" y="4479925"/>
          <p14:tracePt t="101950" x="974725" y="4479925"/>
          <p14:tracePt t="101958" x="992188" y="4479925"/>
          <p14:tracePt t="101966" x="1011238" y="4473575"/>
          <p14:tracePt t="101974" x="1028700" y="4467225"/>
          <p14:tracePt t="101982" x="1039813" y="4467225"/>
          <p14:tracePt t="101990" x="1052513" y="4467225"/>
          <p14:tracePt t="101998" x="1069975" y="4467225"/>
          <p14:tracePt t="102006" x="1089025" y="4467225"/>
          <p14:tracePt t="102014" x="1100138" y="4467225"/>
          <p14:tracePt t="102022" x="1112838" y="4467225"/>
          <p14:tracePt t="102030" x="1123950" y="4467225"/>
          <p14:tracePt t="102046" x="1130300" y="4467225"/>
          <p14:tracePt t="102062" x="1136650" y="4467225"/>
          <p14:tracePt t="102078" x="1143000" y="4467225"/>
          <p14:tracePt t="102086" x="1147763" y="4467225"/>
          <p14:tracePt t="102095" x="1166813" y="4467225"/>
          <p14:tracePt t="102102" x="1184275" y="4467225"/>
          <p14:tracePt t="102110" x="1214438" y="4467225"/>
          <p14:tracePt t="102118" x="1255713" y="4467225"/>
          <p14:tracePt t="102126" x="1273175" y="4467225"/>
          <p14:tracePt t="102134" x="1296988" y="4467225"/>
          <p14:tracePt t="102142" x="1316038" y="4467225"/>
          <p14:tracePt t="102150" x="1322388" y="4467225"/>
          <p14:tracePt t="102158" x="1327150" y="4467225"/>
          <p14:tracePt t="102678" x="1322388" y="4467225"/>
          <p14:tracePt t="102686" x="1316038" y="4467225"/>
          <p14:tracePt t="102694" x="1303338" y="4467225"/>
          <p14:tracePt t="102702" x="1292225" y="4467225"/>
          <p14:tracePt t="102718" x="1285875" y="4467225"/>
          <p14:tracePt t="102966" x="1292225" y="4467225"/>
          <p14:tracePt t="102974" x="1296988" y="4467225"/>
          <p14:tracePt t="102982" x="1309688" y="4462463"/>
          <p14:tracePt t="102990" x="1316038" y="4456113"/>
          <p14:tracePt t="102998" x="1322388" y="4456113"/>
          <p14:tracePt t="103006" x="1327150" y="4456113"/>
          <p14:tracePt t="103014" x="1333500" y="4456113"/>
          <p14:tracePt t="103022" x="1346200" y="4449763"/>
          <p14:tracePt t="103038" x="1363663" y="4449763"/>
          <p14:tracePt t="103046" x="1374775" y="4449763"/>
          <p14:tracePt t="103054" x="1387475" y="4449763"/>
          <p14:tracePt t="103062" x="1404938" y="4437063"/>
          <p14:tracePt t="103070" x="1423988" y="4437063"/>
          <p14:tracePt t="103078" x="1435100" y="4437063"/>
          <p14:tracePt t="103086" x="1452563" y="4432300"/>
          <p14:tracePt t="103094" x="1471613" y="4425950"/>
          <p14:tracePt t="103102" x="1482725" y="4425950"/>
          <p14:tracePt t="103110" x="1512888" y="4413250"/>
          <p14:tracePt t="103118" x="1554163" y="4408488"/>
          <p14:tracePt t="103126" x="1579563" y="4402138"/>
          <p14:tracePt t="103134" x="1614488" y="4402138"/>
          <p14:tracePt t="103142" x="1651000" y="4389438"/>
          <p14:tracePt t="103150" x="1674813" y="4384675"/>
          <p14:tracePt t="103158" x="1692275" y="4378325"/>
          <p14:tracePt t="103166" x="1704975" y="4371975"/>
          <p14:tracePt t="103174" x="1716088" y="4371975"/>
          <p14:tracePt t="103182" x="1722438" y="4365625"/>
          <p14:tracePt t="103190" x="1733550" y="4359275"/>
          <p14:tracePt t="103198" x="1746250" y="4354513"/>
          <p14:tracePt t="103206" x="1752600" y="4354513"/>
          <p14:tracePt t="103214" x="1758950" y="4354513"/>
          <p14:tracePt t="103222" x="1763713" y="4341813"/>
          <p14:tracePt t="103230" x="1770063" y="4341813"/>
          <p14:tracePt t="103246" x="1776413" y="4341813"/>
          <p14:tracePt t="103478" x="1782763" y="4341813"/>
          <p14:tracePt t="103486" x="1793875" y="4341813"/>
          <p14:tracePt t="103518" x="1800225" y="4341813"/>
          <p14:tracePt t="103566" x="1806575" y="4341813"/>
          <p14:tracePt t="103574" x="1811338" y="4341813"/>
          <p14:tracePt t="103598" x="1824038" y="4341813"/>
          <p14:tracePt t="103614" x="1830388" y="4341813"/>
          <p14:tracePt t="103638" x="1836738" y="4341813"/>
          <p14:tracePt t="103654" x="1841500" y="4341813"/>
          <p14:tracePt t="103662" x="1854200" y="4341813"/>
          <p14:tracePt t="103670" x="1865313" y="4341813"/>
          <p14:tracePt t="103678" x="1878013" y="4341813"/>
          <p14:tracePt t="103686" x="1895475" y="4341813"/>
          <p14:tracePt t="103694" x="1912938" y="4341813"/>
          <p14:tracePt t="103702" x="1938338" y="4341813"/>
          <p14:tracePt t="103710" x="1973263" y="4348163"/>
          <p14:tracePt t="103718" x="2003425" y="4354513"/>
          <p14:tracePt t="103726" x="2033588" y="4359275"/>
          <p14:tracePt t="103734" x="2074863" y="4365625"/>
          <p14:tracePt t="103742" x="2117725" y="4378325"/>
          <p14:tracePt t="103750" x="2159000" y="4384675"/>
          <p14:tracePt t="103758" x="2189163" y="4384675"/>
          <p14:tracePt t="103766" x="2236788" y="4384675"/>
          <p14:tracePt t="103774" x="2273300" y="4384675"/>
          <p14:tracePt t="103782" x="2301875" y="4384675"/>
          <p14:tracePt t="103790" x="2320925" y="4384675"/>
          <p14:tracePt t="103798" x="2332038" y="4384675"/>
          <p14:tracePt t="103806" x="2344738" y="4384675"/>
          <p14:tracePt t="103814" x="2349500" y="4384675"/>
          <p14:tracePt t="103822" x="2355850" y="4384675"/>
          <p14:tracePt t="103830" x="2362200" y="4384675"/>
          <p14:tracePt t="103846" x="2374900" y="4384675"/>
          <p14:tracePt t="103854" x="2392363" y="4384675"/>
          <p14:tracePt t="103862" x="2409825" y="4384675"/>
          <p14:tracePt t="103870" x="2433638" y="4384675"/>
          <p14:tracePt t="103878" x="2446338" y="4384675"/>
          <p14:tracePt t="103886" x="2463800" y="4384675"/>
          <p14:tracePt t="103894" x="2476500" y="4384675"/>
          <p14:tracePt t="103910" x="2481263" y="4384675"/>
          <p14:tracePt t="103942" x="2481263" y="4378325"/>
          <p14:tracePt t="103966" x="2493963" y="4371975"/>
          <p14:tracePt t="103982" x="2500313" y="4371975"/>
          <p14:tracePt t="103990" x="2505075" y="4371975"/>
          <p14:tracePt t="103998" x="2511425" y="4371975"/>
          <p14:tracePt t="104078" x="2524125" y="4371975"/>
          <p14:tracePt t="104086" x="2535238" y="4365625"/>
          <p14:tracePt t="104094" x="2541588" y="4365625"/>
          <p14:tracePt t="104102" x="2559050" y="4365625"/>
          <p14:tracePt t="104110" x="2571750" y="4365625"/>
          <p14:tracePt t="104119" x="2601913" y="4365625"/>
          <p14:tracePt t="104126" x="2632075" y="4371975"/>
          <p14:tracePt t="104134" x="2660650" y="4384675"/>
          <p14:tracePt t="104142" x="2690813" y="4389438"/>
          <p14:tracePt t="104150" x="2703513" y="4395788"/>
          <p14:tracePt t="104158" x="2714625" y="4402138"/>
          <p14:tracePt t="104166" x="2727325" y="4402138"/>
          <p14:tracePt t="104174" x="2751138" y="4413250"/>
          <p14:tracePt t="104183" x="2762250" y="4413250"/>
          <p14:tracePt t="104190" x="2774950" y="4413250"/>
          <p14:tracePt t="104198" x="2798763" y="4413250"/>
          <p14:tracePt t="104206" x="2822575" y="4413250"/>
          <p14:tracePt t="104214" x="2846388" y="4413250"/>
          <p14:tracePt t="104222" x="2859088" y="4413250"/>
          <p14:tracePt t="104231" x="2876550" y="4413250"/>
          <p14:tracePt t="104238" x="2894013" y="4413250"/>
          <p14:tracePt t="104246" x="2913063" y="4413250"/>
          <p14:tracePt t="104262" x="2917825" y="4413250"/>
          <p14:tracePt t="104294" x="2924175" y="4413250"/>
          <p14:tracePt t="104310" x="2930525" y="4413250"/>
          <p14:tracePt t="104318" x="2941638" y="4413250"/>
          <p14:tracePt t="104326" x="2954338" y="4413250"/>
          <p14:tracePt t="104334" x="2967038" y="4413250"/>
          <p14:tracePt t="104342" x="2978150" y="4413250"/>
          <p14:tracePt t="104350" x="2984500" y="4413250"/>
          <p14:tracePt t="104358" x="2990850" y="4413250"/>
          <p14:tracePt t="104630" x="2990850" y="4419600"/>
          <p14:tracePt t="104654" x="2978150" y="4432300"/>
          <p14:tracePt t="104662" x="2971800" y="4437063"/>
          <p14:tracePt t="104671" x="2967038" y="4449763"/>
          <p14:tracePt t="104678" x="2954338" y="4456113"/>
          <p14:tracePt t="104686" x="2941638" y="4467225"/>
          <p14:tracePt t="104694" x="2924175" y="4473575"/>
          <p14:tracePt t="104702" x="2906713" y="4486275"/>
          <p14:tracePt t="104710" x="2894013" y="4491038"/>
          <p14:tracePt t="104718" x="2876550" y="4497388"/>
          <p14:tracePt t="104726" x="2870200" y="4503738"/>
          <p14:tracePt t="104734" x="2863850" y="4503738"/>
          <p14:tracePt t="104742" x="2846388" y="4503738"/>
          <p14:tracePt t="104750" x="2835275" y="4510088"/>
          <p14:tracePt t="104758" x="2828925" y="4514850"/>
          <p14:tracePt t="104766" x="2811463" y="4521200"/>
          <p14:tracePt t="104774" x="2798763" y="4527550"/>
          <p14:tracePt t="104782" x="2781300" y="4533900"/>
          <p14:tracePt t="104790" x="2768600" y="4538663"/>
          <p14:tracePt t="104798" x="2762250" y="4545013"/>
          <p14:tracePt t="104814" x="2757488" y="4545013"/>
          <p14:tracePt t="104967" x="2774950" y="4545013"/>
          <p14:tracePt t="104975" x="2792413" y="4545013"/>
          <p14:tracePt t="104982" x="2835275" y="4564063"/>
          <p14:tracePt t="104991" x="2882900" y="4575175"/>
          <p14:tracePt t="104998" x="2930525" y="4592638"/>
          <p14:tracePt t="105006" x="2978150" y="4605338"/>
          <p14:tracePt t="105014" x="3025775" y="4622800"/>
          <p14:tracePt t="105023" x="3049588" y="4629150"/>
          <p14:tracePt t="105030" x="3068638" y="4635500"/>
          <p14:tracePt t="105038" x="3073400" y="4635500"/>
          <p14:tracePt t="105174" x="3079750" y="4635500"/>
        </p14:tracePtLst>
      </p14:laserTraceLst>
    </p:ext>
  </p:extLs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6" name="Google Shape;3576;p44"/>
          <p:cNvSpPr txBox="1">
            <a:spLocks noGrp="1"/>
          </p:cNvSpPr>
          <p:nvPr>
            <p:ph type="title"/>
          </p:nvPr>
        </p:nvSpPr>
        <p:spPr>
          <a:xfrm>
            <a:off x="569538" y="2398835"/>
            <a:ext cx="5452444" cy="227113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dirty="0">
                <a:latin typeface="Kozuka Gothic Pro H" panose="020B0800000000000000" pitchFamily="34" charset="-128"/>
                <a:ea typeface="Kozuka Gothic Pro H" panose="020B0800000000000000" pitchFamily="34" charset="-128"/>
              </a:rPr>
              <a:t>Work Breakdown Structure (WBS)</a:t>
            </a:r>
          </a:p>
        </p:txBody>
      </p:sp>
      <p:sp>
        <p:nvSpPr>
          <p:cNvPr id="3578" name="Google Shape;3578;p44"/>
          <p:cNvSpPr txBox="1">
            <a:spLocks noGrp="1"/>
          </p:cNvSpPr>
          <p:nvPr>
            <p:ph type="title" idx="2"/>
          </p:nvPr>
        </p:nvSpPr>
        <p:spPr>
          <a:xfrm>
            <a:off x="713225" y="539500"/>
            <a:ext cx="19977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07</a:t>
            </a:r>
            <a:endParaRPr dirty="0"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835107E7-0AC1-4E61-84F0-2EE2CDB25AA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4381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73157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11085">
        <p159:morph option="byObject"/>
      </p:transition>
    </mc:Choice>
    <mc:Fallback>
      <p:transition spd="slow" advTm="1108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452" x="3665538" y="2619375"/>
          <p14:tracePt t="460" x="3665538" y="2613025"/>
          <p14:tracePt t="468" x="3665538" y="2595563"/>
          <p14:tracePt t="476" x="3654425" y="2584450"/>
          <p14:tracePt t="516" x="3654425" y="2578100"/>
          <p14:tracePt t="524" x="3654425" y="2571750"/>
          <p14:tracePt t="532" x="3660775" y="2554288"/>
          <p14:tracePt t="540" x="3665538" y="2535238"/>
          <p14:tracePt t="548" x="3665538" y="2517775"/>
          <p14:tracePt t="556" x="3665538" y="2487613"/>
          <p14:tracePt t="564" x="3665538" y="2457450"/>
          <p14:tracePt t="572" x="3671888" y="2428875"/>
          <p14:tracePt t="580" x="3684588" y="2398713"/>
          <p14:tracePt t="588" x="3689350" y="2374900"/>
          <p14:tracePt t="596" x="3713163" y="2344738"/>
          <p14:tracePt t="604" x="3732213" y="2314575"/>
          <p14:tracePt t="612" x="3749675" y="2297113"/>
          <p14:tracePt t="620" x="3749675" y="2290763"/>
          <p14:tracePt t="628" x="3749675" y="2273300"/>
          <p14:tracePt t="636" x="3749675" y="2266950"/>
          <p14:tracePt t="644" x="3749675" y="2260600"/>
          <p14:tracePt t="652" x="3749675" y="2254250"/>
          <p14:tracePt t="668" x="3749675" y="2249488"/>
          <p14:tracePt t="676" x="3749675" y="2243138"/>
          <p14:tracePt t="684" x="3762375" y="2236788"/>
          <p14:tracePt t="692" x="3767138" y="2224088"/>
          <p14:tracePt t="700" x="3786188" y="2206625"/>
          <p14:tracePt t="708" x="3803650" y="2195513"/>
          <p14:tracePt t="716" x="3821113" y="2176463"/>
          <p14:tracePt t="724" x="3833813" y="2176463"/>
          <p14:tracePt t="732" x="3833813" y="2171700"/>
          <p14:tracePt t="740" x="3840163" y="2171700"/>
          <p14:tracePt t="748" x="3844925" y="2171700"/>
          <p14:tracePt t="820" x="3851275" y="2165350"/>
          <p14:tracePt t="996" x="3844925" y="2165350"/>
          <p14:tracePt t="1076" x="3840163" y="2165350"/>
          <p14:tracePt t="1084" x="3833813" y="2165350"/>
          <p14:tracePt t="1100" x="3827463" y="2165350"/>
          <p14:tracePt t="1108" x="3814763" y="2165350"/>
          <p14:tracePt t="1124" x="3810000" y="2165350"/>
          <p14:tracePt t="2876" x="3803650" y="2165350"/>
          <p14:tracePt t="2884" x="3797300" y="2165350"/>
          <p14:tracePt t="2901" x="3790950" y="2165350"/>
          <p14:tracePt t="4204" x="3779838" y="2171700"/>
          <p14:tracePt t="4212" x="3767138" y="2195513"/>
          <p14:tracePt t="4220" x="3743325" y="2206625"/>
          <p14:tracePt t="4228" x="3732213" y="2230438"/>
          <p14:tracePt t="4236" x="3708400" y="2249488"/>
          <p14:tracePt t="4244" x="3678238" y="2278063"/>
          <p14:tracePt t="4252" x="3648075" y="2301875"/>
          <p14:tracePt t="4260" x="3624263" y="2327275"/>
          <p14:tracePt t="4268" x="3582988" y="2355850"/>
          <p14:tracePt t="4276" x="3546475" y="2386013"/>
          <p14:tracePt t="4284" x="3522663" y="2405063"/>
          <p14:tracePt t="4292" x="3498850" y="2422525"/>
          <p14:tracePt t="4300" x="3486150" y="2433638"/>
          <p14:tracePt t="4308" x="3475038" y="2446338"/>
          <p14:tracePt t="4316" x="3468688" y="2452688"/>
          <p14:tracePt t="4324" x="3462338" y="2452688"/>
          <p14:tracePt t="4340" x="3455988" y="2463800"/>
          <p14:tracePt t="4348" x="3455988" y="2470150"/>
          <p14:tracePt t="4356" x="3432175" y="2476500"/>
          <p14:tracePt t="4364" x="3414713" y="2481263"/>
          <p14:tracePt t="4372" x="3390900" y="2487613"/>
          <p14:tracePt t="4380" x="3360738" y="2500313"/>
          <p14:tracePt t="4388" x="3336925" y="2517775"/>
          <p14:tracePt t="4396" x="3306763" y="2524125"/>
          <p14:tracePt t="4404" x="3300413" y="2530475"/>
          <p14:tracePt t="4412" x="3289300" y="2535238"/>
          <p14:tracePt t="4428" x="3271838" y="2547938"/>
          <p14:tracePt t="4452" x="3265488" y="2547938"/>
          <p14:tracePt t="4460" x="3259138" y="2547938"/>
          <p14:tracePt t="4468" x="3252788" y="2547938"/>
          <p14:tracePt t="4476" x="3241675" y="2554288"/>
          <p14:tracePt t="4484" x="3224213" y="2559050"/>
          <p14:tracePt t="4500" x="3211513" y="2565400"/>
          <p14:tracePt t="4508" x="3205163" y="2571750"/>
          <p14:tracePt t="4516" x="3198813" y="2571750"/>
          <p14:tracePt t="4524" x="3187700" y="2571750"/>
          <p14:tracePt t="4532" x="3175000" y="2584450"/>
          <p14:tracePt t="4540" x="3151188" y="2589213"/>
          <p14:tracePt t="4548" x="3121025" y="2601913"/>
          <p14:tracePt t="4556" x="3073400" y="2625725"/>
          <p14:tracePt t="4564" x="3014663" y="2649538"/>
          <p14:tracePt t="4572" x="2947988" y="2667000"/>
          <p14:tracePt t="4580" x="2870200" y="2690813"/>
          <p14:tracePt t="4588" x="2787650" y="2709863"/>
          <p14:tracePt t="4596" x="2714625" y="2733675"/>
          <p14:tracePt t="4604" x="2649538" y="2757488"/>
          <p14:tracePt t="4612" x="2589213" y="2774950"/>
          <p14:tracePt t="4620" x="2554288" y="2781300"/>
          <p14:tracePt t="4628" x="2517775" y="2792413"/>
          <p14:tracePt t="4636" x="2493963" y="2798763"/>
          <p14:tracePt t="4644" x="2476500" y="2805113"/>
          <p14:tracePt t="4652" x="2463800" y="2816225"/>
          <p14:tracePt t="4660" x="2446338" y="2822575"/>
          <p14:tracePt t="4668" x="2433638" y="2835275"/>
          <p14:tracePt t="4676" x="2392363" y="2852738"/>
          <p14:tracePt t="4684" x="2349500" y="2876550"/>
          <p14:tracePt t="4692" x="2301875" y="2900363"/>
          <p14:tracePt t="4700" x="2224088" y="2936875"/>
          <p14:tracePt t="4708" x="2165350" y="2971800"/>
          <p14:tracePt t="4716" x="2105025" y="3008313"/>
          <p14:tracePt t="4724" x="2051050" y="3038475"/>
          <p14:tracePt t="4732" x="1997075" y="3062288"/>
          <p14:tracePt t="4740" x="1966913" y="3079750"/>
          <p14:tracePt t="4748" x="1949450" y="3098800"/>
          <p14:tracePt t="4756" x="1925638" y="3109913"/>
          <p14:tracePt t="4764" x="1908175" y="3133725"/>
          <p14:tracePt t="4772" x="1884363" y="3151188"/>
          <p14:tracePt t="4780" x="1854200" y="3181350"/>
          <p14:tracePt t="4788" x="1824038" y="3224213"/>
          <p14:tracePt t="4796" x="1787525" y="3265488"/>
          <p14:tracePt t="4804" x="1752600" y="3319463"/>
          <p14:tracePt t="4812" x="1722438" y="3373438"/>
          <p14:tracePt t="4820" x="1692275" y="3427413"/>
          <p14:tracePt t="4828" x="1644650" y="3481388"/>
          <p14:tracePt t="4836" x="1608138" y="3529013"/>
          <p14:tracePt t="4844" x="1566863" y="3559175"/>
          <p14:tracePt t="4852" x="1543050" y="3587750"/>
          <p14:tracePt t="4860" x="1525588" y="3600450"/>
          <p14:tracePt t="4868" x="1489075" y="3624263"/>
          <p14:tracePt t="4876" x="1465263" y="3665538"/>
          <p14:tracePt t="4885" x="1441450" y="3725863"/>
          <p14:tracePt t="4892" x="1404938" y="3797300"/>
          <p14:tracePt t="4900" x="1374775" y="3875088"/>
          <p14:tracePt t="4908" x="1322388" y="3959225"/>
          <p14:tracePt t="4916" x="1273175" y="4054475"/>
          <p14:tracePt t="4924" x="1225550" y="4132263"/>
          <p14:tracePt t="4932" x="1190625" y="4210050"/>
          <p14:tracePt t="4940" x="1166813" y="4257675"/>
          <p14:tracePt t="4948" x="1154113" y="4294188"/>
          <p14:tracePt t="4956" x="1147763" y="4318000"/>
          <p14:tracePt t="4964" x="1147763" y="4324350"/>
          <p14:tracePt t="4980" x="1143000" y="4335463"/>
          <p14:tracePt t="5004" x="1143000" y="4341813"/>
          <p14:tracePt t="5012" x="1143000" y="4348163"/>
          <p14:tracePt t="5020" x="1143000" y="4354513"/>
          <p14:tracePt t="5036" x="1143000" y="4359275"/>
          <p14:tracePt t="5044" x="1143000" y="4371975"/>
          <p14:tracePt t="5084" x="1143000" y="4384675"/>
          <p14:tracePt t="5124" x="1143000" y="4389438"/>
          <p14:tracePt t="5140" x="1143000" y="4395788"/>
          <p14:tracePt t="5148" x="1143000" y="4408488"/>
          <p14:tracePt t="5164" x="1143000" y="4419600"/>
          <p14:tracePt t="5172" x="1143000" y="4437063"/>
          <p14:tracePt t="5180" x="1154113" y="4467225"/>
          <p14:tracePt t="5188" x="1166813" y="4491038"/>
          <p14:tracePt t="5196" x="1190625" y="4533900"/>
          <p14:tracePt t="5204" x="1201738" y="4557713"/>
          <p14:tracePt t="5212" x="1231900" y="4581525"/>
          <p14:tracePt t="5220" x="1255713" y="4592638"/>
          <p14:tracePt t="5228" x="1279525" y="4598988"/>
          <p14:tracePt t="5236" x="1292225" y="4605338"/>
          <p14:tracePt t="5244" x="1303338" y="4605338"/>
          <p14:tracePt t="5252" x="1322388" y="4605338"/>
          <p14:tracePt t="5260" x="1333500" y="4605338"/>
          <p14:tracePt t="5268" x="1363663" y="4605338"/>
          <p14:tracePt t="5276" x="1393825" y="4605338"/>
          <p14:tracePt t="5284" x="1441450" y="4605338"/>
          <p14:tracePt t="5292" x="1495425" y="4605338"/>
          <p14:tracePt t="5300" x="1560513" y="4605338"/>
          <p14:tracePt t="5308" x="1627188" y="4605338"/>
          <p14:tracePt t="5316" x="1685925" y="4605338"/>
          <p14:tracePt t="5324" x="1752600" y="4605338"/>
          <p14:tracePt t="5332" x="1817688" y="4605338"/>
          <p14:tracePt t="5340" x="1878013" y="4605338"/>
          <p14:tracePt t="5348" x="1943100" y="4605338"/>
          <p14:tracePt t="5356" x="2003425" y="4605338"/>
          <p14:tracePt t="5364" x="2087563" y="4605338"/>
          <p14:tracePt t="5372" x="2159000" y="4605338"/>
          <p14:tracePt t="5380" x="2243138" y="4605338"/>
          <p14:tracePt t="5388" x="2338388" y="4605338"/>
          <p14:tracePt t="5396" x="2470150" y="4605338"/>
          <p14:tracePt t="5404" x="2601913" y="4605338"/>
          <p14:tracePt t="5412" x="2714625" y="4605338"/>
          <p14:tracePt t="5420" x="2835275" y="4605338"/>
          <p14:tracePt t="5428" x="2930525" y="4605338"/>
          <p14:tracePt t="5436" x="3008313" y="4605338"/>
          <p14:tracePt t="5444" x="3073400" y="4605338"/>
          <p14:tracePt t="5452" x="3116263" y="4605338"/>
          <p14:tracePt t="5460" x="3140075" y="4605338"/>
          <p14:tracePt t="5468" x="3157538" y="4605338"/>
          <p14:tracePt t="5476" x="3175000" y="4598988"/>
          <p14:tracePt t="5484" x="3187700" y="4592638"/>
          <p14:tracePt t="5492" x="3198813" y="4592638"/>
          <p14:tracePt t="5500" x="3217863" y="4592638"/>
          <p14:tracePt t="5508" x="3248025" y="4592638"/>
          <p14:tracePt t="5516" x="3295650" y="4592638"/>
          <p14:tracePt t="5524" x="3330575" y="4592638"/>
          <p14:tracePt t="5532" x="3367088" y="4592638"/>
          <p14:tracePt t="5540" x="3408363" y="4592638"/>
          <p14:tracePt t="5548" x="3444875" y="4592638"/>
          <p14:tracePt t="5556" x="3479800" y="4592638"/>
          <p14:tracePt t="5564" x="3516313" y="4592638"/>
          <p14:tracePt t="5572" x="3557588" y="4598988"/>
          <p14:tracePt t="5580" x="3594100" y="4616450"/>
          <p14:tracePt t="5588" x="3635375" y="4635500"/>
          <p14:tracePt t="5596" x="3671888" y="4646613"/>
          <p14:tracePt t="5604" x="3702050" y="4659313"/>
          <p14:tracePt t="5612" x="3713163" y="4665663"/>
          <p14:tracePt t="5620" x="3713163" y="4670425"/>
          <p14:tracePt t="5628" x="3689350" y="4670425"/>
          <p14:tracePt t="5636" x="3606800" y="4659313"/>
          <p14:tracePt t="5644" x="3557588" y="4659313"/>
          <p14:tracePt t="5652" x="3486150" y="4659313"/>
          <p14:tracePt t="5660" x="3462338" y="4659313"/>
          <p14:tracePt t="5668" x="3451225" y="4659313"/>
          <p14:tracePt t="5676" x="3444875" y="4659313"/>
          <p14:tracePt t="6020" x="3444875" y="4652963"/>
          <p14:tracePt t="6028" x="3455988" y="4652963"/>
          <p14:tracePt t="6036" x="3475038" y="4646613"/>
          <p14:tracePt t="6044" x="3516313" y="4646613"/>
          <p14:tracePt t="6052" x="3533775" y="4646613"/>
          <p14:tracePt t="6060" x="3540125" y="4646613"/>
          <p14:tracePt t="6084" x="3557588" y="4646613"/>
          <p14:tracePt t="6100" x="3546475" y="4652963"/>
          <p14:tracePt t="6108" x="3516313" y="4659313"/>
          <p14:tracePt t="6116" x="3509963" y="4659313"/>
          <p14:tracePt t="6124" x="3505200" y="4659313"/>
          <p14:tracePt t="6148" x="3498850" y="4665663"/>
          <p14:tracePt t="6156" x="3498850" y="4670425"/>
          <p14:tracePt t="6172" x="3505200" y="4670425"/>
          <p14:tracePt t="6180" x="3509963" y="4683125"/>
          <p14:tracePt t="6188" x="3522663" y="4689475"/>
          <p14:tracePt t="6196" x="3540125" y="4706938"/>
          <p14:tracePt t="6204" x="3552825" y="4706938"/>
          <p14:tracePt t="6212" x="3557588" y="4713288"/>
          <p14:tracePt t="6276" x="3563938" y="4713288"/>
          <p14:tracePt t="6284" x="3570288" y="4713288"/>
          <p14:tracePt t="6292" x="3594100" y="4719638"/>
          <p14:tracePt t="6300" x="3606800" y="4724400"/>
          <p14:tracePt t="6308" x="3624263" y="4730750"/>
          <p14:tracePt t="6316" x="3635375" y="4737100"/>
          <p14:tracePt t="6324" x="3654425" y="4743450"/>
          <p14:tracePt t="6332" x="3678238" y="4748213"/>
          <p14:tracePt t="6340" x="3702050" y="4754563"/>
          <p14:tracePt t="6348" x="3719513" y="4767263"/>
          <p14:tracePt t="6356" x="3732213" y="4772025"/>
          <p14:tracePt t="6364" x="3736975" y="4772025"/>
          <p14:tracePt t="6372" x="3767138" y="4778375"/>
          <p14:tracePt t="6380" x="3790950" y="4791075"/>
          <p14:tracePt t="6388" x="3803650" y="4795838"/>
          <p14:tracePt t="6396" x="3814763" y="4795838"/>
          <p14:tracePt t="6404" x="3827463" y="4795838"/>
          <p14:tracePt t="6420" x="3833813" y="4795838"/>
          <p14:tracePt t="6492" x="3840163" y="4795838"/>
          <p14:tracePt t="6501" x="3844925" y="4795838"/>
          <p14:tracePt t="6580" x="3857625" y="4795838"/>
          <p14:tracePt t="6588" x="3881438" y="4791075"/>
          <p14:tracePt t="6596" x="3911600" y="4784725"/>
          <p14:tracePt t="6604" x="3935413" y="4784725"/>
          <p14:tracePt t="6612" x="3976688" y="4772025"/>
          <p14:tracePt t="6620" x="4000500" y="4772025"/>
          <p14:tracePt t="6628" x="4030663" y="4767263"/>
          <p14:tracePt t="6636" x="4043363" y="4760913"/>
          <p14:tracePt t="6684" x="4048125" y="4760913"/>
          <p14:tracePt t="6700" x="4060825" y="4760913"/>
          <p14:tracePt t="6708" x="4078288" y="4748213"/>
          <p14:tracePt t="6716" x="4097338" y="4743450"/>
          <p14:tracePt t="6724" x="4108450" y="4737100"/>
          <p14:tracePt t="6732" x="4132263" y="4724400"/>
          <p14:tracePt t="6740" x="4138613" y="4724400"/>
          <p14:tracePt t="6749" x="4144963" y="4724400"/>
          <p14:tracePt t="6756" x="4149725" y="4724400"/>
          <p14:tracePt t="6884" x="4156075" y="4719638"/>
          <p14:tracePt t="6924" x="4156075" y="4713288"/>
          <p14:tracePt t="6932" x="4156075" y="4706938"/>
          <p14:tracePt t="6948" x="4156075" y="4700588"/>
          <p14:tracePt t="6956" x="4162425" y="4700588"/>
          <p14:tracePt t="6972" x="4162425" y="4694238"/>
          <p14:tracePt t="6988" x="4168775" y="4689475"/>
          <p14:tracePt t="6996" x="4173538" y="4683125"/>
          <p14:tracePt t="7012" x="4179888" y="4676775"/>
          <p14:tracePt t="7020" x="4186238" y="4670425"/>
          <p14:tracePt t="7028" x="4192588" y="4670425"/>
          <p14:tracePt t="7036" x="4198938" y="4670425"/>
          <p14:tracePt t="7100" x="4203700" y="4670425"/>
          <p14:tracePt t="7108" x="4210050" y="4665663"/>
          <p14:tracePt t="7156" x="4216400" y="4665663"/>
          <p14:tracePt t="7164" x="4233863" y="4665663"/>
          <p14:tracePt t="7172" x="4233863" y="4670425"/>
          <p14:tracePt t="7180" x="4240213" y="4670425"/>
          <p14:tracePt t="7188" x="4257675" y="4676775"/>
          <p14:tracePt t="7196" x="4264025" y="4683125"/>
          <p14:tracePt t="7212" x="4270375" y="4683125"/>
          <p14:tracePt t="7260" x="4276725" y="4683125"/>
          <p14:tracePt t="7268" x="4281488" y="4683125"/>
          <p14:tracePt t="7276" x="4287838" y="4683125"/>
          <p14:tracePt t="7284" x="4300538" y="4683125"/>
          <p14:tracePt t="7292" x="4324350" y="4683125"/>
          <p14:tracePt t="7300" x="4365625" y="4670425"/>
          <p14:tracePt t="7309" x="4419600" y="4665663"/>
          <p14:tracePt t="7316" x="4479925" y="4659313"/>
          <p14:tracePt t="7324" x="4545013" y="4646613"/>
          <p14:tracePt t="7332" x="4610100" y="4629150"/>
          <p14:tracePt t="7340" x="4670425" y="4611688"/>
          <p14:tracePt t="7348" x="4713288" y="4598988"/>
          <p14:tracePt t="7356" x="4741863" y="4592638"/>
          <p14:tracePt t="7364" x="4760913" y="4587875"/>
          <p14:tracePt t="7372" x="4765675" y="4581525"/>
          <p14:tracePt t="7380" x="4772025" y="4581525"/>
          <p14:tracePt t="7412" x="4778375" y="4581525"/>
          <p14:tracePt t="7468" x="4784725" y="4581525"/>
          <p14:tracePt t="7500" x="4784725" y="4587875"/>
          <p14:tracePt t="7508" x="4784725" y="4592638"/>
          <p14:tracePt t="7516" x="4784725" y="4598988"/>
          <p14:tracePt t="7524" x="4784725" y="4605338"/>
          <p14:tracePt t="7532" x="4784725" y="4611688"/>
          <p14:tracePt t="7541" x="4784725" y="4622800"/>
          <p14:tracePt t="7556" x="4791075" y="4629150"/>
          <p14:tracePt t="7564" x="4791075" y="4641850"/>
          <p14:tracePt t="7612" x="4795838" y="4641850"/>
          <p14:tracePt t="7620" x="4808538" y="4641850"/>
          <p14:tracePt t="7628" x="4826000" y="4641850"/>
          <p14:tracePt t="7636" x="4849813" y="4641850"/>
          <p14:tracePt t="7644" x="4879975" y="4641850"/>
          <p14:tracePt t="7652" x="4903788" y="4641850"/>
          <p14:tracePt t="7660" x="4964113" y="4646613"/>
          <p14:tracePt t="7668" x="4987925" y="4646613"/>
          <p14:tracePt t="7676" x="5018088" y="4646613"/>
          <p14:tracePt t="7684" x="5041900" y="4646613"/>
          <p14:tracePt t="7692" x="5053013" y="4646613"/>
          <p14:tracePt t="7700" x="5072063" y="4646613"/>
          <p14:tracePt t="7716" x="5076825" y="4646613"/>
          <p14:tracePt t="7748" x="5089525" y="4646613"/>
          <p14:tracePt t="7756" x="5095875" y="4646613"/>
          <p14:tracePt t="7765" x="5113338" y="4646613"/>
          <p14:tracePt t="7780" x="5130800" y="4646613"/>
          <p14:tracePt t="7788" x="5137150" y="4646613"/>
          <p14:tracePt t="7796" x="5149850" y="4646613"/>
          <p14:tracePt t="7812" x="5154613" y="4646613"/>
        </p14:tracePtLst>
      </p14:laserTraceLst>
    </p:ext>
  </p:extLs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Shape 4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4373;p61">
            <a:extLst>
              <a:ext uri="{FF2B5EF4-FFF2-40B4-BE49-F238E27FC236}">
                <a16:creationId xmlns:a16="http://schemas.microsoft.com/office/drawing/2014/main" id="{598D36A1-2239-46C9-B207-27629A238EE8}"/>
              </a:ext>
            </a:extLst>
          </p:cNvPr>
          <p:cNvSpPr/>
          <p:nvPr/>
        </p:nvSpPr>
        <p:spPr>
          <a:xfrm rot="6983003">
            <a:off x="2564839" y="-2212211"/>
            <a:ext cx="223250" cy="10651071"/>
          </a:xfrm>
          <a:custGeom>
            <a:avLst/>
            <a:gdLst/>
            <a:ahLst/>
            <a:cxnLst/>
            <a:rect l="l" t="t" r="r" b="b"/>
            <a:pathLst>
              <a:path w="8930" h="215622" extrusionOk="0">
                <a:moveTo>
                  <a:pt x="8216" y="208836"/>
                </a:moveTo>
                <a:lnTo>
                  <a:pt x="8216" y="23098"/>
                </a:lnTo>
                <a:lnTo>
                  <a:pt x="8216" y="0"/>
                </a:lnTo>
                <a:lnTo>
                  <a:pt x="0" y="0"/>
                </a:lnTo>
                <a:lnTo>
                  <a:pt x="5001" y="215622"/>
                </a:lnTo>
                <a:lnTo>
                  <a:pt x="8930" y="215622"/>
                </a:lnTo>
                <a:close/>
              </a:path>
            </a:pathLst>
          </a:custGeom>
          <a:solidFill>
            <a:srgbClr val="FFA09C"/>
          </a:solidFill>
          <a:ln>
            <a:noFill/>
          </a:ln>
        </p:spPr>
      </p:sp>
      <p:sp>
        <p:nvSpPr>
          <p:cNvPr id="35" name="Google Shape;4373;p61">
            <a:extLst>
              <a:ext uri="{FF2B5EF4-FFF2-40B4-BE49-F238E27FC236}">
                <a16:creationId xmlns:a16="http://schemas.microsoft.com/office/drawing/2014/main" id="{49C92EDB-6D56-4780-B424-B199EB7C8F34}"/>
              </a:ext>
            </a:extLst>
          </p:cNvPr>
          <p:cNvSpPr/>
          <p:nvPr/>
        </p:nvSpPr>
        <p:spPr>
          <a:xfrm rot="4433082">
            <a:off x="4149801" y="-3558981"/>
            <a:ext cx="223250" cy="10651071"/>
          </a:xfrm>
          <a:custGeom>
            <a:avLst/>
            <a:gdLst/>
            <a:ahLst/>
            <a:cxnLst/>
            <a:rect l="l" t="t" r="r" b="b"/>
            <a:pathLst>
              <a:path w="8930" h="215622" extrusionOk="0">
                <a:moveTo>
                  <a:pt x="8216" y="208836"/>
                </a:moveTo>
                <a:lnTo>
                  <a:pt x="8216" y="23098"/>
                </a:lnTo>
                <a:lnTo>
                  <a:pt x="8216" y="0"/>
                </a:lnTo>
                <a:lnTo>
                  <a:pt x="0" y="0"/>
                </a:lnTo>
                <a:lnTo>
                  <a:pt x="5001" y="215622"/>
                </a:lnTo>
                <a:lnTo>
                  <a:pt x="8930" y="215622"/>
                </a:lnTo>
                <a:close/>
              </a:path>
            </a:pathLst>
          </a:custGeom>
          <a:solidFill>
            <a:srgbClr val="FFA09C"/>
          </a:solidFill>
          <a:ln>
            <a:noFill/>
          </a:ln>
        </p:spPr>
      </p:sp>
      <p:sp>
        <p:nvSpPr>
          <p:cNvPr id="4373" name="Google Shape;4373;p61"/>
          <p:cNvSpPr/>
          <p:nvPr/>
        </p:nvSpPr>
        <p:spPr>
          <a:xfrm rot="665374">
            <a:off x="5596520" y="-81105"/>
            <a:ext cx="223250" cy="5390550"/>
          </a:xfrm>
          <a:custGeom>
            <a:avLst/>
            <a:gdLst/>
            <a:ahLst/>
            <a:cxnLst/>
            <a:rect l="l" t="t" r="r" b="b"/>
            <a:pathLst>
              <a:path w="8930" h="215622" extrusionOk="0">
                <a:moveTo>
                  <a:pt x="8216" y="208836"/>
                </a:moveTo>
                <a:lnTo>
                  <a:pt x="8216" y="23098"/>
                </a:lnTo>
                <a:lnTo>
                  <a:pt x="8216" y="0"/>
                </a:lnTo>
                <a:lnTo>
                  <a:pt x="0" y="0"/>
                </a:lnTo>
                <a:lnTo>
                  <a:pt x="5001" y="215622"/>
                </a:lnTo>
                <a:lnTo>
                  <a:pt x="8930" y="215622"/>
                </a:lnTo>
                <a:close/>
              </a:path>
            </a:pathLst>
          </a:custGeom>
          <a:solidFill>
            <a:srgbClr val="FFA09C"/>
          </a:solidFill>
          <a:ln>
            <a:noFill/>
          </a:ln>
        </p:spPr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FB5A129-5E22-4E7B-88EB-DF99BFF325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39453" y="1309374"/>
            <a:ext cx="3023041" cy="318733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5564258-EEE5-496B-9E92-9436CED3617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144" y="705387"/>
            <a:ext cx="3138445" cy="439531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9C70C45-C05C-4A61-8F33-265E0186D4A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70869" y="1810243"/>
            <a:ext cx="2737303" cy="2185599"/>
          </a:xfrm>
          <a:prstGeom prst="rect">
            <a:avLst/>
          </a:prstGeom>
        </p:spPr>
      </p:pic>
      <p:sp>
        <p:nvSpPr>
          <p:cNvPr id="34" name="Google Shape;4430;p63">
            <a:extLst>
              <a:ext uri="{FF2B5EF4-FFF2-40B4-BE49-F238E27FC236}">
                <a16:creationId xmlns:a16="http://schemas.microsoft.com/office/drawing/2014/main" id="{294A2F97-C070-4013-A6A1-B0ECFC17ECF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1144" y="74089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Kozuka Gothic Pro H" panose="020B0800000000000000" pitchFamily="34" charset="-128"/>
                <a:ea typeface="Kozuka Gothic Pro H" panose="020B0800000000000000" pitchFamily="34" charset="-128"/>
              </a:rPr>
              <a:t>Work Breakdown Structure (WBS)</a:t>
            </a:r>
            <a:endParaRPr dirty="0">
              <a:solidFill>
                <a:schemeClr val="dk1"/>
              </a:solidFill>
              <a:latin typeface="Kozuka Gothic Pro H" panose="020B0800000000000000" pitchFamily="34" charset="-128"/>
              <a:ea typeface="Kozuka Gothic Pro H" panose="020B0800000000000000" pitchFamily="34" charset="-128"/>
            </a:endParaRP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C564394E-CB71-405F-92F3-013195FA5446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382000" y="4381500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88037">
        <p159:morph option="byObject"/>
      </p:transition>
    </mc:Choice>
    <mc:Fallback>
      <p:transition spd="slow" advTm="8803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7" x="1709738" y="968375"/>
          <p14:tracePt t="13" x="1704975" y="957263"/>
          <p14:tracePt t="21" x="1692275" y="950913"/>
          <p14:tracePt t="29" x="1685925" y="938213"/>
          <p14:tracePt t="37" x="1674813" y="927100"/>
          <p14:tracePt t="45" x="1662113" y="914400"/>
          <p14:tracePt t="53" x="1662113" y="909638"/>
          <p14:tracePt t="61" x="1657350" y="903288"/>
          <p14:tracePt t="3333" x="1668463" y="909638"/>
          <p14:tracePt t="3341" x="1668463" y="914400"/>
          <p14:tracePt t="3349" x="1681163" y="920750"/>
          <p14:tracePt t="3357" x="1681163" y="927100"/>
          <p14:tracePt t="3405" x="1692275" y="933450"/>
          <p14:tracePt t="3413" x="1692275" y="938213"/>
          <p14:tracePt t="3429" x="1698625" y="944563"/>
          <p14:tracePt t="3549" x="1692275" y="944563"/>
          <p14:tracePt t="3557" x="1685925" y="944563"/>
          <p14:tracePt t="3565" x="1662113" y="944563"/>
          <p14:tracePt t="3573" x="1657350" y="944563"/>
          <p14:tracePt t="3581" x="1644650" y="944563"/>
          <p14:tracePt t="3589" x="1638300" y="944563"/>
          <p14:tracePt t="3621" x="1631950" y="938213"/>
          <p14:tracePt t="3669" x="1627188" y="938213"/>
          <p14:tracePt t="3685" x="1620838" y="927100"/>
          <p14:tracePt t="3717" x="1631950" y="920750"/>
          <p14:tracePt t="3725" x="1644650" y="914400"/>
          <p14:tracePt t="3733" x="1657350" y="914400"/>
          <p14:tracePt t="3741" x="1674813" y="909638"/>
          <p14:tracePt t="3749" x="1685925" y="903288"/>
          <p14:tracePt t="3757" x="1692275" y="903288"/>
          <p14:tracePt t="3765" x="1698625" y="896938"/>
          <p14:tracePt t="3797" x="1709738" y="896938"/>
          <p14:tracePt t="3805" x="1722438" y="896938"/>
          <p14:tracePt t="3813" x="1746250" y="896938"/>
          <p14:tracePt t="3821" x="1776413" y="896938"/>
          <p14:tracePt t="3829" x="1824038" y="896938"/>
          <p14:tracePt t="3837" x="1878013" y="896938"/>
          <p14:tracePt t="3845" x="1925638" y="896938"/>
          <p14:tracePt t="3853" x="1985963" y="896938"/>
          <p14:tracePt t="3861" x="2044700" y="896938"/>
          <p14:tracePt t="3869" x="2087563" y="896938"/>
          <p14:tracePt t="3877" x="2135188" y="896938"/>
          <p14:tracePt t="3885" x="2170113" y="896938"/>
          <p14:tracePt t="3893" x="2200275" y="896938"/>
          <p14:tracePt t="3901" x="2224088" y="896938"/>
          <p14:tracePt t="3909" x="2260600" y="896938"/>
          <p14:tracePt t="3917" x="2297113" y="896938"/>
          <p14:tracePt t="3925" x="2362200" y="896938"/>
          <p14:tracePt t="3933" x="2416175" y="903288"/>
          <p14:tracePt t="3941" x="2481263" y="914400"/>
          <p14:tracePt t="3949" x="2530475" y="920750"/>
          <p14:tracePt t="3957" x="2582863" y="927100"/>
          <p14:tracePt t="3965" x="2613025" y="927100"/>
          <p14:tracePt t="3973" x="2649538" y="927100"/>
          <p14:tracePt t="3981" x="2660650" y="927100"/>
          <p14:tracePt t="3989" x="2673350" y="927100"/>
          <p14:tracePt t="4013" x="2684463" y="927100"/>
          <p14:tracePt t="4021" x="2690813" y="927100"/>
          <p14:tracePt t="4029" x="2703513" y="927100"/>
          <p14:tracePt t="4037" x="2714625" y="927100"/>
          <p14:tracePt t="4045" x="2720975" y="927100"/>
          <p14:tracePt t="4053" x="2727325" y="927100"/>
          <p14:tracePt t="4253" x="2733675" y="933450"/>
          <p14:tracePt t="4269" x="2738438" y="938213"/>
          <p14:tracePt t="4301" x="2738438" y="944563"/>
          <p14:tracePt t="4309" x="2738438" y="950913"/>
          <p14:tracePt t="4317" x="2744788" y="963613"/>
          <p14:tracePt t="4325" x="2751138" y="968375"/>
          <p14:tracePt t="4341" x="2751138" y="981075"/>
          <p14:tracePt t="4349" x="2751138" y="998538"/>
          <p14:tracePt t="4357" x="2757488" y="998538"/>
          <p14:tracePt t="4374" x="2757488" y="1004888"/>
          <p14:tracePt t="4453" x="2757488" y="1016000"/>
          <p14:tracePt t="4477" x="2757488" y="1022350"/>
          <p14:tracePt t="4485" x="2757488" y="1028700"/>
          <p14:tracePt t="4509" x="2751138" y="1035050"/>
          <p14:tracePt t="4517" x="2744788" y="1041400"/>
          <p14:tracePt t="4525" x="2733675" y="1046163"/>
          <p14:tracePt t="4533" x="2727325" y="1052513"/>
          <p14:tracePt t="4541" x="2714625" y="1058863"/>
          <p14:tracePt t="4549" x="2703513" y="1065213"/>
          <p14:tracePt t="4581" x="2697163" y="1065213"/>
          <p14:tracePt t="4605" x="2684463" y="1065213"/>
          <p14:tracePt t="4613" x="2673350" y="1069975"/>
          <p14:tracePt t="4629" x="2649538" y="1076325"/>
          <p14:tracePt t="4637" x="2632075" y="1082675"/>
          <p14:tracePt t="4645" x="2595563" y="1089025"/>
          <p14:tracePt t="4653" x="2571750" y="1093788"/>
          <p14:tracePt t="4661" x="2541588" y="1106488"/>
          <p14:tracePt t="4669" x="2517775" y="1112838"/>
          <p14:tracePt t="4677" x="2500313" y="1112838"/>
          <p14:tracePt t="4685" x="2487613" y="1119188"/>
          <p14:tracePt t="4693" x="2476500" y="1130300"/>
          <p14:tracePt t="4701" x="2463800" y="1130300"/>
          <p14:tracePt t="4717" x="2457450" y="1130300"/>
          <p14:tracePt t="4725" x="2452688" y="1130300"/>
          <p14:tracePt t="4733" x="2446338" y="1130300"/>
          <p14:tracePt t="4741" x="2433638" y="1130300"/>
          <p14:tracePt t="4749" x="2416175" y="1130300"/>
          <p14:tracePt t="4757" x="2398713" y="1130300"/>
          <p14:tracePt t="4765" x="2374900" y="1130300"/>
          <p14:tracePt t="4773" x="2362200" y="1130300"/>
          <p14:tracePt t="4781" x="2349500" y="1130300"/>
          <p14:tracePt t="4789" x="2332038" y="1130300"/>
          <p14:tracePt t="4797" x="2320925" y="1130300"/>
          <p14:tracePt t="4805" x="2308225" y="1130300"/>
          <p14:tracePt t="4813" x="2297113" y="1130300"/>
          <p14:tracePt t="4821" x="2273300" y="1130300"/>
          <p14:tracePt t="4829" x="2247900" y="1130300"/>
          <p14:tracePt t="4837" x="2212975" y="1130300"/>
          <p14:tracePt t="4845" x="2182813" y="1130300"/>
          <p14:tracePt t="4853" x="2135188" y="1130300"/>
          <p14:tracePt t="4861" x="2105025" y="1130300"/>
          <p14:tracePt t="4869" x="2074863" y="1119188"/>
          <p14:tracePt t="4877" x="2044700" y="1119188"/>
          <p14:tracePt t="4885" x="2027238" y="1119188"/>
          <p14:tracePt t="4893" x="2009775" y="1119188"/>
          <p14:tracePt t="4901" x="2003425" y="1119188"/>
          <p14:tracePt t="4909" x="1997075" y="1119188"/>
          <p14:tracePt t="4917" x="1990725" y="1119188"/>
          <p14:tracePt t="4925" x="1985963" y="1119188"/>
          <p14:tracePt t="4933" x="1979613" y="1119188"/>
          <p14:tracePt t="4941" x="1962150" y="1119188"/>
          <p14:tracePt t="4949" x="1943100" y="1119188"/>
          <p14:tracePt t="4957" x="1901825" y="1119188"/>
          <p14:tracePt t="4965" x="1884363" y="1119188"/>
          <p14:tracePt t="4973" x="1865313" y="1119188"/>
          <p14:tracePt t="4981" x="1847850" y="1119188"/>
          <p14:tracePt t="4989" x="1830388" y="1119188"/>
          <p14:tracePt t="4997" x="1824038" y="1119188"/>
          <p14:tracePt t="5045" x="1811338" y="1119188"/>
          <p14:tracePt t="5053" x="1806575" y="1119188"/>
          <p14:tracePt t="5061" x="1793875" y="1119188"/>
          <p14:tracePt t="5069" x="1776413" y="1119188"/>
          <p14:tracePt t="5077" x="1746250" y="1119188"/>
          <p14:tracePt t="5085" x="1704975" y="1119188"/>
          <p14:tracePt t="5093" x="1657350" y="1130300"/>
          <p14:tracePt t="5101" x="1620838" y="1136650"/>
          <p14:tracePt t="5109" x="1584325" y="1143000"/>
          <p14:tracePt t="5117" x="1573213" y="1143000"/>
          <p14:tracePt t="5125" x="1560513" y="1143000"/>
          <p14:tracePt t="5133" x="1554163" y="1143000"/>
          <p14:tracePt t="5141" x="1549400" y="1143000"/>
          <p14:tracePt t="5149" x="1543050" y="1143000"/>
          <p14:tracePt t="5934" x="1536700" y="1143000"/>
          <p14:tracePt t="5941" x="1519238" y="1143000"/>
          <p14:tracePt t="5949" x="1489075" y="1130300"/>
          <p14:tracePt t="5957" x="1447800" y="1123950"/>
          <p14:tracePt t="5965" x="1404938" y="1119188"/>
          <p14:tracePt t="5973" x="1381125" y="1112838"/>
          <p14:tracePt t="5981" x="1370013" y="1106488"/>
          <p14:tracePt t="5989" x="1357313" y="1100138"/>
          <p14:tracePt t="5997" x="1339850" y="1093788"/>
          <p14:tracePt t="6005" x="1327150" y="1089025"/>
          <p14:tracePt t="6013" x="1303338" y="1082675"/>
          <p14:tracePt t="6021" x="1268413" y="1069975"/>
          <p14:tracePt t="6030" x="1214438" y="1052513"/>
          <p14:tracePt t="6037" x="1136650" y="1028700"/>
          <p14:tracePt t="6045" x="1058863" y="1011238"/>
          <p14:tracePt t="6053" x="968375" y="987425"/>
          <p14:tracePt t="6061" x="873125" y="974725"/>
          <p14:tracePt t="6069" x="795338" y="968375"/>
          <p14:tracePt t="6077" x="735013" y="963613"/>
          <p14:tracePt t="6085" x="711200" y="963613"/>
          <p14:tracePt t="6093" x="700088" y="963613"/>
          <p14:tracePt t="6101" x="693738" y="963613"/>
          <p14:tracePt t="6109" x="687388" y="963613"/>
          <p14:tracePt t="6149" x="681038" y="963613"/>
          <p14:tracePt t="6429" x="676275" y="963613"/>
          <p14:tracePt t="6437" x="669925" y="963613"/>
          <p14:tracePt t="6445" x="652463" y="963613"/>
          <p14:tracePt t="6453" x="628650" y="963613"/>
          <p14:tracePt t="6461" x="598488" y="968375"/>
          <p14:tracePt t="6469" x="561975" y="981075"/>
          <p14:tracePt t="6477" x="538163" y="987425"/>
          <p14:tracePt t="6485" x="508000" y="992188"/>
          <p14:tracePt t="6493" x="490538" y="998538"/>
          <p14:tracePt t="6509" x="484188" y="998538"/>
          <p14:tracePt t="6565" x="473075" y="998538"/>
          <p14:tracePt t="6573" x="460375" y="998538"/>
          <p14:tracePt t="6581" x="436563" y="998538"/>
          <p14:tracePt t="6589" x="430213" y="998538"/>
          <p14:tracePt t="6845" x="442913" y="998538"/>
          <p14:tracePt t="6861" x="449263" y="998538"/>
          <p14:tracePt t="6877" x="454025" y="998538"/>
          <p14:tracePt t="6893" x="460375" y="998538"/>
          <p14:tracePt t="6901" x="466725" y="998538"/>
          <p14:tracePt t="6917" x="477838" y="998538"/>
          <p14:tracePt t="6933" x="484188" y="998538"/>
          <p14:tracePt t="6941" x="501650" y="1004888"/>
          <p14:tracePt t="6949" x="508000" y="1011238"/>
          <p14:tracePt t="6965" x="520700" y="1011238"/>
          <p14:tracePt t="6973" x="531813" y="1011238"/>
          <p14:tracePt t="6981" x="555625" y="1011238"/>
          <p14:tracePt t="6989" x="598488" y="1011238"/>
          <p14:tracePt t="6997" x="639763" y="1011238"/>
          <p14:tracePt t="7005" x="687388" y="1011238"/>
          <p14:tracePt t="7013" x="735013" y="1011238"/>
          <p14:tracePt t="7021" x="777875" y="1011238"/>
          <p14:tracePt t="7029" x="795338" y="1011238"/>
          <p14:tracePt t="7037" x="812800" y="1011238"/>
          <p14:tracePt t="7045" x="831850" y="1011238"/>
          <p14:tracePt t="7053" x="842963" y="1011238"/>
          <p14:tracePt t="7061" x="855663" y="1011238"/>
          <p14:tracePt t="7069" x="866775" y="1011238"/>
          <p14:tracePt t="7077" x="890588" y="1011238"/>
          <p14:tracePt t="7085" x="914400" y="1011238"/>
          <p14:tracePt t="7093" x="963613" y="1011238"/>
          <p14:tracePt t="7101" x="1004888" y="1011238"/>
          <p14:tracePt t="7109" x="1035050" y="1011238"/>
          <p14:tracePt t="7117" x="1069975" y="1011238"/>
          <p14:tracePt t="7125" x="1089025" y="1011238"/>
          <p14:tracePt t="7133" x="1100138" y="1011238"/>
          <p14:tracePt t="7141" x="1112838" y="1011238"/>
          <p14:tracePt t="7149" x="1117600" y="1011238"/>
          <p14:tracePt t="7157" x="1123950" y="1011238"/>
          <p14:tracePt t="7565" x="1123950" y="1016000"/>
          <p14:tracePt t="7573" x="1117600" y="1022350"/>
          <p14:tracePt t="7581" x="1106488" y="1028700"/>
          <p14:tracePt t="7589" x="1089025" y="1028700"/>
          <p14:tracePt t="7597" x="1058863" y="1035050"/>
          <p14:tracePt t="7605" x="1011238" y="1046163"/>
          <p14:tracePt t="7613" x="944563" y="1058863"/>
          <p14:tracePt t="7621" x="873125" y="1076325"/>
          <p14:tracePt t="7629" x="782638" y="1093788"/>
          <p14:tracePt t="7637" x="687388" y="1112838"/>
          <p14:tracePt t="7645" x="585788" y="1143000"/>
          <p14:tracePt t="7653" x="484188" y="1177925"/>
          <p14:tracePt t="7661" x="412750" y="1208088"/>
          <p14:tracePt t="7669" x="341313" y="1225550"/>
          <p14:tracePt t="7677" x="280988" y="1249363"/>
          <p14:tracePt t="7685" x="233363" y="1268413"/>
          <p14:tracePt t="7693" x="192088" y="1285875"/>
          <p14:tracePt t="7701" x="155575" y="1298575"/>
          <p14:tracePt t="7709" x="138113" y="1303338"/>
          <p14:tracePt t="7717" x="125413" y="1309688"/>
          <p14:tracePt t="7725" x="107950" y="1316038"/>
          <p14:tracePt t="7733" x="95250" y="1322388"/>
          <p14:tracePt t="7741" x="90488" y="1322388"/>
          <p14:tracePt t="7749" x="84138" y="1327150"/>
          <p14:tracePt t="7757" x="77788" y="1333500"/>
          <p14:tracePt t="7765" x="71438" y="1339850"/>
          <p14:tracePt t="7789" x="65088" y="1339850"/>
          <p14:tracePt t="7797" x="65088" y="1346200"/>
          <p14:tracePt t="7837" x="65088" y="1357313"/>
          <p14:tracePt t="7845" x="65088" y="1370013"/>
          <p14:tracePt t="7853" x="65088" y="1381125"/>
          <p14:tracePt t="7861" x="65088" y="1393825"/>
          <p14:tracePt t="7869" x="65088" y="1417638"/>
          <p14:tracePt t="7877" x="65088" y="1465263"/>
          <p14:tracePt t="7885" x="65088" y="1506538"/>
          <p14:tracePt t="7893" x="65088" y="1560513"/>
          <p14:tracePt t="7901" x="65088" y="1614488"/>
          <p14:tracePt t="7909" x="65088" y="1681163"/>
          <p14:tracePt t="7917" x="65088" y="1752600"/>
          <p14:tracePt t="7925" x="65088" y="1830388"/>
          <p14:tracePt t="7933" x="65088" y="1890713"/>
          <p14:tracePt t="7941" x="71438" y="1966913"/>
          <p14:tracePt t="7949" x="84138" y="2044700"/>
          <p14:tracePt t="7957" x="90488" y="2147888"/>
          <p14:tracePt t="7965" x="107950" y="2254250"/>
          <p14:tracePt t="7973" x="149225" y="2386013"/>
          <p14:tracePt t="7981" x="173038" y="2511425"/>
          <p14:tracePt t="7989" x="209550" y="2613025"/>
          <p14:tracePt t="7997" x="244475" y="2703513"/>
          <p14:tracePt t="8005" x="287338" y="2781300"/>
          <p14:tracePt t="8013" x="311150" y="2828925"/>
          <p14:tracePt t="8021" x="322263" y="2865438"/>
          <p14:tracePt t="8029" x="328613" y="2889250"/>
          <p14:tracePt t="8037" x="341313" y="2919413"/>
          <p14:tracePt t="8045" x="341313" y="2930525"/>
          <p14:tracePt t="8053" x="346075" y="2947988"/>
          <p14:tracePt t="8061" x="352425" y="2971800"/>
          <p14:tracePt t="8069" x="365125" y="3001963"/>
          <p14:tracePt t="8077" x="376238" y="3025775"/>
          <p14:tracePt t="8085" x="388938" y="3055938"/>
          <p14:tracePt t="8093" x="412750" y="3086100"/>
          <p14:tracePt t="8101" x="423863" y="3092450"/>
          <p14:tracePt t="8109" x="423863" y="3098800"/>
          <p14:tracePt t="8277" x="430213" y="3086100"/>
          <p14:tracePt t="8285" x="436563" y="3086100"/>
          <p14:tracePt t="8293" x="442913" y="3086100"/>
          <p14:tracePt t="8301" x="449263" y="3079750"/>
          <p14:tracePt t="8309" x="454025" y="3073400"/>
          <p14:tracePt t="8317" x="460375" y="3068638"/>
          <p14:tracePt t="8325" x="466725" y="3062288"/>
          <p14:tracePt t="8381" x="466725" y="3055938"/>
          <p14:tracePt t="8389" x="466725" y="3049588"/>
          <p14:tracePt t="8398" x="477838" y="3044825"/>
          <p14:tracePt t="8405" x="477838" y="3032125"/>
          <p14:tracePt t="8413" x="490538" y="3025775"/>
          <p14:tracePt t="8421" x="496888" y="3014663"/>
          <p14:tracePt t="8429" x="508000" y="3001963"/>
          <p14:tracePt t="8445" x="520700" y="2995613"/>
          <p14:tracePt t="8461" x="527050" y="2995613"/>
          <p14:tracePt t="8501" x="527050" y="2990850"/>
          <p14:tracePt t="8517" x="527050" y="2984500"/>
          <p14:tracePt t="8525" x="531813" y="2978150"/>
          <p14:tracePt t="8533" x="531813" y="2971800"/>
          <p14:tracePt t="8541" x="531813" y="2967038"/>
          <p14:tracePt t="8653" x="531813" y="2954338"/>
          <p14:tracePt t="8661" x="527050" y="2947988"/>
          <p14:tracePt t="8677" x="527050" y="2943225"/>
          <p14:tracePt t="8709" x="520700" y="2930525"/>
          <p14:tracePt t="8717" x="514350" y="2930525"/>
          <p14:tracePt t="8749" x="514350" y="2924175"/>
          <p14:tracePt t="8757" x="508000" y="2913063"/>
          <p14:tracePt t="8845" x="501650" y="2913063"/>
          <p14:tracePt t="8909" x="496888" y="2906713"/>
          <p14:tracePt t="9125" x="508000" y="2894013"/>
          <p14:tracePt t="9133" x="520700" y="2894013"/>
          <p14:tracePt t="9149" x="538163" y="2894013"/>
          <p14:tracePt t="9157" x="555625" y="2894013"/>
          <p14:tracePt t="9165" x="574675" y="2894013"/>
          <p14:tracePt t="9173" x="585788" y="2894013"/>
          <p14:tracePt t="9181" x="598488" y="2894013"/>
          <p14:tracePt t="9189" x="609600" y="2894013"/>
          <p14:tracePt t="9205" x="615950" y="2894013"/>
          <p14:tracePt t="9269" x="622300" y="2894013"/>
          <p14:tracePt t="9277" x="628650" y="2894013"/>
          <p14:tracePt t="9293" x="633413" y="2894013"/>
          <p14:tracePt t="9301" x="639763" y="2894013"/>
          <p14:tracePt t="9309" x="646113" y="2894013"/>
          <p14:tracePt t="9317" x="657225" y="2894013"/>
          <p14:tracePt t="9325" x="669925" y="2894013"/>
          <p14:tracePt t="9333" x="681038" y="2894013"/>
          <p14:tracePt t="9349" x="687388" y="2894013"/>
          <p14:tracePt t="9373" x="700088" y="2894013"/>
          <p14:tracePt t="9389" x="711200" y="2894013"/>
          <p14:tracePt t="9397" x="717550" y="2894013"/>
          <p14:tracePt t="9405" x="735013" y="2894013"/>
          <p14:tracePt t="9413" x="758825" y="2894013"/>
          <p14:tracePt t="9421" x="782638" y="2894013"/>
          <p14:tracePt t="9429" x="812800" y="2894013"/>
          <p14:tracePt t="9437" x="842963" y="2894013"/>
          <p14:tracePt t="9445" x="873125" y="2894013"/>
          <p14:tracePt t="9453" x="896938" y="2894013"/>
          <p14:tracePt t="9461" x="914400" y="2894013"/>
          <p14:tracePt t="9469" x="927100" y="2894013"/>
          <p14:tracePt t="9477" x="938213" y="2894013"/>
          <p14:tracePt t="9485" x="950913" y="2894013"/>
          <p14:tracePt t="9493" x="957263" y="2894013"/>
          <p14:tracePt t="9501" x="987425" y="2889250"/>
          <p14:tracePt t="9509" x="1004888" y="2882900"/>
          <p14:tracePt t="9517" x="1022350" y="2882900"/>
          <p14:tracePt t="9525" x="1052513" y="2870200"/>
          <p14:tracePt t="9533" x="1082675" y="2865438"/>
          <p14:tracePt t="9541" x="1123950" y="2859088"/>
          <p14:tracePt t="9549" x="1160463" y="2852738"/>
          <p14:tracePt t="9557" x="1184275" y="2846388"/>
          <p14:tracePt t="9565" x="1208088" y="2841625"/>
          <p14:tracePt t="9581" x="1214438" y="2841625"/>
          <p14:tracePt t="9830" x="1225550" y="2841625"/>
          <p14:tracePt t="9837" x="1249363" y="2835275"/>
          <p14:tracePt t="9845" x="1279525" y="2828925"/>
          <p14:tracePt t="9853" x="1327150" y="2816225"/>
          <p14:tracePt t="9861" x="1387475" y="2805113"/>
          <p14:tracePt t="9869" x="1441450" y="2792413"/>
          <p14:tracePt t="9877" x="1512888" y="2781300"/>
          <p14:tracePt t="9885" x="1597025" y="2757488"/>
          <p14:tracePt t="9893" x="1668463" y="2751138"/>
          <p14:tracePt t="9901" x="1722438" y="2738438"/>
          <p14:tracePt t="9909" x="1776413" y="2727325"/>
          <p14:tracePt t="9917" x="1824038" y="2720975"/>
          <p14:tracePt t="9925" x="1847850" y="2709863"/>
          <p14:tracePt t="9933" x="1865313" y="2703513"/>
          <p14:tracePt t="9941" x="1884363" y="2703513"/>
          <p14:tracePt t="9949" x="1919288" y="2697163"/>
          <p14:tracePt t="9957" x="1949450" y="2686050"/>
          <p14:tracePt t="9965" x="2003425" y="2667000"/>
          <p14:tracePt t="9973" x="2063750" y="2636838"/>
          <p14:tracePt t="9981" x="2146300" y="2601913"/>
          <p14:tracePt t="9989" x="2243138" y="2571750"/>
          <p14:tracePt t="9997" x="2355850" y="2541588"/>
          <p14:tracePt t="10005" x="2487613" y="2511425"/>
          <p14:tracePt t="10013" x="2601913" y="2481263"/>
          <p14:tracePt t="10021" x="2703513" y="2439988"/>
          <p14:tracePt t="10029" x="2774950" y="2409825"/>
          <p14:tracePt t="10037" x="2828925" y="2379663"/>
          <p14:tracePt t="10045" x="2870200" y="2362200"/>
          <p14:tracePt t="10053" x="2906713" y="2362200"/>
          <p14:tracePt t="10061" x="2924175" y="2351088"/>
          <p14:tracePt t="10069" x="2936875" y="2338388"/>
          <p14:tracePt t="10077" x="2960688" y="2320925"/>
          <p14:tracePt t="10085" x="2984500" y="2297113"/>
          <p14:tracePt t="10093" x="3019425" y="2266950"/>
          <p14:tracePt t="10101" x="3073400" y="2236788"/>
          <p14:tracePt t="10109" x="3127375" y="2200275"/>
          <p14:tracePt t="10117" x="3181350" y="2171700"/>
          <p14:tracePt t="10125" x="3241675" y="2141538"/>
          <p14:tracePt t="10133" x="3282950" y="2122488"/>
          <p14:tracePt t="10141" x="3336925" y="2105025"/>
          <p14:tracePt t="10149" x="3360738" y="2098675"/>
          <p14:tracePt t="10157" x="3378200" y="2093913"/>
          <p14:tracePt t="10165" x="3397250" y="2087563"/>
          <p14:tracePt t="10181" x="3403600" y="2087563"/>
          <p14:tracePt t="10197" x="3408363" y="2087563"/>
          <p14:tracePt t="10205" x="3414713" y="2081213"/>
          <p14:tracePt t="10213" x="3414713" y="2074863"/>
          <p14:tracePt t="10221" x="3421063" y="2074863"/>
          <p14:tracePt t="10229" x="3432175" y="2074863"/>
          <p14:tracePt t="10237" x="3451225" y="2074863"/>
          <p14:tracePt t="10245" x="3486150" y="2070100"/>
          <p14:tracePt t="10253" x="3516313" y="2063750"/>
          <p14:tracePt t="10261" x="3533775" y="2063750"/>
          <p14:tracePt t="10269" x="3552825" y="2057400"/>
          <p14:tracePt t="10277" x="3563938" y="2057400"/>
          <p14:tracePt t="10285" x="3576638" y="2057400"/>
          <p14:tracePt t="10309" x="3587750" y="2057400"/>
          <p14:tracePt t="10317" x="3594100" y="2057400"/>
          <p14:tracePt t="10325" x="3600450" y="2063750"/>
          <p14:tracePt t="10341" x="3606800" y="2063750"/>
          <p14:tracePt t="10365" x="3611563" y="2063750"/>
          <p14:tracePt t="10373" x="3617913" y="2063750"/>
          <p14:tracePt t="10381" x="3624263" y="2063750"/>
          <p14:tracePt t="10413" x="3630613" y="2063750"/>
          <p14:tracePt t="10461" x="3641725" y="2063750"/>
          <p14:tracePt t="10469" x="3648075" y="2063750"/>
          <p14:tracePt t="10477" x="3654425" y="2070100"/>
          <p14:tracePt t="10493" x="3660775" y="2070100"/>
          <p14:tracePt t="10501" x="3665538" y="2070100"/>
          <p14:tracePt t="10509" x="3671888" y="2070100"/>
          <p14:tracePt t="10573" x="3678238" y="2070100"/>
          <p14:tracePt t="10589" x="3684588" y="2070100"/>
          <p14:tracePt t="10597" x="3689350" y="2070100"/>
          <p14:tracePt t="10605" x="3708400" y="2070100"/>
          <p14:tracePt t="10613" x="3719513" y="2070100"/>
          <p14:tracePt t="10621" x="3732213" y="2070100"/>
          <p14:tracePt t="10629" x="3749675" y="2070100"/>
          <p14:tracePt t="10637" x="3767138" y="2070100"/>
          <p14:tracePt t="10653" x="3773488" y="2070100"/>
          <p14:tracePt t="10733" x="3779838" y="2070100"/>
          <p14:tracePt t="10757" x="3786188" y="2070100"/>
          <p14:tracePt t="10765" x="3790950" y="2070100"/>
          <p14:tracePt t="10773" x="3803650" y="2074863"/>
          <p14:tracePt t="10781" x="3810000" y="2081213"/>
          <p14:tracePt t="10797" x="3821113" y="2081213"/>
          <p14:tracePt t="10805" x="3833813" y="2081213"/>
          <p14:tracePt t="10813" x="3840163" y="2081213"/>
          <p14:tracePt t="10821" x="3857625" y="2081213"/>
          <p14:tracePt t="10829" x="3868738" y="2081213"/>
          <p14:tracePt t="10837" x="3881438" y="2081213"/>
          <p14:tracePt t="10845" x="3898900" y="2081213"/>
          <p14:tracePt t="10853" x="3905250" y="2081213"/>
          <p14:tracePt t="10861" x="3916363" y="2081213"/>
          <p14:tracePt t="10878" x="3929063" y="2081213"/>
          <p14:tracePt t="10885" x="3935413" y="2081213"/>
          <p14:tracePt t="10894" x="3941763" y="2081213"/>
          <p14:tracePt t="10901" x="3946525" y="2081213"/>
          <p14:tracePt t="11013" x="3959225" y="2081213"/>
          <p14:tracePt t="11061" x="3965575" y="2081213"/>
          <p14:tracePt t="11085" x="3970338" y="2081213"/>
          <p14:tracePt t="11093" x="3989388" y="2081213"/>
          <p14:tracePt t="11101" x="3994150" y="2081213"/>
          <p14:tracePt t="11109" x="4006850" y="2081213"/>
          <p14:tracePt t="11117" x="4030663" y="2074863"/>
          <p14:tracePt t="11125" x="4060825" y="2070100"/>
          <p14:tracePt t="11133" x="4078288" y="2070100"/>
          <p14:tracePt t="11141" x="4097338" y="2063750"/>
          <p14:tracePt t="11149" x="4125913" y="2057400"/>
          <p14:tracePt t="11157" x="4144963" y="2057400"/>
          <p14:tracePt t="11165" x="4186238" y="2044700"/>
          <p14:tracePt t="11173" x="4227513" y="2033588"/>
          <p14:tracePt t="11181" x="4270375" y="2027238"/>
          <p14:tracePt t="11189" x="4318000" y="2016125"/>
          <p14:tracePt t="11197" x="4359275" y="2003425"/>
          <p14:tracePt t="11205" x="4406900" y="1997075"/>
          <p14:tracePt t="11213" x="4443413" y="1985963"/>
          <p14:tracePt t="11221" x="4484688" y="1979613"/>
          <p14:tracePt t="11229" x="4514850" y="1973263"/>
          <p14:tracePt t="11237" x="4557713" y="1966913"/>
          <p14:tracePt t="11245" x="4605338" y="1955800"/>
          <p14:tracePt t="11253" x="4659313" y="1943100"/>
          <p14:tracePt t="11261" x="4718050" y="1938338"/>
          <p14:tracePt t="11269" x="4778375" y="1925638"/>
          <p14:tracePt t="11277" x="4838700" y="1914525"/>
          <p14:tracePt t="11285" x="4892675" y="1901825"/>
          <p14:tracePt t="11293" x="4951413" y="1890713"/>
          <p14:tracePt t="11301" x="5011738" y="1884363"/>
          <p14:tracePt t="11309" x="5065713" y="1865313"/>
          <p14:tracePt t="11317" x="5119688" y="1854200"/>
          <p14:tracePt t="11325" x="5178425" y="1836738"/>
          <p14:tracePt t="11333" x="5227638" y="1812925"/>
          <p14:tracePt t="11341" x="5286375" y="1793875"/>
          <p14:tracePt t="11349" x="5346700" y="1787525"/>
          <p14:tracePt t="11357" x="5400675" y="1776413"/>
          <p14:tracePt t="11365" x="5459413" y="1758950"/>
          <p14:tracePt t="11374" x="5508625" y="1739900"/>
          <p14:tracePt t="11381" x="5549900" y="1735138"/>
          <p14:tracePt t="11389" x="5591175" y="1722438"/>
          <p14:tracePt t="11397" x="5627688" y="1716088"/>
          <p14:tracePt t="11405" x="5651500" y="1716088"/>
          <p14:tracePt t="11413" x="5681663" y="1704975"/>
          <p14:tracePt t="11421" x="5716588" y="1692275"/>
          <p14:tracePt t="11429" x="5753100" y="1685925"/>
          <p14:tracePt t="11437" x="5794375" y="1681163"/>
          <p14:tracePt t="11445" x="5830888" y="1668463"/>
          <p14:tracePt t="11453" x="5861050" y="1662113"/>
          <p14:tracePt t="11461" x="5902325" y="1651000"/>
          <p14:tracePt t="11469" x="5945188" y="1633538"/>
          <p14:tracePt t="11477" x="5980113" y="1620838"/>
          <p14:tracePt t="11485" x="6022975" y="1608138"/>
          <p14:tracePt t="11493" x="6057900" y="1603375"/>
          <p14:tracePt t="11501" x="6081713" y="1603375"/>
          <p14:tracePt t="11509" x="6124575" y="1590675"/>
          <p14:tracePt t="11517" x="6165850" y="1584325"/>
          <p14:tracePt t="11525" x="6196013" y="1584325"/>
          <p14:tracePt t="11533" x="6243638" y="1584325"/>
          <p14:tracePt t="11541" x="6284913" y="1584325"/>
          <p14:tracePt t="11549" x="6315075" y="1584325"/>
          <p14:tracePt t="11557" x="6356350" y="1584325"/>
          <p14:tracePt t="11565" x="6392863" y="1584325"/>
          <p14:tracePt t="11573" x="6423025" y="1584325"/>
          <p14:tracePt t="11581" x="6446838" y="1584325"/>
          <p14:tracePt t="11589" x="6470650" y="1584325"/>
          <p14:tracePt t="11597" x="6507163" y="1584325"/>
          <p14:tracePt t="11605" x="6537325" y="1584325"/>
          <p14:tracePt t="11613" x="6561138" y="1584325"/>
          <p14:tracePt t="11621" x="6584950" y="1584325"/>
          <p14:tracePt t="11629" x="6626225" y="1584325"/>
          <p14:tracePt t="11637" x="6667500" y="1584325"/>
          <p14:tracePt t="11645" x="6716713" y="1584325"/>
          <p14:tracePt t="11653" x="6769100" y="1584325"/>
          <p14:tracePt t="11661" x="6835775" y="1584325"/>
          <p14:tracePt t="11669" x="6907213" y="1584325"/>
          <p14:tracePt t="11677" x="6961188" y="1584325"/>
          <p14:tracePt t="11685" x="7026275" y="1584325"/>
          <p14:tracePt t="11693" x="7086600" y="1584325"/>
          <p14:tracePt t="11701" x="7146925" y="1584325"/>
          <p14:tracePt t="11709" x="7181850" y="1584325"/>
          <p14:tracePt t="11717" x="7194550" y="1584325"/>
          <p14:tracePt t="11725" x="7205663" y="1584325"/>
          <p14:tracePt t="11757" x="7212013" y="1584325"/>
          <p14:tracePt t="11773" x="7224713" y="1584325"/>
          <p14:tracePt t="11789" x="7231063" y="1584325"/>
          <p14:tracePt t="11805" x="7242175" y="1584325"/>
          <p14:tracePt t="11941" x="7248525" y="1584325"/>
          <p14:tracePt t="11949" x="7254875" y="1584325"/>
          <p14:tracePt t="11965" x="7259638" y="1584325"/>
          <p14:tracePt t="12005" x="7265988" y="1590675"/>
          <p14:tracePt t="12077" x="7278688" y="1590675"/>
          <p14:tracePt t="12101" x="7283450" y="1590675"/>
          <p14:tracePt t="12109" x="7289800" y="1597025"/>
          <p14:tracePt t="12125" x="7296150" y="1603375"/>
          <p14:tracePt t="12133" x="7302500" y="1603375"/>
          <p14:tracePt t="12149" x="7307263" y="1608138"/>
          <p14:tracePt t="12157" x="7313613" y="1608138"/>
          <p14:tracePt t="12173" x="7319963" y="1608138"/>
          <p14:tracePt t="12181" x="7326313" y="1608138"/>
          <p14:tracePt t="12189" x="7332663" y="1608138"/>
          <p14:tracePt t="12197" x="7350125" y="1608138"/>
          <p14:tracePt t="12205" x="7373938" y="1614488"/>
          <p14:tracePt t="12213" x="7385050" y="1620838"/>
          <p14:tracePt t="12221" x="7397750" y="1620838"/>
          <p14:tracePt t="12229" x="7421563" y="1633538"/>
          <p14:tracePt t="12237" x="7439025" y="1633538"/>
          <p14:tracePt t="12245" x="7451725" y="1633538"/>
          <p14:tracePt t="12253" x="7469188" y="1633538"/>
          <p14:tracePt t="12261" x="7481888" y="1633538"/>
          <p14:tracePt t="12269" x="7499350" y="1638300"/>
          <p14:tracePt t="12277" x="7516813" y="1644650"/>
          <p14:tracePt t="12285" x="7523163" y="1644650"/>
          <p14:tracePt t="12293" x="7540625" y="1657350"/>
          <p14:tracePt t="12301" x="7559675" y="1657350"/>
          <p14:tracePt t="12309" x="7570788" y="1657350"/>
          <p14:tracePt t="12317" x="7589838" y="1657350"/>
          <p14:tracePt t="12325" x="7607300" y="1662113"/>
          <p14:tracePt t="12333" x="7624763" y="1668463"/>
          <p14:tracePt t="12341" x="7642225" y="1668463"/>
          <p14:tracePt t="12349" x="7661275" y="1668463"/>
          <p14:tracePt t="12357" x="7678738" y="1668463"/>
          <p14:tracePt t="12365" x="7685088" y="1668463"/>
          <p14:tracePt t="12373" x="7691438" y="1668463"/>
          <p14:tracePt t="12381" x="7696200" y="1668463"/>
          <p14:tracePt t="12389" x="7702550" y="1668463"/>
          <p14:tracePt t="12397" x="7708900" y="1668463"/>
          <p14:tracePt t="12413" x="7726363" y="1668463"/>
          <p14:tracePt t="12421" x="7732713" y="1668463"/>
          <p14:tracePt t="12429" x="7750175" y="1668463"/>
          <p14:tracePt t="12437" x="7786688" y="1662113"/>
          <p14:tracePt t="12445" x="7797800" y="1662113"/>
          <p14:tracePt t="12453" x="7821613" y="1651000"/>
          <p14:tracePt t="12461" x="7847013" y="1644650"/>
          <p14:tracePt t="12469" x="7864475" y="1644650"/>
          <p14:tracePt t="12477" x="7875588" y="1644650"/>
          <p14:tracePt t="12485" x="7881938" y="1638300"/>
          <p14:tracePt t="12493" x="7888288" y="1638300"/>
          <p14:tracePt t="12509" x="7894638" y="1638300"/>
          <p14:tracePt t="12525" x="7899400" y="1638300"/>
          <p14:tracePt t="12533" x="7905750" y="1638300"/>
          <p14:tracePt t="12549" x="7918450" y="1638300"/>
          <p14:tracePt t="12557" x="7923213" y="1638300"/>
          <p14:tracePt t="12565" x="7929563" y="1638300"/>
          <p14:tracePt t="12573" x="7942263" y="1638300"/>
          <p14:tracePt t="12581" x="7953375" y="1638300"/>
          <p14:tracePt t="12597" x="7959725" y="1638300"/>
          <p14:tracePt t="12605" x="7966075" y="1638300"/>
          <p14:tracePt t="12741" x="7972425" y="1638300"/>
          <p14:tracePt t="12749" x="7977188" y="1638300"/>
          <p14:tracePt t="12789" x="7983538" y="1638300"/>
          <p14:tracePt t="12797" x="7989888" y="1638300"/>
          <p14:tracePt t="12805" x="7996238" y="1638300"/>
          <p14:tracePt t="12813" x="7996238" y="1651000"/>
          <p14:tracePt t="12821" x="8007350" y="1651000"/>
          <p14:tracePt t="12829" x="8013700" y="1657350"/>
          <p14:tracePt t="12837" x="8013700" y="1662113"/>
          <p14:tracePt t="12885" x="8020050" y="1662113"/>
          <p14:tracePt t="12893" x="8026400" y="1662113"/>
          <p14:tracePt t="12901" x="8031163" y="1662113"/>
          <p14:tracePt t="12909" x="8031163" y="1668463"/>
          <p14:tracePt t="12917" x="8043863" y="1674813"/>
          <p14:tracePt t="13397" x="8037513" y="1692275"/>
          <p14:tracePt t="13405" x="8031163" y="1704975"/>
          <p14:tracePt t="13413" x="8001000" y="1728788"/>
          <p14:tracePt t="13421" x="7966075" y="1763713"/>
          <p14:tracePt t="13429" x="7923213" y="1806575"/>
          <p14:tracePt t="13437" x="7870825" y="1854200"/>
          <p14:tracePt t="13445" x="7810500" y="1895475"/>
          <p14:tracePt t="13453" x="7756525" y="1943100"/>
          <p14:tracePt t="13461" x="7696200" y="1985963"/>
          <p14:tracePt t="13469" x="7637463" y="2020888"/>
          <p14:tracePt t="13477" x="7607300" y="2051050"/>
          <p14:tracePt t="13485" x="7589838" y="2074863"/>
          <p14:tracePt t="13493" x="7559675" y="2105025"/>
          <p14:tracePt t="13501" x="7540625" y="2128838"/>
          <p14:tracePt t="13509" x="7516813" y="2159000"/>
          <p14:tracePt t="13517" x="7481888" y="2206625"/>
          <p14:tracePt t="13525" x="7434263" y="2273300"/>
          <p14:tracePt t="13533" x="7385050" y="2351088"/>
          <p14:tracePt t="13541" x="7326313" y="2446338"/>
          <p14:tracePt t="13549" x="7242175" y="2547938"/>
          <p14:tracePt t="13557" x="7177088" y="2649538"/>
          <p14:tracePt t="13565" x="7116763" y="2757488"/>
          <p14:tracePt t="13573" x="7075488" y="2822575"/>
          <p14:tracePt t="13581" x="7045325" y="2865438"/>
          <p14:tracePt t="13589" x="7032625" y="2894013"/>
          <p14:tracePt t="13597" x="7026275" y="2906713"/>
          <p14:tracePt t="13605" x="7021513" y="2919413"/>
          <p14:tracePt t="13613" x="7021513" y="2930525"/>
          <p14:tracePt t="13621" x="7008813" y="2936875"/>
          <p14:tracePt t="13629" x="7002463" y="2947988"/>
          <p14:tracePt t="13637" x="6991350" y="2978150"/>
          <p14:tracePt t="13645" x="6967538" y="3001963"/>
          <p14:tracePt t="13653" x="6943725" y="3049588"/>
          <p14:tracePt t="13661" x="6896100" y="3109913"/>
          <p14:tracePt t="13669" x="6859588" y="3157538"/>
          <p14:tracePt t="13677" x="6811963" y="3211513"/>
          <p14:tracePt t="13685" x="6769100" y="3265488"/>
          <p14:tracePt t="13693" x="6751638" y="3295650"/>
          <p14:tracePt t="13701" x="6734175" y="3313113"/>
          <p14:tracePt t="13709" x="6727825" y="3319463"/>
          <p14:tracePt t="13717" x="6721475" y="3325813"/>
          <p14:tracePt t="13757" x="6716713" y="3336925"/>
          <p14:tracePt t="13765" x="6704013" y="3343275"/>
          <p14:tracePt t="13773" x="6691313" y="3367088"/>
          <p14:tracePt t="13781" x="6680200" y="3379788"/>
          <p14:tracePt t="13789" x="6656388" y="3397250"/>
          <p14:tracePt t="13797" x="6643688" y="3408363"/>
          <p14:tracePt t="13805" x="6632575" y="3414713"/>
          <p14:tracePt t="13813" x="6619875" y="3414713"/>
          <p14:tracePt t="13821" x="6619875" y="3421063"/>
          <p14:tracePt t="13869" x="6613525" y="3427413"/>
          <p14:tracePt t="13885" x="6608763" y="3433763"/>
          <p14:tracePt t="13893" x="6602413" y="3433763"/>
          <p14:tracePt t="13901" x="6596063" y="3433763"/>
          <p14:tracePt t="13909" x="6584950" y="3438525"/>
          <p14:tracePt t="13917" x="6572250" y="3444875"/>
          <p14:tracePt t="13925" x="6572250" y="3451225"/>
          <p14:tracePt t="13933" x="6561138" y="3457575"/>
          <p14:tracePt t="14589" x="6565900" y="3457575"/>
          <p14:tracePt t="14613" x="6578600" y="3457575"/>
          <p14:tracePt t="14637" x="6589713" y="3457575"/>
          <p14:tracePt t="14645" x="6596063" y="3457575"/>
          <p14:tracePt t="14653" x="6613525" y="3457575"/>
          <p14:tracePt t="14661" x="6619875" y="3457575"/>
          <p14:tracePt t="14669" x="6638925" y="3457575"/>
          <p14:tracePt t="14677" x="6656388" y="3457575"/>
          <p14:tracePt t="14685" x="6662738" y="3457575"/>
          <p14:tracePt t="14693" x="6673850" y="3457575"/>
          <p14:tracePt t="14701" x="6680200" y="3457575"/>
          <p14:tracePt t="14709" x="6686550" y="3457575"/>
          <p14:tracePt t="14717" x="6691313" y="3457575"/>
          <p14:tracePt t="14725" x="6697663" y="3457575"/>
          <p14:tracePt t="14733" x="6704013" y="3457575"/>
          <p14:tracePt t="14741" x="6710363" y="3457575"/>
          <p14:tracePt t="14749" x="6727825" y="3457575"/>
          <p14:tracePt t="14757" x="6745288" y="3457575"/>
          <p14:tracePt t="14765" x="6757988" y="3457575"/>
          <p14:tracePt t="14773" x="6775450" y="3457575"/>
          <p14:tracePt t="14781" x="6788150" y="3457575"/>
          <p14:tracePt t="14789" x="6799263" y="3457575"/>
          <p14:tracePt t="14797" x="6805613" y="3457575"/>
          <p14:tracePt t="14805" x="6818313" y="3457575"/>
          <p14:tracePt t="14829" x="6823075" y="3457575"/>
          <p14:tracePt t="14909" x="6835775" y="3457575"/>
          <p14:tracePt t="14933" x="6842125" y="3457575"/>
          <p14:tracePt t="15013" x="6846888" y="3457575"/>
          <p14:tracePt t="15045" x="6859588" y="3457575"/>
          <p14:tracePt t="15061" x="6865938" y="3457575"/>
          <p14:tracePt t="15693" x="6859588" y="3457575"/>
          <p14:tracePt t="15709" x="6853238" y="3457575"/>
          <p14:tracePt t="15725" x="6842125" y="3457575"/>
          <p14:tracePt t="15733" x="6835775" y="3457575"/>
          <p14:tracePt t="15741" x="6829425" y="3457575"/>
          <p14:tracePt t="15749" x="6823075" y="3451225"/>
          <p14:tracePt t="15757" x="6818313" y="3444875"/>
          <p14:tracePt t="15805" x="6818313" y="3433763"/>
          <p14:tracePt t="15837" x="6818313" y="3427413"/>
          <p14:tracePt t="15845" x="6823075" y="3414713"/>
          <p14:tracePt t="15853" x="6835775" y="3408363"/>
          <p14:tracePt t="15861" x="6842125" y="3390900"/>
          <p14:tracePt t="15869" x="6853238" y="3379788"/>
          <p14:tracePt t="15877" x="6870700" y="3355975"/>
          <p14:tracePt t="15885" x="6883400" y="3343275"/>
          <p14:tracePt t="15893" x="6896100" y="3330575"/>
          <p14:tracePt t="15901" x="6900863" y="3325813"/>
          <p14:tracePt t="15909" x="6907213" y="3319463"/>
          <p14:tracePt t="15925" x="6907213" y="3313113"/>
          <p14:tracePt t="15933" x="6907213" y="3302000"/>
          <p14:tracePt t="15941" x="6913563" y="3282950"/>
          <p14:tracePt t="15949" x="6919913" y="3278188"/>
          <p14:tracePt t="15957" x="6919913" y="3271838"/>
          <p14:tracePt t="15965" x="6924675" y="3241675"/>
          <p14:tracePt t="15973" x="6931025" y="3228975"/>
          <p14:tracePt t="15981" x="6937375" y="3217863"/>
          <p14:tracePt t="15989" x="6943725" y="3200400"/>
          <p14:tracePt t="15997" x="6948488" y="3187700"/>
          <p14:tracePt t="16005" x="6948488" y="3176588"/>
          <p14:tracePt t="16013" x="6961188" y="3151188"/>
          <p14:tracePt t="16021" x="6967538" y="3133725"/>
          <p14:tracePt t="16029" x="6954838" y="3092450"/>
          <p14:tracePt t="16037" x="6913563" y="3025775"/>
          <p14:tracePt t="16045" x="6853238" y="2947988"/>
          <p14:tracePt t="16053" x="6781800" y="2859088"/>
          <p14:tracePt t="16061" x="6727825" y="2798763"/>
          <p14:tracePt t="16069" x="6691313" y="2763838"/>
          <p14:tracePt t="16077" x="6662738" y="2738438"/>
          <p14:tracePt t="16085" x="6656388" y="2727325"/>
          <p14:tracePt t="16093" x="6650038" y="2727325"/>
          <p14:tracePt t="16109" x="6643688" y="2720975"/>
          <p14:tracePt t="16125" x="6632575" y="2709863"/>
          <p14:tracePt t="16133" x="6626225" y="2703513"/>
          <p14:tracePt t="16141" x="6589713" y="2667000"/>
          <p14:tracePt t="16149" x="6537325" y="2613025"/>
          <p14:tracePt t="16157" x="6464300" y="2554288"/>
          <p14:tracePt t="16165" x="6375400" y="2470150"/>
          <p14:tracePt t="16173" x="6284913" y="2416175"/>
          <p14:tracePt t="16181" x="6213475" y="2379663"/>
          <p14:tracePt t="16189" x="6176963" y="2355850"/>
          <p14:tracePt t="16197" x="6159500" y="2351088"/>
          <p14:tracePt t="16205" x="6153150" y="2344738"/>
          <p14:tracePt t="16221" x="6148388" y="2344738"/>
          <p14:tracePt t="16245" x="6135688" y="2338388"/>
          <p14:tracePt t="16253" x="6118225" y="2327275"/>
          <p14:tracePt t="16261" x="6075363" y="2301875"/>
          <p14:tracePt t="16269" x="6016625" y="2260600"/>
          <p14:tracePt t="16277" x="5938838" y="2219325"/>
          <p14:tracePt t="16285" x="5872163" y="2176463"/>
          <p14:tracePt t="16293" x="5813425" y="2159000"/>
          <p14:tracePt t="16301" x="5770563" y="2141538"/>
          <p14:tracePt t="16309" x="5735638" y="2122488"/>
          <p14:tracePt t="16317" x="5692775" y="2098675"/>
          <p14:tracePt t="16325" x="5651500" y="2081213"/>
          <p14:tracePt t="16333" x="5610225" y="2063750"/>
          <p14:tracePt t="16341" x="5549900" y="2044700"/>
          <p14:tracePt t="16349" x="5502275" y="2033588"/>
          <p14:tracePt t="16357" x="5448300" y="2003425"/>
          <p14:tracePt t="16365" x="5394325" y="1985963"/>
          <p14:tracePt t="16373" x="5340350" y="1962150"/>
          <p14:tracePt t="16381" x="5292725" y="1943100"/>
          <p14:tracePt t="16389" x="5251450" y="1925638"/>
          <p14:tracePt t="16397" x="5191125" y="1901825"/>
          <p14:tracePt t="16405" x="5149850" y="1884363"/>
          <p14:tracePt t="16413" x="5106988" y="1871663"/>
          <p14:tracePt t="16421" x="5065713" y="1854200"/>
          <p14:tracePt t="16429" x="5005388" y="1830388"/>
          <p14:tracePt t="16437" x="4945063" y="1812925"/>
          <p14:tracePt t="16445" x="4879975" y="1806575"/>
          <p14:tracePt t="16453" x="4808538" y="1793875"/>
          <p14:tracePt t="16461" x="4737100" y="1776413"/>
          <p14:tracePt t="16469" x="4670425" y="1758950"/>
          <p14:tracePt t="16477" x="4605338" y="1746250"/>
          <p14:tracePt t="16485" x="4551363" y="1739900"/>
          <p14:tracePt t="16493" x="4491038" y="1728788"/>
          <p14:tracePt t="16501" x="4430713" y="1716088"/>
          <p14:tracePt t="16509" x="4371975" y="1685925"/>
          <p14:tracePt t="16517" x="4305300" y="1662113"/>
          <p14:tracePt t="16525" x="4240213" y="1633538"/>
          <p14:tracePt t="16533" x="4179888" y="1608138"/>
          <p14:tracePt t="16541" x="4114800" y="1590675"/>
          <p14:tracePt t="16549" x="4067175" y="1573213"/>
          <p14:tracePt t="16557" x="4019550" y="1555750"/>
          <p14:tracePt t="16565" x="3994150" y="1536700"/>
          <p14:tracePt t="16573" x="3965575" y="1530350"/>
          <p14:tracePt t="16581" x="3952875" y="1519238"/>
          <p14:tracePt t="16589" x="3946525" y="1519238"/>
          <p14:tracePt t="16597" x="3935413" y="1506538"/>
          <p14:tracePt t="16605" x="3916363" y="1501775"/>
          <p14:tracePt t="16613" x="3905250" y="1501775"/>
          <p14:tracePt t="16621" x="3887788" y="1501775"/>
          <p14:tracePt t="16629" x="3868738" y="1495425"/>
          <p14:tracePt t="16637" x="3857625" y="1495425"/>
          <p14:tracePt t="16645" x="3833813" y="1482725"/>
          <p14:tracePt t="16653" x="3821113" y="1482725"/>
          <p14:tracePt t="16669" x="3814763" y="1482725"/>
          <p14:tracePt t="16677" x="3810000" y="1482725"/>
          <p14:tracePt t="16685" x="3803650" y="1482725"/>
          <p14:tracePt t="16693" x="3779838" y="1477963"/>
          <p14:tracePt t="16701" x="3762375" y="1471613"/>
          <p14:tracePt t="16709" x="3743325" y="1471613"/>
          <p14:tracePt t="16717" x="3713163" y="1458913"/>
          <p14:tracePt t="16725" x="3689350" y="1452563"/>
          <p14:tracePt t="16733" x="3665538" y="1452563"/>
          <p14:tracePt t="16741" x="3624263" y="1447800"/>
          <p14:tracePt t="16749" x="3587750" y="1435100"/>
          <p14:tracePt t="16757" x="3563938" y="1428750"/>
          <p14:tracePt t="16765" x="3533775" y="1423988"/>
          <p14:tracePt t="16773" x="3509963" y="1417638"/>
          <p14:tracePt t="16781" x="3479800" y="1404938"/>
          <p14:tracePt t="16789" x="3455988" y="1393825"/>
          <p14:tracePt t="16797" x="3427413" y="1387475"/>
          <p14:tracePt t="16805" x="3403600" y="1376363"/>
          <p14:tracePt t="16813" x="3367088" y="1357313"/>
          <p14:tracePt t="16821" x="3330575" y="1346200"/>
          <p14:tracePt t="16829" x="3300413" y="1327150"/>
          <p14:tracePt t="16837" x="3276600" y="1316038"/>
          <p14:tracePt t="16845" x="3252788" y="1309688"/>
          <p14:tracePt t="16853" x="3228975" y="1303338"/>
          <p14:tracePt t="16861" x="3217863" y="1298575"/>
          <p14:tracePt t="16869" x="3205163" y="1292225"/>
          <p14:tracePt t="16877" x="3194050" y="1292225"/>
          <p14:tracePt t="16885" x="3175000" y="1285875"/>
          <p14:tracePt t="16893" x="3157538" y="1273175"/>
          <p14:tracePt t="16901" x="3133725" y="1262063"/>
          <p14:tracePt t="16909" x="3103563" y="1262063"/>
          <p14:tracePt t="16917" x="3073400" y="1262063"/>
          <p14:tracePt t="16925" x="3025775" y="1249363"/>
          <p14:tracePt t="16933" x="2984500" y="1244600"/>
          <p14:tracePt t="16941" x="2947988" y="1238250"/>
          <p14:tracePt t="16949" x="2917825" y="1231900"/>
          <p14:tracePt t="16957" x="2889250" y="1220788"/>
          <p14:tracePt t="16965" x="2870200" y="1214438"/>
          <p14:tracePt t="16973" x="2863850" y="1214438"/>
          <p14:tracePt t="16981" x="2852738" y="1214438"/>
          <p14:tracePt t="16989" x="2835275" y="1214438"/>
          <p14:tracePt t="16997" x="2816225" y="1214438"/>
          <p14:tracePt t="17005" x="2774950" y="1214438"/>
          <p14:tracePt t="17013" x="2727325" y="1214438"/>
          <p14:tracePt t="17021" x="2667000" y="1214438"/>
          <p14:tracePt t="17029" x="2601913" y="1214438"/>
          <p14:tracePt t="17037" x="2541588" y="1214438"/>
          <p14:tracePt t="17045" x="2476500" y="1214438"/>
          <p14:tracePt t="17053" x="2409825" y="1214438"/>
          <p14:tracePt t="17061" x="2349500" y="1214438"/>
          <p14:tracePt t="17069" x="2290763" y="1214438"/>
          <p14:tracePt t="17077" x="2243138" y="1214438"/>
          <p14:tracePt t="17085" x="2195513" y="1214438"/>
          <p14:tracePt t="17093" x="2159000" y="1214438"/>
          <p14:tracePt t="17101" x="2111375" y="1214438"/>
          <p14:tracePt t="17109" x="2068513" y="1214438"/>
          <p14:tracePt t="17117" x="2027238" y="1225550"/>
          <p14:tracePt t="17125" x="1985963" y="1231900"/>
          <p14:tracePt t="17133" x="1949450" y="1238250"/>
          <p14:tracePt t="17141" x="1908175" y="1244600"/>
          <p14:tracePt t="17149" x="1889125" y="1244600"/>
          <p14:tracePt t="17157" x="1878013" y="1244600"/>
          <p14:tracePt t="17165" x="1871663" y="1244600"/>
          <p14:tracePt t="17173" x="1865313" y="1244600"/>
          <p14:tracePt t="17189" x="1860550" y="1244600"/>
          <p14:tracePt t="17197" x="1854200" y="1244600"/>
          <p14:tracePt t="17205" x="1847850" y="1244600"/>
          <p14:tracePt t="17213" x="1836738" y="1244600"/>
          <p14:tracePt t="17221" x="1824038" y="1244600"/>
          <p14:tracePt t="17229" x="1806575" y="1244600"/>
          <p14:tracePt t="17237" x="1793875" y="1244600"/>
          <p14:tracePt t="17253" x="1782763" y="1244600"/>
          <p14:tracePt t="17261" x="1776413" y="1244600"/>
          <p14:tracePt t="17269" x="1770063" y="1244600"/>
          <p14:tracePt t="17277" x="1763713" y="1244600"/>
          <p14:tracePt t="17285" x="1746250" y="1244600"/>
          <p14:tracePt t="17293" x="1733550" y="1244600"/>
          <p14:tracePt t="17301" x="1722438" y="1244600"/>
          <p14:tracePt t="17309" x="1716088" y="1244600"/>
          <p14:tracePt t="17317" x="1704975" y="1244600"/>
          <p14:tracePt t="17325" x="1698625" y="1244600"/>
          <p14:tracePt t="17333" x="1692275" y="1244600"/>
          <p14:tracePt t="17341" x="1685925" y="1244600"/>
          <p14:tracePt t="17365" x="1681163" y="1244600"/>
          <p14:tracePt t="17381" x="1674813" y="1244600"/>
          <p14:tracePt t="17389" x="1662113" y="1249363"/>
          <p14:tracePt t="17397" x="1657350" y="1255713"/>
          <p14:tracePt t="17405" x="1644650" y="1255713"/>
          <p14:tracePt t="17421" x="1638300" y="1255713"/>
          <p14:tracePt t="17429" x="1627188" y="1262063"/>
          <p14:tracePt t="17437" x="1620838" y="1262063"/>
          <p14:tracePt t="17453" x="1614488" y="1262063"/>
          <p14:tracePt t="17461" x="1608138" y="1262063"/>
          <p14:tracePt t="17477" x="1597025" y="1262063"/>
          <p14:tracePt t="17485" x="1590675" y="1262063"/>
          <p14:tracePt t="17493" x="1584325" y="1273175"/>
          <p14:tracePt t="17501" x="1573213" y="1273175"/>
          <p14:tracePt t="17509" x="1566863" y="1273175"/>
          <p14:tracePt t="17517" x="1560513" y="1273175"/>
          <p14:tracePt t="17525" x="1549400" y="1273175"/>
          <p14:tracePt t="17533" x="1543050" y="1273175"/>
          <p14:tracePt t="17541" x="1536700" y="1279525"/>
          <p14:tracePt t="17549" x="1530350" y="1285875"/>
          <p14:tracePt t="17565" x="1519238" y="1285875"/>
          <p14:tracePt t="17573" x="1506538" y="1285875"/>
          <p14:tracePt t="17581" x="1501775" y="1285875"/>
          <p14:tracePt t="17589" x="1489075" y="1292225"/>
          <p14:tracePt t="17597" x="1482725" y="1298575"/>
          <p14:tracePt t="17605" x="1476375" y="1298575"/>
          <p14:tracePt t="17621" x="1471613" y="1298575"/>
          <p14:tracePt t="17630" x="1465263" y="1298575"/>
          <p14:tracePt t="17645" x="1452563" y="1292225"/>
          <p14:tracePt t="17653" x="1447800" y="1285875"/>
          <p14:tracePt t="17669" x="1428750" y="1279525"/>
          <p14:tracePt t="17677" x="1423988" y="1279525"/>
          <p14:tracePt t="17685" x="1411288" y="1279525"/>
          <p14:tracePt t="17693" x="1400175" y="1268413"/>
          <p14:tracePt t="17701" x="1387475" y="1262063"/>
          <p14:tracePt t="17709" x="1381125" y="1262063"/>
          <p14:tracePt t="17725" x="1374775" y="1262063"/>
          <p14:tracePt t="17733" x="1363663" y="1262063"/>
          <p14:tracePt t="17741" x="1350963" y="1262063"/>
          <p14:tracePt t="17749" x="1327150" y="1262063"/>
          <p14:tracePt t="17757" x="1316038" y="1262063"/>
          <p14:tracePt t="17765" x="1285875" y="1273175"/>
          <p14:tracePt t="17773" x="1244600" y="1279525"/>
          <p14:tracePt t="17781" x="1208088" y="1285875"/>
          <p14:tracePt t="17789" x="1166813" y="1298575"/>
          <p14:tracePt t="17797" x="1130300" y="1309688"/>
          <p14:tracePt t="17805" x="1089025" y="1327150"/>
          <p14:tracePt t="17813" x="1058863" y="1333500"/>
          <p14:tracePt t="17821" x="1028700" y="1346200"/>
          <p14:tracePt t="17829" x="1004888" y="1357313"/>
          <p14:tracePt t="17837" x="981075" y="1357313"/>
          <p14:tracePt t="17845" x="974725" y="1363663"/>
          <p14:tracePt t="17853" x="968375" y="1363663"/>
          <p14:tracePt t="17861" x="957263" y="1363663"/>
          <p14:tracePt t="17869" x="944563" y="1363663"/>
          <p14:tracePt t="17877" x="938213" y="1370013"/>
          <p14:tracePt t="17885" x="933450" y="1370013"/>
          <p14:tracePt t="17901" x="927100" y="1370013"/>
          <p14:tracePt t="17909" x="909638" y="1370013"/>
          <p14:tracePt t="17917" x="903288" y="1370013"/>
          <p14:tracePt t="17933" x="896938" y="1370013"/>
          <p14:tracePt t="17973" x="890588" y="1370013"/>
          <p14:tracePt t="17981" x="885825" y="1370013"/>
          <p14:tracePt t="18077" x="873125" y="1370013"/>
          <p14:tracePt t="18085" x="855663" y="1370013"/>
          <p14:tracePt t="18093" x="836613" y="1381125"/>
          <p14:tracePt t="18101" x="819150" y="1381125"/>
          <p14:tracePt t="18109" x="812800" y="1381125"/>
          <p14:tracePt t="18117" x="801688" y="1381125"/>
          <p14:tracePt t="18125" x="795338" y="1387475"/>
          <p14:tracePt t="18133" x="795338" y="1393825"/>
          <p14:tracePt t="18149" x="782638" y="1393825"/>
          <p14:tracePt t="18165" x="777875" y="1393825"/>
          <p14:tracePt t="18181" x="765175" y="1393825"/>
          <p14:tracePt t="18189" x="754063" y="1393825"/>
          <p14:tracePt t="18197" x="741363" y="1400175"/>
          <p14:tracePt t="18205" x="723900" y="1404938"/>
          <p14:tracePt t="18213" x="706438" y="1404938"/>
          <p14:tracePt t="18221" x="681038" y="1411288"/>
          <p14:tracePt t="18229" x="669925" y="1411288"/>
          <p14:tracePt t="18237" x="657225" y="1411288"/>
          <p14:tracePt t="18245" x="639763" y="1411288"/>
          <p14:tracePt t="18253" x="633413" y="1411288"/>
          <p14:tracePt t="18486" x="639763" y="1400175"/>
          <p14:tracePt t="18493" x="646113" y="1381125"/>
          <p14:tracePt t="18501" x="652463" y="1363663"/>
          <p14:tracePt t="18509" x="652463" y="1350963"/>
          <p14:tracePt t="18517" x="657225" y="1322388"/>
          <p14:tracePt t="18525" x="657225" y="1285875"/>
          <p14:tracePt t="18533" x="657225" y="1268413"/>
          <p14:tracePt t="18541" x="657225" y="1231900"/>
          <p14:tracePt t="18549" x="657225" y="1190625"/>
          <p14:tracePt t="18557" x="657225" y="1160463"/>
          <p14:tracePt t="18565" x="657225" y="1136650"/>
          <p14:tracePt t="18573" x="657225" y="1106488"/>
          <p14:tracePt t="18581" x="657225" y="1089025"/>
          <p14:tracePt t="18589" x="652463" y="1058863"/>
          <p14:tracePt t="18597" x="646113" y="1046163"/>
          <p14:tracePt t="18605" x="646113" y="1041400"/>
          <p14:tracePt t="18613" x="646113" y="1035050"/>
          <p14:tracePt t="18621" x="646113" y="1028700"/>
          <p14:tracePt t="18629" x="646113" y="1022350"/>
          <p14:tracePt t="18637" x="646113" y="1011238"/>
          <p14:tracePt t="18645" x="646113" y="1004888"/>
          <p14:tracePt t="18653" x="646113" y="998538"/>
          <p14:tracePt t="18661" x="646113" y="992188"/>
          <p14:tracePt t="18669" x="646113" y="987425"/>
          <p14:tracePt t="18677" x="646113" y="981075"/>
          <p14:tracePt t="18685" x="646113" y="974725"/>
          <p14:tracePt t="18693" x="639763" y="963613"/>
          <p14:tracePt t="18709" x="639763" y="957263"/>
          <p14:tracePt t="18717" x="639763" y="950913"/>
          <p14:tracePt t="18725" x="639763" y="944563"/>
          <p14:tracePt t="18941" x="639763" y="950913"/>
          <p14:tracePt t="18949" x="639763" y="957263"/>
          <p14:tracePt t="18981" x="639763" y="963613"/>
          <p14:tracePt t="18997" x="639763" y="968375"/>
          <p14:tracePt t="19005" x="639763" y="974725"/>
          <p14:tracePt t="19029" x="639763" y="981075"/>
          <p14:tracePt t="19037" x="639763" y="987425"/>
          <p14:tracePt t="19045" x="639763" y="992188"/>
          <p14:tracePt t="19061" x="639763" y="998538"/>
          <p14:tracePt t="19069" x="639763" y="1004888"/>
          <p14:tracePt t="19077" x="639763" y="1011238"/>
          <p14:tracePt t="19094" x="639763" y="1016000"/>
          <p14:tracePt t="19101" x="639763" y="1022350"/>
          <p14:tracePt t="19109" x="639763" y="1028700"/>
          <p14:tracePt t="19117" x="628650" y="1041400"/>
          <p14:tracePt t="19133" x="628650" y="1046163"/>
          <p14:tracePt t="19149" x="628650" y="1052513"/>
          <p14:tracePt t="19157" x="628650" y="1058863"/>
          <p14:tracePt t="19165" x="622300" y="1069975"/>
          <p14:tracePt t="19181" x="622300" y="1076325"/>
          <p14:tracePt t="19189" x="615950" y="1082675"/>
          <p14:tracePt t="19197" x="615950" y="1089025"/>
          <p14:tracePt t="19221" x="615950" y="1100138"/>
          <p14:tracePt t="19237" x="609600" y="1106488"/>
          <p14:tracePt t="19253" x="603250" y="1106488"/>
          <p14:tracePt t="19269" x="603250" y="1112838"/>
          <p14:tracePt t="19285" x="598488" y="1119188"/>
          <p14:tracePt t="19309" x="592138" y="1123950"/>
          <p14:tracePt t="19325" x="585788" y="1123950"/>
          <p14:tracePt t="19341" x="585788" y="1130300"/>
          <p14:tracePt t="19357" x="579438" y="1130300"/>
          <p14:tracePt t="19365" x="574675" y="1130300"/>
          <p14:tracePt t="19373" x="568325" y="1136650"/>
          <p14:tracePt t="19389" x="568325" y="1143000"/>
          <p14:tracePt t="19438" x="561975" y="1143000"/>
          <p14:tracePt t="19445" x="550863" y="1143000"/>
          <p14:tracePt t="19453" x="544513" y="1143000"/>
          <p14:tracePt t="19461" x="538163" y="1147763"/>
          <p14:tracePt t="19837" x="538163" y="1154113"/>
          <p14:tracePt t="19845" x="531813" y="1184275"/>
          <p14:tracePt t="19853" x="531813" y="1220788"/>
          <p14:tracePt t="19861" x="544513" y="1262063"/>
          <p14:tracePt t="19869" x="555625" y="1303338"/>
          <p14:tracePt t="19877" x="561975" y="1339850"/>
          <p14:tracePt t="19885" x="561975" y="1357313"/>
          <p14:tracePt t="19893" x="568325" y="1376363"/>
          <p14:tracePt t="19901" x="574675" y="1387475"/>
          <p14:tracePt t="20189" x="568325" y="1381125"/>
          <p14:tracePt t="20197" x="561975" y="1370013"/>
          <p14:tracePt t="20205" x="561975" y="1363663"/>
          <p14:tracePt t="20213" x="550863" y="1333500"/>
          <p14:tracePt t="20221" x="550863" y="1322388"/>
          <p14:tracePt t="20229" x="550863" y="1303338"/>
          <p14:tracePt t="20237" x="538163" y="1262063"/>
          <p14:tracePt t="20245" x="538163" y="1249363"/>
          <p14:tracePt t="20253" x="531813" y="1220788"/>
          <p14:tracePt t="20261" x="531813" y="1214438"/>
          <p14:tracePt t="20269" x="527050" y="1190625"/>
          <p14:tracePt t="20277" x="527050" y="1171575"/>
          <p14:tracePt t="20285" x="527050" y="1147763"/>
          <p14:tracePt t="20293" x="527050" y="1143000"/>
          <p14:tracePt t="20301" x="527050" y="1130300"/>
          <p14:tracePt t="20309" x="527050" y="1119188"/>
          <p14:tracePt t="20317" x="527050" y="1112838"/>
          <p14:tracePt t="20325" x="527050" y="1106488"/>
          <p14:tracePt t="20333" x="527050" y="1100138"/>
          <p14:tracePt t="20453" x="527050" y="1093788"/>
          <p14:tracePt t="20461" x="531813" y="1082675"/>
          <p14:tracePt t="20469" x="531813" y="1065213"/>
          <p14:tracePt t="20477" x="531813" y="1058863"/>
          <p14:tracePt t="20485" x="531813" y="1046163"/>
          <p14:tracePt t="20493" x="531813" y="1041400"/>
          <p14:tracePt t="20501" x="544513" y="1028700"/>
          <p14:tracePt t="20685" x="550863" y="1028700"/>
          <p14:tracePt t="20701" x="561975" y="1028700"/>
          <p14:tracePt t="20734" x="568325" y="1028700"/>
          <p14:tracePt t="20757" x="574675" y="1028700"/>
          <p14:tracePt t="20765" x="579438" y="1028700"/>
          <p14:tracePt t="20789" x="585788" y="1028700"/>
          <p14:tracePt t="20797" x="592138" y="1028700"/>
          <p14:tracePt t="20805" x="598488" y="1028700"/>
          <p14:tracePt t="20837" x="603250" y="1028700"/>
          <p14:tracePt t="20885" x="609600" y="1028700"/>
          <p14:tracePt t="20893" x="615950" y="1028700"/>
          <p14:tracePt t="20909" x="622300" y="1041400"/>
          <p14:tracePt t="20917" x="628650" y="1041400"/>
          <p14:tracePt t="20925" x="633413" y="1041400"/>
          <p14:tracePt t="20933" x="646113" y="1041400"/>
          <p14:tracePt t="20949" x="652463" y="1041400"/>
          <p14:tracePt t="20981" x="657225" y="1041400"/>
          <p14:tracePt t="21085" x="676275" y="1046163"/>
          <p14:tracePt t="21093" x="687388" y="1052513"/>
          <p14:tracePt t="21101" x="693738" y="1052513"/>
          <p14:tracePt t="21109" x="700088" y="1052513"/>
          <p14:tracePt t="21117" x="711200" y="1052513"/>
          <p14:tracePt t="21125" x="730250" y="1052513"/>
          <p14:tracePt t="21133" x="747713" y="1052513"/>
          <p14:tracePt t="21141" x="765175" y="1052513"/>
          <p14:tracePt t="21149" x="771525" y="1052513"/>
          <p14:tracePt t="21157" x="777875" y="1052513"/>
          <p14:tracePt t="21213" x="782638" y="1052513"/>
          <p14:tracePt t="21221" x="788988" y="1052513"/>
          <p14:tracePt t="21229" x="795338" y="1052513"/>
          <p14:tracePt t="21277" x="801688" y="1058863"/>
          <p14:tracePt t="21285" x="808038" y="1065213"/>
          <p14:tracePt t="21301" x="819150" y="1065213"/>
          <p14:tracePt t="21309" x="825500" y="1069975"/>
          <p14:tracePt t="21509" x="831850" y="1069975"/>
          <p14:tracePt t="21557" x="836613" y="1069975"/>
          <p14:tracePt t="21973" x="831850" y="1069975"/>
          <p14:tracePt t="21981" x="812800" y="1082675"/>
          <p14:tracePt t="21989" x="801688" y="1089025"/>
          <p14:tracePt t="21997" x="782638" y="1100138"/>
          <p14:tracePt t="22005" x="765175" y="1106488"/>
          <p14:tracePt t="22013" x="741363" y="1123950"/>
          <p14:tracePt t="22021" x="735013" y="1130300"/>
          <p14:tracePt t="22029" x="723900" y="1136650"/>
          <p14:tracePt t="22037" x="723900" y="1143000"/>
          <p14:tracePt t="22085" x="711200" y="1147763"/>
          <p14:tracePt t="22093" x="700088" y="1154113"/>
          <p14:tracePt t="22101" x="687388" y="1166813"/>
          <p14:tracePt t="22109" x="669925" y="1166813"/>
          <p14:tracePt t="22117" x="663575" y="1177925"/>
          <p14:tracePt t="22125" x="652463" y="1184275"/>
          <p14:tracePt t="22133" x="646113" y="1190625"/>
          <p14:tracePt t="22141" x="639763" y="1190625"/>
          <p14:tracePt t="22277" x="633413" y="1190625"/>
          <p14:tracePt t="22285" x="628650" y="1190625"/>
          <p14:tracePt t="22293" x="615950" y="1195388"/>
          <p14:tracePt t="22301" x="609600" y="1201738"/>
          <p14:tracePt t="22333" x="603250" y="1201738"/>
          <p14:tracePt t="22437" x="598488" y="1201738"/>
          <p14:tracePt t="22445" x="592138" y="1201738"/>
          <p14:tracePt t="22637" x="592138" y="1214438"/>
          <p14:tracePt t="22661" x="592138" y="1220788"/>
          <p14:tracePt t="22701" x="615950" y="1225550"/>
          <p14:tracePt t="22709" x="615950" y="1231900"/>
          <p14:tracePt t="22733" x="622300" y="1238250"/>
          <p14:tracePt t="22741" x="628650" y="1238250"/>
          <p14:tracePt t="22765" x="633413" y="1249363"/>
          <p14:tracePt t="22773" x="639763" y="1249363"/>
          <p14:tracePt t="22805" x="639763" y="1255713"/>
          <p14:tracePt t="22813" x="646113" y="1255713"/>
          <p14:tracePt t="23029" x="652463" y="1262063"/>
          <p14:tracePt t="23045" x="652463" y="1268413"/>
          <p14:tracePt t="23053" x="657225" y="1279525"/>
          <p14:tracePt t="23061" x="657225" y="1285875"/>
          <p14:tracePt t="23069" x="657225" y="1292225"/>
          <p14:tracePt t="23085" x="657225" y="1303338"/>
          <p14:tracePt t="23093" x="657225" y="1309688"/>
          <p14:tracePt t="23109" x="657225" y="1316038"/>
          <p14:tracePt t="23125" x="657225" y="1327150"/>
          <p14:tracePt t="23133" x="652463" y="1339850"/>
          <p14:tracePt t="23141" x="639763" y="1357313"/>
          <p14:tracePt t="23149" x="633413" y="1370013"/>
          <p14:tracePt t="23157" x="628650" y="1381125"/>
          <p14:tracePt t="23165" x="622300" y="1393825"/>
          <p14:tracePt t="23173" x="615950" y="1404938"/>
          <p14:tracePt t="23181" x="609600" y="1411288"/>
          <p14:tracePt t="23189" x="603250" y="1428750"/>
          <p14:tracePt t="23197" x="598488" y="1428750"/>
          <p14:tracePt t="23205" x="598488" y="1435100"/>
          <p14:tracePt t="24133" x="615950" y="1441450"/>
          <p14:tracePt t="24141" x="628650" y="1441450"/>
          <p14:tracePt t="24157" x="639763" y="1441450"/>
          <p14:tracePt t="24165" x="646113" y="1441450"/>
          <p14:tracePt t="24181" x="657225" y="1452563"/>
          <p14:tracePt t="24245" x="663575" y="1452563"/>
          <p14:tracePt t="24389" x="669925" y="1452563"/>
          <p14:tracePt t="24397" x="676275" y="1452563"/>
          <p14:tracePt t="24413" x="681038" y="1452563"/>
          <p14:tracePt t="24429" x="687388" y="1452563"/>
          <p14:tracePt t="24437" x="693738" y="1452563"/>
          <p14:tracePt t="24445" x="700088" y="1452563"/>
          <p14:tracePt t="24453" x="717550" y="1452563"/>
          <p14:tracePt t="24461" x="723900" y="1452563"/>
          <p14:tracePt t="24469" x="735013" y="1452563"/>
          <p14:tracePt t="24478" x="741363" y="1452563"/>
          <p14:tracePt t="24509" x="747713" y="1452563"/>
          <p14:tracePt t="24525" x="754063" y="1452563"/>
          <p14:tracePt t="24533" x="765175" y="1452563"/>
          <p14:tracePt t="24541" x="777875" y="1452563"/>
          <p14:tracePt t="24549" x="795338" y="1458913"/>
          <p14:tracePt t="24557" x="812800" y="1465263"/>
          <p14:tracePt t="24565" x="819150" y="1465263"/>
          <p14:tracePt t="24573" x="831850" y="1465263"/>
          <p14:tracePt t="24581" x="849313" y="1465263"/>
          <p14:tracePt t="24589" x="860425" y="1465263"/>
          <p14:tracePt t="24597" x="866775" y="1465263"/>
          <p14:tracePt t="24605" x="879475" y="1465263"/>
          <p14:tracePt t="24613" x="885825" y="1465263"/>
          <p14:tracePt t="24621" x="903288" y="1465263"/>
          <p14:tracePt t="24629" x="909638" y="1465263"/>
          <p14:tracePt t="24637" x="920750" y="1465263"/>
          <p14:tracePt t="24645" x="927100" y="1465263"/>
          <p14:tracePt t="24653" x="950913" y="1471613"/>
          <p14:tracePt t="24661" x="974725" y="1477963"/>
          <p14:tracePt t="24669" x="987425" y="1477963"/>
          <p14:tracePt t="24677" x="998538" y="1477963"/>
          <p14:tracePt t="24685" x="1016000" y="1482725"/>
          <p14:tracePt t="24693" x="1022350" y="1489075"/>
          <p14:tracePt t="24701" x="1035050" y="1489075"/>
          <p14:tracePt t="24709" x="1052513" y="1489075"/>
          <p14:tracePt t="24717" x="1076325" y="1495425"/>
          <p14:tracePt t="24725" x="1100138" y="1501775"/>
          <p14:tracePt t="24733" x="1117600" y="1501775"/>
          <p14:tracePt t="24741" x="1147763" y="1501775"/>
          <p14:tracePt t="24749" x="1171575" y="1501775"/>
          <p14:tracePt t="24757" x="1195388" y="1501775"/>
          <p14:tracePt t="24765" x="1214438" y="1501775"/>
          <p14:tracePt t="24773" x="1225550" y="1501775"/>
          <p14:tracePt t="24789" x="1231900" y="1501775"/>
          <p14:tracePt t="24821" x="1244600" y="1501775"/>
          <p14:tracePt t="24829" x="1249363" y="1501775"/>
          <p14:tracePt t="24837" x="1262063" y="1501775"/>
          <p14:tracePt t="24845" x="1279525" y="1501775"/>
          <p14:tracePt t="24853" x="1285875" y="1501775"/>
          <p14:tracePt t="24861" x="1296988" y="1501775"/>
          <p14:tracePt t="24933" x="1303338" y="1501775"/>
          <p14:tracePt t="24957" x="1309688" y="1501775"/>
          <p14:tracePt t="24973" x="1316038" y="1501775"/>
          <p14:tracePt t="25021" x="1322388" y="1495425"/>
          <p14:tracePt t="25029" x="1327150" y="1495425"/>
          <p14:tracePt t="25045" x="1333500" y="1495425"/>
          <p14:tracePt t="25125" x="1339850" y="1495425"/>
          <p14:tracePt t="25133" x="1350963" y="1489075"/>
          <p14:tracePt t="25141" x="1350963" y="1482725"/>
          <p14:tracePt t="25157" x="1357313" y="1482725"/>
          <p14:tracePt t="25165" x="1370013" y="1477963"/>
          <p14:tracePt t="25221" x="1370013" y="1471613"/>
          <p14:tracePt t="25237" x="1381125" y="1471613"/>
          <p14:tracePt t="25245" x="1393825" y="1471613"/>
          <p14:tracePt t="25253" x="1423988" y="1471613"/>
          <p14:tracePt t="25261" x="1441450" y="1465263"/>
          <p14:tracePt t="25269" x="1447800" y="1465263"/>
          <p14:tracePt t="25277" x="1471613" y="1452563"/>
          <p14:tracePt t="25285" x="1501775" y="1447800"/>
          <p14:tracePt t="25293" x="1512888" y="1447800"/>
          <p14:tracePt t="25301" x="1525588" y="1441450"/>
          <p14:tracePt t="25333" x="1530350" y="1441450"/>
          <p14:tracePt t="25341" x="1536700" y="1441450"/>
          <p14:tracePt t="25349" x="1549400" y="1441450"/>
          <p14:tracePt t="25357" x="1566863" y="1441450"/>
          <p14:tracePt t="25365" x="1590675" y="1441450"/>
          <p14:tracePt t="25373" x="1614488" y="1441450"/>
          <p14:tracePt t="25381" x="1644650" y="1441450"/>
          <p14:tracePt t="25389" x="1668463" y="1441450"/>
          <p14:tracePt t="25397" x="1681163" y="1441450"/>
          <p14:tracePt t="25405" x="1692275" y="1441450"/>
          <p14:tracePt t="25413" x="1698625" y="1441450"/>
          <p14:tracePt t="25421" x="1704975" y="1441450"/>
          <p14:tracePt t="25453" x="1716088" y="1441450"/>
          <p14:tracePt t="25461" x="1733550" y="1441450"/>
          <p14:tracePt t="25469" x="1776413" y="1441450"/>
          <p14:tracePt t="25477" x="1806575" y="1447800"/>
          <p14:tracePt t="25485" x="1824038" y="1447800"/>
          <p14:tracePt t="25493" x="1836738" y="1447800"/>
          <p14:tracePt t="25501" x="1871663" y="1458913"/>
          <p14:tracePt t="25509" x="1878013" y="1465263"/>
          <p14:tracePt t="25525" x="1884363" y="1465263"/>
          <p14:tracePt t="25605" x="1889125" y="1465263"/>
          <p14:tracePt t="25613" x="1895475" y="1465263"/>
          <p14:tracePt t="25621" x="1901825" y="1465263"/>
          <p14:tracePt t="25629" x="1912938" y="1465263"/>
          <p14:tracePt t="25645" x="1919288" y="1465263"/>
          <p14:tracePt t="25653" x="1925638" y="1465263"/>
          <p14:tracePt t="25661" x="1931988" y="1465263"/>
          <p14:tracePt t="25693" x="1938338" y="1465263"/>
          <p14:tracePt t="25702" x="1949450" y="1465263"/>
          <p14:tracePt t="25717" x="1955800" y="1465263"/>
          <p14:tracePt t="25725" x="1966913" y="1465263"/>
          <p14:tracePt t="25733" x="1979613" y="1465263"/>
          <p14:tracePt t="25749" x="1985963" y="1465263"/>
          <p14:tracePt t="25829" x="1990725" y="1465263"/>
          <p14:tracePt t="26301" x="1997075" y="1465263"/>
          <p14:tracePt t="26309" x="2003425" y="1465263"/>
          <p14:tracePt t="26333" x="2009775" y="1465263"/>
          <p14:tracePt t="26349" x="2016125" y="1465263"/>
          <p14:tracePt t="26357" x="2027238" y="1465263"/>
          <p14:tracePt t="26373" x="2033588" y="1465263"/>
          <p14:tracePt t="26381" x="2039938" y="1465263"/>
          <p14:tracePt t="26389" x="2051050" y="1465263"/>
          <p14:tracePt t="26397" x="2068513" y="1465263"/>
          <p14:tracePt t="26405" x="2087563" y="1465263"/>
          <p14:tracePt t="26413" x="2122488" y="1465263"/>
          <p14:tracePt t="26421" x="2165350" y="1465263"/>
          <p14:tracePt t="26429" x="2230438" y="1471613"/>
          <p14:tracePt t="26437" x="2278063" y="1477963"/>
          <p14:tracePt t="26445" x="2314575" y="1477963"/>
          <p14:tracePt t="26453" x="2338388" y="1489075"/>
          <p14:tracePt t="26461" x="2362200" y="1506538"/>
          <p14:tracePt t="26469" x="2362200" y="1512888"/>
          <p14:tracePt t="26477" x="2355850" y="1530350"/>
          <p14:tracePt t="26485" x="2349500" y="1566863"/>
          <p14:tracePt t="26493" x="2349500" y="1597025"/>
          <p14:tracePt t="26501" x="2320925" y="1633538"/>
          <p14:tracePt t="26509" x="2308225" y="1644650"/>
          <p14:tracePt t="26517" x="2301875" y="1644650"/>
          <p14:tracePt t="26525" x="2301875" y="1651000"/>
          <p14:tracePt t="26797" x="2301875" y="1644650"/>
          <p14:tracePt t="26805" x="2325688" y="1638300"/>
          <p14:tracePt t="26813" x="2332038" y="1638300"/>
          <p14:tracePt t="26821" x="2349500" y="1633538"/>
          <p14:tracePt t="26829" x="2362200" y="1633538"/>
          <p14:tracePt t="26837" x="2374900" y="1633538"/>
          <p14:tracePt t="26845" x="2379663" y="1633538"/>
          <p14:tracePt t="26853" x="2386013" y="1620838"/>
          <p14:tracePt t="26869" x="2386013" y="1614488"/>
          <p14:tracePt t="26893" x="2379663" y="1603375"/>
          <p14:tracePt t="26901" x="2386013" y="1603375"/>
          <p14:tracePt t="26909" x="2427288" y="1603375"/>
          <p14:tracePt t="26917" x="2446338" y="1603375"/>
          <p14:tracePt t="26925" x="2463800" y="1603375"/>
          <p14:tracePt t="26933" x="2487613" y="1608138"/>
          <p14:tracePt t="26941" x="2500313" y="1614488"/>
          <p14:tracePt t="26949" x="2517775" y="1614488"/>
          <p14:tracePt t="26957" x="2524125" y="1608138"/>
          <p14:tracePt t="26965" x="2535238" y="1597025"/>
          <p14:tracePt t="26973" x="2547938" y="1590675"/>
          <p14:tracePt t="26981" x="2565400" y="1579563"/>
          <p14:tracePt t="26989" x="2601913" y="1573213"/>
          <p14:tracePt t="26997" x="2632075" y="1566863"/>
          <p14:tracePt t="27005" x="2667000" y="1566863"/>
          <p14:tracePt t="27013" x="2690813" y="1566863"/>
          <p14:tracePt t="27021" x="2727325" y="1573213"/>
          <p14:tracePt t="27029" x="2738438" y="1579563"/>
          <p14:tracePt t="27061" x="2751138" y="1579563"/>
          <p14:tracePt t="27077" x="2762250" y="1579563"/>
          <p14:tracePt t="27085" x="2787650" y="1590675"/>
          <p14:tracePt t="27093" x="2805113" y="1590675"/>
          <p14:tracePt t="27101" x="2816225" y="1590675"/>
          <p14:tracePt t="27109" x="2840038" y="1597025"/>
          <p14:tracePt t="27117" x="2859088" y="1603375"/>
          <p14:tracePt t="27125" x="2870200" y="1603375"/>
          <p14:tracePt t="27133" x="2889250" y="1614488"/>
          <p14:tracePt t="27141" x="2906713" y="1614488"/>
          <p14:tracePt t="27149" x="2941638" y="1633538"/>
          <p14:tracePt t="27157" x="2978150" y="1644650"/>
          <p14:tracePt t="27165" x="3014663" y="1662113"/>
          <p14:tracePt t="27173" x="3055938" y="1674813"/>
          <p14:tracePt t="27181" x="3092450" y="1692275"/>
          <p14:tracePt t="27189" x="3127375" y="1704975"/>
          <p14:tracePt t="27197" x="3157538" y="1722438"/>
          <p14:tracePt t="27205" x="3175000" y="1728788"/>
          <p14:tracePt t="27213" x="3187700" y="1735138"/>
          <p14:tracePt t="27221" x="3194050" y="1739900"/>
          <p14:tracePt t="27245" x="3205163" y="1746250"/>
          <p14:tracePt t="27254" x="3217863" y="1763713"/>
          <p14:tracePt t="27261" x="3228975" y="1776413"/>
          <p14:tracePt t="27269" x="3252788" y="1806575"/>
          <p14:tracePt t="27277" x="3282950" y="1836738"/>
          <p14:tracePt t="27285" x="3319463" y="1871663"/>
          <p14:tracePt t="27293" x="3349625" y="1908175"/>
          <p14:tracePt t="27301" x="3378200" y="1938338"/>
          <p14:tracePt t="27309" x="3403600" y="1955800"/>
          <p14:tracePt t="27317" x="3408363" y="1966913"/>
          <p14:tracePt t="27325" x="3414713" y="1966913"/>
          <p14:tracePt t="27333" x="3414713" y="1973263"/>
          <p14:tracePt t="27357" x="3421063" y="1979613"/>
          <p14:tracePt t="27365" x="3427413" y="1985963"/>
          <p14:tracePt t="27373" x="3432175" y="1992313"/>
          <p14:tracePt t="27381" x="3444875" y="2016125"/>
          <p14:tracePt t="27389" x="3462338" y="2044700"/>
          <p14:tracePt t="27397" x="3475038" y="2074863"/>
          <p14:tracePt t="27405" x="3492500" y="2105025"/>
          <p14:tracePt t="27413" x="3509963" y="2122488"/>
          <p14:tracePt t="27421" x="3509963" y="2128838"/>
          <p14:tracePt t="27429" x="3516313" y="2141538"/>
          <p14:tracePt t="27486" x="3516313" y="2147888"/>
          <p14:tracePt t="27573" x="3516313" y="2159000"/>
          <p14:tracePt t="27589" x="3516313" y="2165350"/>
          <p14:tracePt t="27597" x="3516313" y="2171700"/>
          <p14:tracePt t="27605" x="3509963" y="2182813"/>
          <p14:tracePt t="27613" x="3505200" y="2200275"/>
          <p14:tracePt t="27621" x="3492500" y="2212975"/>
          <p14:tracePt t="27629" x="3486150" y="2224088"/>
          <p14:tracePt t="27637" x="3479800" y="2230438"/>
          <p14:tracePt t="27645" x="3475038" y="2243138"/>
          <p14:tracePt t="27653" x="3468688" y="2243138"/>
          <p14:tracePt t="27661" x="3462338" y="2249488"/>
          <p14:tracePt t="27685" x="3462338" y="2260600"/>
          <p14:tracePt t="27693" x="3455988" y="2273300"/>
          <p14:tracePt t="27701" x="3451225" y="2278063"/>
          <p14:tracePt t="27709" x="3438525" y="2290763"/>
          <p14:tracePt t="27717" x="3432175" y="2301875"/>
          <p14:tracePt t="27725" x="3421063" y="2308225"/>
          <p14:tracePt t="27733" x="3408363" y="2332038"/>
          <p14:tracePt t="27741" x="3378200" y="2338388"/>
          <p14:tracePt t="27749" x="3354388" y="2351088"/>
          <p14:tracePt t="27757" x="3330575" y="2362200"/>
          <p14:tracePt t="27766" x="3313113" y="2374900"/>
          <p14:tracePt t="27773" x="3276600" y="2386013"/>
          <p14:tracePt t="27781" x="3259138" y="2392363"/>
          <p14:tracePt t="27789" x="3235325" y="2405063"/>
          <p14:tracePt t="27797" x="3217863" y="2409825"/>
          <p14:tracePt t="27805" x="3205163" y="2416175"/>
          <p14:tracePt t="27813" x="3194050" y="2428875"/>
          <p14:tracePt t="27821" x="3170238" y="2428875"/>
          <p14:tracePt t="27829" x="3151188" y="2439988"/>
          <p14:tracePt t="27837" x="3127375" y="2452688"/>
          <p14:tracePt t="27845" x="3097213" y="2457450"/>
          <p14:tracePt t="27853" x="3062288" y="2476500"/>
          <p14:tracePt t="27861" x="3025775" y="2487613"/>
          <p14:tracePt t="27869" x="2984500" y="2506663"/>
          <p14:tracePt t="27877" x="2947988" y="2517775"/>
          <p14:tracePt t="27885" x="2906713" y="2524125"/>
          <p14:tracePt t="27893" x="2882900" y="2524125"/>
          <p14:tracePt t="27901" x="2870200" y="2530475"/>
          <p14:tracePt t="27909" x="2863850" y="2530475"/>
          <p14:tracePt t="27917" x="2859088" y="2530475"/>
          <p14:tracePt t="27925" x="2852738" y="2530475"/>
          <p14:tracePt t="27933" x="2835275" y="2530475"/>
          <p14:tracePt t="27941" x="2828925" y="2541588"/>
          <p14:tracePt t="27949" x="2822575" y="2541588"/>
          <p14:tracePt t="27957" x="2816225" y="2541588"/>
          <p14:tracePt t="27973" x="2805113" y="2541588"/>
          <p14:tracePt t="27981" x="2792413" y="2541588"/>
          <p14:tracePt t="27989" x="2787650" y="2541588"/>
          <p14:tracePt t="27997" x="2774950" y="2547938"/>
          <p14:tracePt t="28005" x="2762250" y="2554288"/>
          <p14:tracePt t="28013" x="2751138" y="2554288"/>
          <p14:tracePt t="28021" x="2727325" y="2559050"/>
          <p14:tracePt t="28029" x="2709863" y="2565400"/>
          <p14:tracePt t="28037" x="2697163" y="2571750"/>
          <p14:tracePt t="28045" x="2690813" y="2571750"/>
          <p14:tracePt t="28053" x="2690813" y="2578100"/>
          <p14:tracePt t="28061" x="2690813" y="2584450"/>
          <p14:tracePt t="28069" x="2714625" y="2589213"/>
          <p14:tracePt t="28077" x="2744788" y="2601913"/>
          <p14:tracePt t="28085" x="2744788" y="2608263"/>
          <p14:tracePt t="28093" x="2733675" y="2625725"/>
          <p14:tracePt t="28101" x="2811463" y="2649538"/>
          <p14:tracePt t="28109" x="2835275" y="2662238"/>
          <p14:tracePt t="28117" x="2846388" y="2662238"/>
          <p14:tracePt t="28133" x="2852738" y="2662238"/>
          <p14:tracePt t="28349" x="2859088" y="2662238"/>
          <p14:tracePt t="28365" x="2876550" y="2655888"/>
          <p14:tracePt t="28373" x="2882900" y="2649538"/>
          <p14:tracePt t="28381" x="2889250" y="2636838"/>
          <p14:tracePt t="28389" x="2894013" y="2632075"/>
          <p14:tracePt t="28397" x="2900363" y="2619375"/>
          <p14:tracePt t="28405" x="2900363" y="2608263"/>
          <p14:tracePt t="28413" x="2906713" y="2595563"/>
          <p14:tracePt t="28421" x="2906713" y="2578100"/>
          <p14:tracePt t="28429" x="2900363" y="2571750"/>
          <p14:tracePt t="28437" x="2876550" y="2571750"/>
          <p14:tracePt t="28445" x="2840038" y="2571750"/>
          <p14:tracePt t="28453" x="2811463" y="2571750"/>
          <p14:tracePt t="28461" x="2768600" y="2565400"/>
          <p14:tracePt t="28469" x="2751138" y="2565400"/>
          <p14:tracePt t="28477" x="2738438" y="2565400"/>
          <p14:tracePt t="28485" x="2727325" y="2565400"/>
          <p14:tracePt t="28493" x="2709863" y="2565400"/>
          <p14:tracePt t="28501" x="2690813" y="2565400"/>
          <p14:tracePt t="28509" x="2667000" y="2565400"/>
          <p14:tracePt t="28517" x="2643188" y="2565400"/>
          <p14:tracePt t="28525" x="2619375" y="2565400"/>
          <p14:tracePt t="28533" x="2601913" y="2565400"/>
          <p14:tracePt t="28541" x="2595563" y="2565400"/>
          <p14:tracePt t="28549" x="2589213" y="2565400"/>
          <p14:tracePt t="28581" x="2582863" y="2565400"/>
          <p14:tracePt t="28589" x="2571750" y="2571750"/>
          <p14:tracePt t="28597" x="2547938" y="2578100"/>
          <p14:tracePt t="28605" x="2530475" y="2584450"/>
          <p14:tracePt t="28613" x="2511425" y="2584450"/>
          <p14:tracePt t="28621" x="2500313" y="2584450"/>
          <p14:tracePt t="28629" x="2487613" y="2584450"/>
          <p14:tracePt t="28637" x="2481263" y="2584450"/>
          <p14:tracePt t="28685" x="2476500" y="2584450"/>
          <p14:tracePt t="28693" x="2463800" y="2584450"/>
          <p14:tracePt t="28701" x="2439988" y="2584450"/>
          <p14:tracePt t="28709" x="2416175" y="2584450"/>
          <p14:tracePt t="28717" x="2386013" y="2584450"/>
          <p14:tracePt t="28725" x="2344738" y="2584450"/>
          <p14:tracePt t="28733" x="2314575" y="2584450"/>
          <p14:tracePt t="28741" x="2297113" y="2584450"/>
          <p14:tracePt t="28749" x="2284413" y="2584450"/>
          <p14:tracePt t="28757" x="2266950" y="2584450"/>
          <p14:tracePt t="28773" x="2260600" y="2584450"/>
          <p14:tracePt t="28805" x="2254250" y="2584450"/>
          <p14:tracePt t="28813" x="2247900" y="2584450"/>
          <p14:tracePt t="28821" x="2236788" y="2584450"/>
          <p14:tracePt t="28829" x="2219325" y="2584450"/>
          <p14:tracePt t="28837" x="2195513" y="2584450"/>
          <p14:tracePt t="28845" x="2152650" y="2595563"/>
          <p14:tracePt t="28853" x="2111375" y="2601913"/>
          <p14:tracePt t="28861" x="2068513" y="2608263"/>
          <p14:tracePt t="28869" x="2044700" y="2613025"/>
          <p14:tracePt t="28877" x="2027238" y="2613025"/>
          <p14:tracePt t="28885" x="2020888" y="2613025"/>
          <p14:tracePt t="28957" x="2016125" y="2613025"/>
          <p14:tracePt t="28965" x="2009775" y="2613025"/>
          <p14:tracePt t="28973" x="2003425" y="2613025"/>
          <p14:tracePt t="28981" x="1985963" y="2613025"/>
          <p14:tracePt t="28989" x="1966913" y="2613025"/>
          <p14:tracePt t="28997" x="1943100" y="2613025"/>
          <p14:tracePt t="29005" x="1925638" y="2613025"/>
          <p14:tracePt t="29013" x="1908175" y="2613025"/>
          <p14:tracePt t="29029" x="1901825" y="2613025"/>
          <p14:tracePt t="29037" x="1895475" y="2613025"/>
          <p14:tracePt t="29045" x="1889125" y="2613025"/>
          <p14:tracePt t="29061" x="1884363" y="2613025"/>
          <p14:tracePt t="29069" x="1865313" y="2625725"/>
          <p14:tracePt t="29077" x="1847850" y="2625725"/>
          <p14:tracePt t="29085" x="1836738" y="2632075"/>
          <p14:tracePt t="29093" x="1811338" y="2636838"/>
          <p14:tracePt t="29101" x="1793875" y="2636838"/>
          <p14:tracePt t="29109" x="1763713" y="2649538"/>
          <p14:tracePt t="29117" x="1746250" y="2655888"/>
          <p14:tracePt t="29125" x="1716088" y="2662238"/>
          <p14:tracePt t="29133" x="1709738" y="2673350"/>
          <p14:tracePt t="29141" x="1698625" y="2673350"/>
          <p14:tracePt t="29165" x="1692275" y="2673350"/>
          <p14:tracePt t="29173" x="1681163" y="2679700"/>
          <p14:tracePt t="29181" x="1681163" y="2686050"/>
          <p14:tracePt t="29189" x="1662113" y="2690813"/>
          <p14:tracePt t="29197" x="1657350" y="2703513"/>
          <p14:tracePt t="29205" x="1644650" y="2720975"/>
          <p14:tracePt t="29213" x="1620838" y="2733675"/>
          <p14:tracePt t="29221" x="1597025" y="2744788"/>
          <p14:tracePt t="29229" x="1566863" y="2763838"/>
          <p14:tracePt t="29237" x="1549400" y="2768600"/>
          <p14:tracePt t="29245" x="1530350" y="2787650"/>
          <p14:tracePt t="29253" x="1512888" y="2787650"/>
          <p14:tracePt t="29261" x="1506538" y="2792413"/>
          <p14:tracePt t="29269" x="1501775" y="2792413"/>
          <p14:tracePt t="29277" x="1495425" y="2792413"/>
          <p14:tracePt t="29285" x="1482725" y="2792413"/>
          <p14:tracePt t="29293" x="1476375" y="2792413"/>
          <p14:tracePt t="29301" x="1471613" y="2792413"/>
          <p14:tracePt t="29309" x="1465263" y="2792413"/>
          <p14:tracePt t="29317" x="1458913" y="2798763"/>
          <p14:tracePt t="29325" x="1447800" y="2805113"/>
          <p14:tracePt t="29341" x="1428750" y="2805113"/>
          <p14:tracePt t="29349" x="1411288" y="2811463"/>
          <p14:tracePt t="29357" x="1400175" y="2816225"/>
          <p14:tracePt t="29365" x="1387475" y="2816225"/>
          <p14:tracePt t="29373" x="1363663" y="2822575"/>
          <p14:tracePt t="29381" x="1346200" y="2822575"/>
          <p14:tracePt t="29389" x="1333500" y="2835275"/>
          <p14:tracePt t="29397" x="1322388" y="2841625"/>
          <p14:tracePt t="29405" x="1316038" y="2841625"/>
          <p14:tracePt t="29413" x="1316038" y="2846388"/>
          <p14:tracePt t="29437" x="1316038" y="2852738"/>
          <p14:tracePt t="29461" x="1303338" y="2865438"/>
          <p14:tracePt t="29469" x="1303338" y="2889250"/>
          <p14:tracePt t="29477" x="1303338" y="2894013"/>
          <p14:tracePt t="29485" x="1303338" y="2913063"/>
          <p14:tracePt t="29493" x="1296988" y="2936875"/>
          <p14:tracePt t="29501" x="1296988" y="2954338"/>
          <p14:tracePt t="29509" x="1292225" y="2978150"/>
          <p14:tracePt t="29517" x="1292225" y="2995613"/>
          <p14:tracePt t="29525" x="1296988" y="3008313"/>
          <p14:tracePt t="29533" x="1296988" y="3021013"/>
          <p14:tracePt t="29541" x="1296988" y="3032125"/>
          <p14:tracePt t="29549" x="1296988" y="3049588"/>
          <p14:tracePt t="29557" x="1296988" y="3062288"/>
          <p14:tracePt t="29565" x="1309688" y="3086100"/>
          <p14:tracePt t="29573" x="1316038" y="3109913"/>
          <p14:tracePt t="29581" x="1316038" y="3122613"/>
          <p14:tracePt t="29589" x="1322388" y="3146425"/>
          <p14:tracePt t="29597" x="1327150" y="3170238"/>
          <p14:tracePt t="29605" x="1327150" y="3181350"/>
          <p14:tracePt t="29613" x="1327150" y="3200400"/>
          <p14:tracePt t="29621" x="1333500" y="3235325"/>
          <p14:tracePt t="29629" x="1339850" y="3248025"/>
          <p14:tracePt t="29637" x="1346200" y="3259138"/>
          <p14:tracePt t="29645" x="1346200" y="3265488"/>
          <p14:tracePt t="29669" x="1346200" y="3271838"/>
          <p14:tracePt t="29701" x="1357313" y="3289300"/>
          <p14:tracePt t="29709" x="1363663" y="3306763"/>
          <p14:tracePt t="29717" x="1374775" y="3313113"/>
          <p14:tracePt t="29725" x="1381125" y="3325813"/>
          <p14:tracePt t="29733" x="1400175" y="3343275"/>
          <p14:tracePt t="29741" x="1400175" y="3360738"/>
          <p14:tracePt t="29749" x="1404938" y="3360738"/>
          <p14:tracePt t="29757" x="1411288" y="3367088"/>
          <p14:tracePt t="29765" x="1411288" y="3373438"/>
          <p14:tracePt t="29773" x="1423988" y="3379788"/>
          <p14:tracePt t="29789" x="1428750" y="3403600"/>
          <p14:tracePt t="29797" x="1441450" y="3414713"/>
          <p14:tracePt t="29805" x="1458913" y="3433763"/>
          <p14:tracePt t="29813" x="1489075" y="3451225"/>
          <p14:tracePt t="29821" x="1512888" y="3468688"/>
          <p14:tracePt t="29829" x="1560513" y="3492500"/>
          <p14:tracePt t="29837" x="1590675" y="3509963"/>
          <p14:tracePt t="29845" x="1614488" y="3516313"/>
          <p14:tracePt t="29853" x="1627188" y="3516313"/>
          <p14:tracePt t="29861" x="1631950" y="3529013"/>
          <p14:tracePt t="29877" x="1638300" y="3529013"/>
          <p14:tracePt t="29893" x="1651000" y="3535363"/>
          <p14:tracePt t="29901" x="1668463" y="3546475"/>
          <p14:tracePt t="29909" x="1698625" y="3570288"/>
          <p14:tracePt t="29917" x="1758950" y="3613150"/>
          <p14:tracePt t="29925" x="1830388" y="3636963"/>
          <p14:tracePt t="29933" x="1895475" y="3671888"/>
          <p14:tracePt t="29941" x="1955800" y="3695700"/>
          <p14:tracePt t="29949" x="1997075" y="3714750"/>
          <p14:tracePt t="29957" x="2020888" y="3719513"/>
          <p14:tracePt t="29965" x="2033588" y="3725863"/>
          <p14:tracePt t="30038" x="2039938" y="3725863"/>
          <p14:tracePt t="30045" x="2044700" y="3725863"/>
          <p14:tracePt t="30053" x="2051050" y="3732213"/>
          <p14:tracePt t="30381" x="2044700" y="3732213"/>
          <p14:tracePt t="30853" x="2039938" y="3732213"/>
          <p14:tracePt t="30861" x="2039938" y="3725863"/>
          <p14:tracePt t="30869" x="2039938" y="3719513"/>
          <p14:tracePt t="30885" x="2039938" y="3708400"/>
          <p14:tracePt t="30893" x="2039938" y="3695700"/>
          <p14:tracePt t="30901" x="2039938" y="3684588"/>
          <p14:tracePt t="30909" x="2039938" y="3665538"/>
          <p14:tracePt t="30917" x="2039938" y="3641725"/>
          <p14:tracePt t="30925" x="2033588" y="3606800"/>
          <p14:tracePt t="30933" x="2033588" y="3594100"/>
          <p14:tracePt t="30941" x="2033588" y="3587750"/>
          <p14:tracePt t="30949" x="2033588" y="3576638"/>
          <p14:tracePt t="30957" x="2020888" y="3559175"/>
          <p14:tracePt t="30965" x="2016125" y="3546475"/>
          <p14:tracePt t="30973" x="2016125" y="3535363"/>
          <p14:tracePt t="30981" x="2009775" y="3529013"/>
          <p14:tracePt t="30989" x="1997075" y="3509963"/>
          <p14:tracePt t="30997" x="1990725" y="3486150"/>
          <p14:tracePt t="31005" x="1973263" y="3451225"/>
          <p14:tracePt t="31013" x="1949450" y="3408363"/>
          <p14:tracePt t="31021" x="1912938" y="3360738"/>
          <p14:tracePt t="31029" x="1878013" y="3302000"/>
          <p14:tracePt t="31037" x="1836738" y="3241675"/>
          <p14:tracePt t="31045" x="1793875" y="3187700"/>
          <p14:tracePt t="31053" x="1763713" y="3133725"/>
          <p14:tracePt t="31061" x="1746250" y="3109913"/>
          <p14:tracePt t="31069" x="1733550" y="3086100"/>
          <p14:tracePt t="31077" x="1722438" y="3073400"/>
          <p14:tracePt t="31085" x="1716088" y="3062288"/>
          <p14:tracePt t="31093" x="1704975" y="3044825"/>
          <p14:tracePt t="31101" x="1698625" y="3025775"/>
          <p14:tracePt t="31109" x="1692275" y="3014663"/>
          <p14:tracePt t="31117" x="1662113" y="2990850"/>
          <p14:tracePt t="31125" x="1651000" y="2967038"/>
          <p14:tracePt t="31133" x="1614488" y="2936875"/>
          <p14:tracePt t="31141" x="1579563" y="2906713"/>
          <p14:tracePt t="31149" x="1536700" y="2882900"/>
          <p14:tracePt t="31157" x="1512888" y="2865438"/>
          <p14:tracePt t="31165" x="1489075" y="2852738"/>
          <p14:tracePt t="31173" x="1482725" y="2841625"/>
          <p14:tracePt t="31181" x="1476375" y="2835275"/>
          <p14:tracePt t="31197" x="1471613" y="2835275"/>
          <p14:tracePt t="31237" x="1465263" y="2835275"/>
          <p14:tracePt t="31245" x="1447800" y="2835275"/>
          <p14:tracePt t="31253" x="1435100" y="2828925"/>
          <p14:tracePt t="31261" x="1417638" y="2816225"/>
          <p14:tracePt t="31277" x="1404938" y="2816225"/>
          <p14:tracePt t="31285" x="1387475" y="2811463"/>
          <p14:tracePt t="31293" x="1374775" y="2805113"/>
          <p14:tracePt t="31309" x="1370013" y="2805113"/>
          <p14:tracePt t="31317" x="1363663" y="2805113"/>
          <p14:tracePt t="31333" x="1357313" y="2805113"/>
          <p14:tracePt t="31349" x="1350963" y="2805113"/>
          <p14:tracePt t="31357" x="1346200" y="2805113"/>
          <p14:tracePt t="31365" x="1339850" y="2805113"/>
          <p14:tracePt t="31373" x="1327150" y="2798763"/>
          <p14:tracePt t="31381" x="1316038" y="2792413"/>
          <p14:tracePt t="31389" x="1303338" y="2792413"/>
          <p14:tracePt t="31397" x="1262063" y="2787650"/>
          <p14:tracePt t="31405" x="1220788" y="2774950"/>
          <p14:tracePt t="31413" x="1190625" y="2768600"/>
          <p14:tracePt t="31421" x="1147763" y="2757488"/>
          <p14:tracePt t="31429" x="1112838" y="2751138"/>
          <p14:tracePt t="31437" x="1093788" y="2751138"/>
          <p14:tracePt t="31445" x="1076325" y="2744788"/>
          <p14:tracePt t="31453" x="1069975" y="2738438"/>
          <p14:tracePt t="31469" x="1065213" y="2738438"/>
          <p14:tracePt t="31509" x="1058863" y="2738438"/>
          <p14:tracePt t="31517" x="1046163" y="2738438"/>
          <p14:tracePt t="31525" x="1035050" y="2738438"/>
          <p14:tracePt t="31533" x="1016000" y="2738438"/>
          <p14:tracePt t="31541" x="992188" y="2733675"/>
          <p14:tracePt t="31549" x="981075" y="2733675"/>
          <p14:tracePt t="31557" x="974725" y="2733675"/>
          <p14:tracePt t="31565" x="968375" y="2733675"/>
          <p14:tracePt t="31573" x="963613" y="2733675"/>
          <p14:tracePt t="31581" x="957263" y="2733675"/>
          <p14:tracePt t="31589" x="950913" y="2733675"/>
          <p14:tracePt t="31597" x="933450" y="2733675"/>
          <p14:tracePt t="31613" x="927100" y="2733675"/>
          <p14:tracePt t="31621" x="920750" y="2733675"/>
          <p14:tracePt t="31629" x="909638" y="2733675"/>
          <p14:tracePt t="31653" x="896938" y="2733675"/>
          <p14:tracePt t="31661" x="890588" y="2738438"/>
          <p14:tracePt t="31669" x="879475" y="2744788"/>
          <p14:tracePt t="31677" x="873125" y="2751138"/>
          <p14:tracePt t="31685" x="866775" y="2757488"/>
          <p14:tracePt t="31693" x="849313" y="2768600"/>
          <p14:tracePt t="31701" x="825500" y="2774950"/>
          <p14:tracePt t="31709" x="801688" y="2787650"/>
          <p14:tracePt t="31717" x="771525" y="2798763"/>
          <p14:tracePt t="31725" x="747713" y="2805113"/>
          <p14:tracePt t="31733" x="730250" y="2811463"/>
          <p14:tracePt t="31741" x="711200" y="2816225"/>
          <p14:tracePt t="31749" x="700088" y="2822575"/>
          <p14:tracePt t="31790" x="693738" y="2822575"/>
          <p14:tracePt t="31797" x="687388" y="2822575"/>
          <p14:tracePt t="31805" x="681038" y="2828925"/>
          <p14:tracePt t="31813" x="669925" y="2828925"/>
          <p14:tracePt t="31821" x="652463" y="2828925"/>
          <p14:tracePt t="31829" x="628650" y="2828925"/>
          <p14:tracePt t="31837" x="603250" y="2828925"/>
          <p14:tracePt t="31845" x="592138" y="2828925"/>
          <p14:tracePt t="31853" x="579438" y="2828925"/>
          <p14:tracePt t="31861" x="568325" y="2828925"/>
          <p14:tracePt t="31894" x="561975" y="2828925"/>
          <p14:tracePt t="31901" x="555625" y="2828925"/>
          <p14:tracePt t="31909" x="538163" y="2828925"/>
          <p14:tracePt t="31917" x="527050" y="2828925"/>
          <p14:tracePt t="31925" x="508000" y="2828925"/>
          <p14:tracePt t="31933" x="490538" y="2828925"/>
          <p14:tracePt t="31941" x="466725" y="2828925"/>
          <p14:tracePt t="31949" x="442913" y="2828925"/>
          <p14:tracePt t="31957" x="423863" y="2828925"/>
          <p14:tracePt t="31965" x="419100" y="2828925"/>
          <p14:tracePt t="31973" x="412750" y="2828925"/>
          <p14:tracePt t="32213" x="419100" y="2828925"/>
          <p14:tracePt t="32221" x="423863" y="2828925"/>
          <p14:tracePt t="32229" x="430213" y="2828925"/>
          <p14:tracePt t="32237" x="442913" y="2828925"/>
          <p14:tracePt t="32245" x="454025" y="2828925"/>
          <p14:tracePt t="32253" x="466725" y="2828925"/>
          <p14:tracePt t="32261" x="477838" y="2828925"/>
          <p14:tracePt t="32269" x="484188" y="2828925"/>
          <p14:tracePt t="32277" x="490538" y="2828925"/>
          <p14:tracePt t="32285" x="508000" y="2828925"/>
          <p14:tracePt t="32293" x="514350" y="2828925"/>
          <p14:tracePt t="32301" x="527050" y="2828925"/>
          <p14:tracePt t="32309" x="531813" y="2828925"/>
          <p14:tracePt t="32317" x="544513" y="2828925"/>
          <p14:tracePt t="32325" x="555625" y="2828925"/>
          <p14:tracePt t="32333" x="568325" y="2828925"/>
          <p14:tracePt t="32341" x="574675" y="2828925"/>
          <p14:tracePt t="32349" x="585788" y="2828925"/>
          <p14:tracePt t="32357" x="592138" y="2828925"/>
          <p14:tracePt t="32365" x="609600" y="2828925"/>
          <p14:tracePt t="32373" x="628650" y="2828925"/>
          <p14:tracePt t="32381" x="633413" y="2828925"/>
          <p14:tracePt t="32389" x="646113" y="2828925"/>
          <p14:tracePt t="32397" x="652463" y="2828925"/>
          <p14:tracePt t="32405" x="663575" y="2828925"/>
          <p14:tracePt t="32413" x="669925" y="2828925"/>
          <p14:tracePt t="32429" x="681038" y="2828925"/>
          <p14:tracePt t="32437" x="687388" y="2828925"/>
          <p14:tracePt t="32445" x="693738" y="2828925"/>
          <p14:tracePt t="32453" x="706438" y="2828925"/>
          <p14:tracePt t="32461" x="717550" y="2828925"/>
          <p14:tracePt t="32469" x="730250" y="2828925"/>
          <p14:tracePt t="32477" x="747713" y="2828925"/>
          <p14:tracePt t="32485" x="765175" y="2828925"/>
          <p14:tracePt t="32493" x="788988" y="2828925"/>
          <p14:tracePt t="32501" x="801688" y="2828925"/>
          <p14:tracePt t="32509" x="812800" y="2828925"/>
          <p14:tracePt t="32517" x="825500" y="2828925"/>
          <p14:tracePt t="32525" x="831850" y="2828925"/>
          <p14:tracePt t="32557" x="836613" y="2828925"/>
          <p14:tracePt t="32565" x="849313" y="2828925"/>
          <p14:tracePt t="32573" x="855663" y="2828925"/>
          <p14:tracePt t="32581" x="873125" y="2828925"/>
          <p14:tracePt t="32589" x="885825" y="2828925"/>
          <p14:tracePt t="32597" x="903288" y="2828925"/>
          <p14:tracePt t="32605" x="909638" y="2828925"/>
          <p14:tracePt t="32613" x="920750" y="2828925"/>
          <p14:tracePt t="32629" x="927100" y="2828925"/>
          <p14:tracePt t="33285" x="920750" y="2828925"/>
          <p14:tracePt t="33341" x="909638" y="2828925"/>
          <p14:tracePt t="33349" x="896938" y="2828925"/>
          <p14:tracePt t="33357" x="879475" y="2828925"/>
          <p14:tracePt t="33365" x="860425" y="2828925"/>
          <p14:tracePt t="33373" x="836613" y="2828925"/>
          <p14:tracePt t="33381" x="812800" y="2828925"/>
          <p14:tracePt t="33389" x="782638" y="2841625"/>
          <p14:tracePt t="33397" x="765175" y="2846388"/>
          <p14:tracePt t="33405" x="754063" y="2846388"/>
          <p14:tracePt t="33413" x="741363" y="2846388"/>
          <p14:tracePt t="33421" x="735013" y="2846388"/>
          <p14:tracePt t="33429" x="723900" y="2852738"/>
          <p14:tracePt t="33445" x="711200" y="2852738"/>
          <p14:tracePt t="33453" x="693738" y="2852738"/>
          <p14:tracePt t="33461" x="676275" y="2865438"/>
          <p14:tracePt t="33470" x="657225" y="2865438"/>
          <p14:tracePt t="33477" x="639763" y="2865438"/>
          <p14:tracePt t="33485" x="615950" y="2870200"/>
          <p14:tracePt t="33493" x="585788" y="2876550"/>
          <p14:tracePt t="33501" x="561975" y="2889250"/>
          <p14:tracePt t="33509" x="538163" y="2894013"/>
          <p14:tracePt t="33517" x="520700" y="2900363"/>
          <p14:tracePt t="33525" x="490538" y="2900363"/>
          <p14:tracePt t="33533" x="466725" y="2913063"/>
          <p14:tracePt t="33541" x="449263" y="2924175"/>
          <p14:tracePt t="33549" x="436563" y="2930525"/>
          <p14:tracePt t="33557" x="423863" y="2954338"/>
          <p14:tracePt t="33565" x="400050" y="2971800"/>
          <p14:tracePt t="33573" x="382588" y="2990850"/>
          <p14:tracePt t="33581" x="358775" y="3025775"/>
          <p14:tracePt t="33589" x="334963" y="3044825"/>
          <p14:tracePt t="33597" x="317500" y="3068638"/>
          <p14:tracePt t="33605" x="304800" y="3098800"/>
          <p14:tracePt t="33613" x="293688" y="3122613"/>
          <p14:tracePt t="33621" x="280988" y="3140075"/>
          <p14:tracePt t="33629" x="269875" y="3163888"/>
          <p14:tracePt t="33637" x="263525" y="3176588"/>
          <p14:tracePt t="33645" x="257175" y="3194050"/>
          <p14:tracePt t="33653" x="244475" y="3211513"/>
          <p14:tracePt t="33661" x="227013" y="3228975"/>
          <p14:tracePt t="33669" x="220663" y="3241675"/>
          <p14:tracePt t="33677" x="209550" y="3248025"/>
          <p14:tracePt t="33685" x="209550" y="3271838"/>
          <p14:tracePt t="33693" x="209550" y="3282950"/>
          <p14:tracePt t="33701" x="196850" y="3306763"/>
          <p14:tracePt t="33709" x="192088" y="3325813"/>
          <p14:tracePt t="33717" x="185738" y="3349625"/>
          <p14:tracePt t="33725" x="173038" y="3384550"/>
          <p14:tracePt t="33733" x="166688" y="3414713"/>
          <p14:tracePt t="33741" x="161925" y="3451225"/>
          <p14:tracePt t="33749" x="149225" y="3486150"/>
          <p14:tracePt t="33757" x="142875" y="3516313"/>
          <p14:tracePt t="33765" x="138113" y="3540125"/>
          <p14:tracePt t="33773" x="138113" y="3559175"/>
          <p14:tracePt t="33781" x="138113" y="3576638"/>
          <p14:tracePt t="33789" x="131763" y="3587750"/>
          <p14:tracePt t="33798" x="125413" y="3594100"/>
          <p14:tracePt t="33805" x="125413" y="3606800"/>
          <p14:tracePt t="33821" x="125413" y="3613150"/>
          <p14:tracePt t="33829" x="125413" y="3617913"/>
          <p14:tracePt t="33837" x="125413" y="3624263"/>
          <p14:tracePt t="33845" x="125413" y="3630613"/>
          <p14:tracePt t="33853" x="131763" y="3654425"/>
          <p14:tracePt t="33861" x="138113" y="3665538"/>
          <p14:tracePt t="33869" x="142875" y="3690938"/>
          <p14:tracePt t="33877" x="149225" y="3708400"/>
          <p14:tracePt t="33885" x="149225" y="3719513"/>
          <p14:tracePt t="33893" x="155575" y="3743325"/>
          <p14:tracePt t="33901" x="173038" y="3779838"/>
          <p14:tracePt t="33909" x="185738" y="3803650"/>
          <p14:tracePt t="33917" x="192088" y="3833813"/>
          <p14:tracePt t="33925" x="203200" y="3857625"/>
          <p14:tracePt t="33933" x="220663" y="3881438"/>
          <p14:tracePt t="33941" x="227013" y="3894138"/>
          <p14:tracePt t="33949" x="233363" y="3905250"/>
          <p14:tracePt t="33957" x="233363" y="3911600"/>
          <p14:tracePt t="33965" x="239713" y="3922713"/>
          <p14:tracePt t="33981" x="239713" y="3929063"/>
          <p14:tracePt t="33989" x="239713" y="3935413"/>
          <p14:tracePt t="33997" x="244475" y="3941763"/>
          <p14:tracePt t="34005" x="250825" y="3948113"/>
          <p14:tracePt t="34013" x="250825" y="3952875"/>
          <p14:tracePt t="34021" x="263525" y="3959225"/>
          <p14:tracePt t="34029" x="269875" y="3971925"/>
          <p14:tracePt t="34037" x="274638" y="3971925"/>
          <p14:tracePt t="34045" x="280988" y="3983038"/>
          <p14:tracePt t="34053" x="287338" y="3983038"/>
          <p14:tracePt t="34101" x="293688" y="3983038"/>
          <p14:tracePt t="34109" x="298450" y="3983038"/>
          <p14:tracePt t="34117" x="311150" y="3983038"/>
          <p14:tracePt t="34125" x="322263" y="3983038"/>
          <p14:tracePt t="34133" x="334963" y="3983038"/>
          <p14:tracePt t="34141" x="352425" y="3983038"/>
          <p14:tracePt t="34149" x="365125" y="3983038"/>
          <p14:tracePt t="34157" x="388938" y="3995738"/>
          <p14:tracePt t="34189" x="395288" y="3995738"/>
          <p14:tracePt t="34237" x="406400" y="3995738"/>
          <p14:tracePt t="34253" x="423863" y="3995738"/>
          <p14:tracePt t="34261" x="442913" y="3989388"/>
          <p14:tracePt t="34269" x="460375" y="3983038"/>
          <p14:tracePt t="34277" x="466725" y="3983038"/>
          <p14:tracePt t="34285" x="477838" y="3983038"/>
          <p14:tracePt t="34293" x="490538" y="3983038"/>
          <p14:tracePt t="34349" x="496888" y="3976688"/>
          <p14:tracePt t="34373" x="508000" y="3976688"/>
          <p14:tracePt t="34381" x="514350" y="3976688"/>
          <p14:tracePt t="34453" x="527050" y="3976688"/>
          <p14:tracePt t="34461" x="527050" y="3971925"/>
          <p14:tracePt t="34469" x="531813" y="3965575"/>
          <p14:tracePt t="34565" x="538163" y="3965575"/>
          <p14:tracePt t="34573" x="544513" y="3965575"/>
          <p14:tracePt t="34805" x="550863" y="3965575"/>
          <p14:tracePt t="34821" x="561975" y="3965575"/>
          <p14:tracePt t="35101" x="568325" y="3965575"/>
          <p14:tracePt t="35109" x="574675" y="3965575"/>
          <p14:tracePt t="35125" x="579438" y="3965575"/>
          <p14:tracePt t="35141" x="585788" y="3965575"/>
          <p14:tracePt t="35149" x="592138" y="3965575"/>
          <p14:tracePt t="35157" x="598488" y="3965575"/>
          <p14:tracePt t="35165" x="615950" y="3965575"/>
          <p14:tracePt t="35173" x="628650" y="3965575"/>
          <p14:tracePt t="35181" x="639763" y="3965575"/>
          <p14:tracePt t="35189" x="646113" y="3965575"/>
          <p14:tracePt t="35197" x="652463" y="3965575"/>
          <p14:tracePt t="35253" x="657225" y="3965575"/>
          <p14:tracePt t="35269" x="669925" y="3971925"/>
          <p14:tracePt t="35277" x="676275" y="3976688"/>
          <p14:tracePt t="35293" x="681038" y="3976688"/>
          <p14:tracePt t="35493" x="676275" y="3976688"/>
          <p14:tracePt t="35541" x="669925" y="3976688"/>
          <p14:tracePt t="35757" x="681038" y="3983038"/>
          <p14:tracePt t="35765" x="693738" y="3995738"/>
          <p14:tracePt t="35773" x="711200" y="3995738"/>
          <p14:tracePt t="35781" x="723900" y="4000500"/>
          <p14:tracePt t="35789" x="741363" y="4006850"/>
          <p14:tracePt t="35805" x="747713" y="4006850"/>
          <p14:tracePt t="35829" x="754063" y="4006850"/>
          <p14:tracePt t="35853" x="758825" y="4006850"/>
          <p14:tracePt t="35861" x="765175" y="4006850"/>
          <p14:tracePt t="35885" x="771525" y="4006850"/>
          <p14:tracePt t="35893" x="782638" y="4006850"/>
          <p14:tracePt t="35909" x="788988" y="4006850"/>
          <p14:tracePt t="35917" x="801688" y="4006850"/>
          <p14:tracePt t="35925" x="812800" y="4006850"/>
          <p14:tracePt t="35941" x="819150" y="4006850"/>
          <p14:tracePt t="35949" x="825500" y="4006850"/>
          <p14:tracePt t="35973" x="831850" y="4006850"/>
          <p14:tracePt t="36029" x="836613" y="4006850"/>
          <p14:tracePt t="36045" x="849313" y="4006850"/>
          <p14:tracePt t="36061" x="860425" y="4006850"/>
          <p14:tracePt t="36077" x="866775" y="4006850"/>
          <p14:tracePt t="36085" x="879475" y="4006850"/>
          <p14:tracePt t="36109" x="885825" y="4006850"/>
          <p14:tracePt t="36117" x="896938" y="4006850"/>
          <p14:tracePt t="36133" x="903288" y="4006850"/>
          <p14:tracePt t="36141" x="914400" y="4006850"/>
          <p14:tracePt t="36149" x="914400" y="4000500"/>
          <p14:tracePt t="36157" x="927100" y="4000500"/>
          <p14:tracePt t="36165" x="944563" y="4000500"/>
          <p14:tracePt t="36173" x="968375" y="4000500"/>
          <p14:tracePt t="36181" x="992188" y="4000500"/>
          <p14:tracePt t="36189" x="1016000" y="4000500"/>
          <p14:tracePt t="36197" x="1035050" y="4000500"/>
          <p14:tracePt t="36205" x="1046163" y="4000500"/>
          <p14:tracePt t="36213" x="1058863" y="4000500"/>
          <p14:tracePt t="36221" x="1065213" y="4000500"/>
          <p14:tracePt t="36253" x="1069975" y="4000500"/>
          <p14:tracePt t="36261" x="1076325" y="4000500"/>
          <p14:tracePt t="36269" x="1082675" y="4000500"/>
          <p14:tracePt t="36277" x="1100138" y="4000500"/>
          <p14:tracePt t="36285" x="1130300" y="4000500"/>
          <p14:tracePt t="36293" x="1154113" y="4000500"/>
          <p14:tracePt t="36301" x="1190625" y="4000500"/>
          <p14:tracePt t="36309" x="1220788" y="4000500"/>
          <p14:tracePt t="36317" x="1244600" y="4000500"/>
          <p14:tracePt t="36325" x="1262063" y="4000500"/>
          <p14:tracePt t="36333" x="1279525" y="4000500"/>
          <p14:tracePt t="36341" x="1285875" y="4000500"/>
          <p14:tracePt t="36365" x="1296988" y="4000500"/>
          <p14:tracePt t="36389" x="1309688" y="4000500"/>
          <p14:tracePt t="36397" x="1327150" y="4000500"/>
          <p14:tracePt t="36405" x="1346200" y="4000500"/>
          <p14:tracePt t="36413" x="1370013" y="4000500"/>
          <p14:tracePt t="36421" x="1400175" y="4000500"/>
          <p14:tracePt t="36429" x="1417638" y="4000500"/>
          <p14:tracePt t="36437" x="1441450" y="4000500"/>
          <p14:tracePt t="36445" x="1458913" y="4000500"/>
          <p14:tracePt t="36453" x="1465263" y="4000500"/>
          <p14:tracePt t="36773" x="1476375" y="4000500"/>
          <p14:tracePt t="36789" x="1482725" y="4000500"/>
          <p14:tracePt t="36805" x="1495425" y="4000500"/>
          <p14:tracePt t="36813" x="1501775" y="4000500"/>
          <p14:tracePt t="36821" x="1506538" y="3995738"/>
          <p14:tracePt t="36829" x="1519238" y="3989388"/>
          <p14:tracePt t="36845" x="1525588" y="3989388"/>
          <p14:tracePt t="36853" x="1536700" y="3989388"/>
          <p14:tracePt t="36861" x="1554163" y="3989388"/>
          <p14:tracePt t="36869" x="1566863" y="3983038"/>
          <p14:tracePt t="36877" x="1579563" y="3976688"/>
          <p14:tracePt t="36885" x="1584325" y="3976688"/>
          <p14:tracePt t="36893" x="1603375" y="3976688"/>
          <p14:tracePt t="36901" x="1614488" y="3976688"/>
          <p14:tracePt t="36909" x="1631950" y="3976688"/>
          <p14:tracePt t="36917" x="1644650" y="3976688"/>
          <p14:tracePt t="36925" x="1657350" y="3976688"/>
          <p14:tracePt t="36941" x="1668463" y="3976688"/>
          <p14:tracePt t="36973" x="1674813" y="3976688"/>
          <p14:tracePt t="36981" x="1681163" y="3976688"/>
          <p14:tracePt t="36989" x="1692275" y="3976688"/>
          <p14:tracePt t="36997" x="1698625" y="3976688"/>
          <p14:tracePt t="37005" x="1704975" y="3976688"/>
          <p14:tracePt t="37013" x="1709738" y="3976688"/>
          <p14:tracePt t="37021" x="1722438" y="3976688"/>
          <p14:tracePt t="37029" x="1728788" y="3976688"/>
          <p14:tracePt t="37037" x="1739900" y="3976688"/>
          <p14:tracePt t="37045" x="1752600" y="3976688"/>
          <p14:tracePt t="37061" x="1763713" y="3983038"/>
          <p14:tracePt t="37085" x="1770063" y="3983038"/>
          <p14:tracePt t="37093" x="1787525" y="3983038"/>
          <p14:tracePt t="37101" x="1800225" y="3983038"/>
          <p14:tracePt t="37109" x="1811338" y="3983038"/>
          <p14:tracePt t="37117" x="1836738" y="3995738"/>
          <p14:tracePt t="37125" x="1854200" y="4000500"/>
          <p14:tracePt t="37133" x="1860550" y="4000500"/>
          <p14:tracePt t="37141" x="1889125" y="4006850"/>
          <p14:tracePt t="37149" x="1908175" y="4006850"/>
          <p14:tracePt t="37157" x="1912938" y="4006850"/>
          <p14:tracePt t="37165" x="1925638" y="4006850"/>
          <p14:tracePt t="37173" x="1931988" y="4006850"/>
          <p14:tracePt t="37181" x="1938338" y="4006850"/>
          <p14:tracePt t="37189" x="1943100" y="4006850"/>
          <p14:tracePt t="37197" x="1949450" y="4006850"/>
          <p14:tracePt t="37205" x="1966913" y="4006850"/>
          <p14:tracePt t="37213" x="1985963" y="4006850"/>
          <p14:tracePt t="37221" x="2009775" y="4006850"/>
          <p14:tracePt t="37229" x="2051050" y="4006850"/>
          <p14:tracePt t="37237" x="2087563" y="4006850"/>
          <p14:tracePt t="37245" x="2117725" y="4006850"/>
          <p14:tracePt t="37253" x="2141538" y="4006850"/>
          <p14:tracePt t="37261" x="2176463" y="4019550"/>
          <p14:tracePt t="37269" x="2195513" y="4024313"/>
          <p14:tracePt t="37277" x="2200275" y="4024313"/>
          <p14:tracePt t="37285" x="2212975" y="4024313"/>
          <p14:tracePt t="37349" x="2219325" y="4024313"/>
          <p14:tracePt t="37357" x="2230438" y="4024313"/>
          <p14:tracePt t="37381" x="2236788" y="4024313"/>
          <p14:tracePt t="37389" x="2243138" y="4024313"/>
          <p14:tracePt t="37413" x="2254250" y="4024313"/>
          <p14:tracePt t="37421" x="2260600" y="4024313"/>
          <p14:tracePt t="37429" x="2278063" y="4024313"/>
          <p14:tracePt t="37437" x="2297113" y="4024313"/>
          <p14:tracePt t="37445" x="2308225" y="4024313"/>
          <p14:tracePt t="37453" x="2320925" y="4024313"/>
          <p14:tracePt t="37461" x="2338388" y="4019550"/>
          <p14:tracePt t="37469" x="2349500" y="4013200"/>
          <p14:tracePt t="37477" x="2355850" y="4013200"/>
          <p14:tracePt t="37485" x="2362200" y="4013200"/>
          <p14:tracePt t="37493" x="2374900" y="4006850"/>
          <p14:tracePt t="37509" x="2379663" y="4006850"/>
          <p14:tracePt t="37517" x="2386013" y="4006850"/>
          <p14:tracePt t="37525" x="2403475" y="4006850"/>
          <p14:tracePt t="37533" x="2422525" y="4006850"/>
          <p14:tracePt t="37541" x="2446338" y="3995738"/>
          <p14:tracePt t="37549" x="2476500" y="3989388"/>
          <p14:tracePt t="37557" x="2487613" y="3989388"/>
          <p14:tracePt t="37565" x="2505075" y="3983038"/>
          <p14:tracePt t="37573" x="2517775" y="3983038"/>
          <p14:tracePt t="37581" x="2524125" y="3983038"/>
          <p14:tracePt t="37653" x="2530475" y="3983038"/>
          <p14:tracePt t="37709" x="2535238" y="3983038"/>
          <p14:tracePt t="37749" x="2541588" y="3983038"/>
          <p14:tracePt t="37861" x="2547938" y="3983038"/>
          <p14:tracePt t="37941" x="2554288" y="3983038"/>
          <p14:tracePt t="37949" x="2565400" y="3983038"/>
          <p14:tracePt t="37973" x="2571750" y="3983038"/>
          <p14:tracePt t="37981" x="2578100" y="3983038"/>
          <p14:tracePt t="37989" x="2582863" y="3983038"/>
          <p14:tracePt t="38005" x="2595563" y="3971925"/>
          <p14:tracePt t="38029" x="2601913" y="3971925"/>
          <p14:tracePt t="38037" x="2606675" y="3971925"/>
          <p14:tracePt t="38077" x="2613025" y="3971925"/>
          <p14:tracePt t="38093" x="2619375" y="3976688"/>
          <p14:tracePt t="38413" x="2632075" y="3976688"/>
          <p14:tracePt t="38469" x="2636838" y="3976688"/>
          <p14:tracePt t="38477" x="2643188" y="3976688"/>
          <p14:tracePt t="38493" x="2649538" y="3976688"/>
          <p14:tracePt t="38517" x="2655888" y="3976688"/>
          <p14:tracePt t="38557" x="2667000" y="3976688"/>
          <p14:tracePt t="38573" x="2673350" y="3976688"/>
          <p14:tracePt t="38805" x="2679700" y="3976688"/>
          <p14:tracePt t="38821" x="2684463" y="3976688"/>
          <p14:tracePt t="39021" x="2690813" y="3971925"/>
          <p14:tracePt t="39453" x="2697163" y="3971925"/>
          <p14:tracePt t="39461" x="2714625" y="3965575"/>
          <p14:tracePt t="39469" x="2727325" y="3959225"/>
          <p14:tracePt t="39485" x="2738438" y="3959225"/>
          <p14:tracePt t="39493" x="2751138" y="3959225"/>
          <p14:tracePt t="39557" x="2757488" y="3959225"/>
          <p14:tracePt t="39565" x="2762250" y="3959225"/>
          <p14:tracePt t="39573" x="2768600" y="3959225"/>
          <p14:tracePt t="39933" x="2774950" y="3959225"/>
          <p14:tracePt t="39941" x="2781300" y="3959225"/>
          <p14:tracePt t="39957" x="2787650" y="3959225"/>
          <p14:tracePt t="39965" x="2792413" y="3959225"/>
          <p14:tracePt t="39981" x="2798763" y="3959225"/>
          <p14:tracePt t="39989" x="2805113" y="3959225"/>
          <p14:tracePt t="41637" x="2811463" y="3959225"/>
          <p14:tracePt t="41645" x="2811463" y="3971925"/>
          <p14:tracePt t="41661" x="2811463" y="3983038"/>
          <p14:tracePt t="41669" x="2811463" y="4000500"/>
          <p14:tracePt t="41677" x="2811463" y="4019550"/>
          <p14:tracePt t="41685" x="2811463" y="4030663"/>
          <p14:tracePt t="41693" x="2805113" y="4049713"/>
          <p14:tracePt t="41701" x="2798763" y="4067175"/>
          <p14:tracePt t="41709" x="2798763" y="4073525"/>
          <p14:tracePt t="41717" x="2792413" y="4084638"/>
          <p14:tracePt t="41725" x="2787650" y="4097338"/>
          <p14:tracePt t="41733" x="2787650" y="4102100"/>
          <p14:tracePt t="41749" x="2787650" y="4114800"/>
          <p14:tracePt t="41765" x="2781300" y="4121150"/>
          <p14:tracePt t="42133" x="2774950" y="4121150"/>
          <p14:tracePt t="42165" x="2768600" y="4121150"/>
          <p14:tracePt t="42173" x="2762250" y="4121150"/>
          <p14:tracePt t="42189" x="2757488" y="4121150"/>
          <p14:tracePt t="42293" x="2751138" y="4121150"/>
          <p14:tracePt t="42997" x="2744788" y="4121150"/>
          <p14:tracePt t="43005" x="2738438" y="4121150"/>
          <p14:tracePt t="43013" x="2733675" y="4121150"/>
          <p14:tracePt t="43021" x="2727325" y="4121150"/>
          <p14:tracePt t="43029" x="2720975" y="4121150"/>
          <p14:tracePt t="43037" x="2709863" y="4121150"/>
          <p14:tracePt t="43045" x="2703513" y="4121150"/>
          <p14:tracePt t="43053" x="2684463" y="4121150"/>
          <p14:tracePt t="43061" x="2679700" y="4121150"/>
          <p14:tracePt t="43069" x="2660650" y="4121150"/>
          <p14:tracePt t="43077" x="2643188" y="4121150"/>
          <p14:tracePt t="43085" x="2619375" y="4121150"/>
          <p14:tracePt t="43093" x="2589213" y="4121150"/>
          <p14:tracePt t="43101" x="2547938" y="4121150"/>
          <p14:tracePt t="43109" x="2500313" y="4121150"/>
          <p14:tracePt t="43117" x="2427288" y="4121150"/>
          <p14:tracePt t="43125" x="2355850" y="4121150"/>
          <p14:tracePt t="43133" x="2273300" y="4121150"/>
          <p14:tracePt t="43141" x="2182813" y="4121150"/>
          <p14:tracePt t="43149" x="2105025" y="4121150"/>
          <p14:tracePt t="43157" x="2051050" y="4121150"/>
          <p14:tracePt t="43165" x="2016125" y="4121150"/>
          <p14:tracePt t="43173" x="1997075" y="4121150"/>
          <p14:tracePt t="43181" x="1979613" y="4121150"/>
          <p14:tracePt t="43189" x="1966913" y="4121150"/>
          <p14:tracePt t="43197" x="1962150" y="4121150"/>
          <p14:tracePt t="43205" x="1955800" y="4121150"/>
          <p14:tracePt t="43213" x="1943100" y="4127500"/>
          <p14:tracePt t="43221" x="1925638" y="4127500"/>
          <p14:tracePt t="43229" x="1895475" y="4127500"/>
          <p14:tracePt t="43237" x="1847850" y="4127500"/>
          <p14:tracePt t="43245" x="1800225" y="4127500"/>
          <p14:tracePt t="43253" x="1752600" y="4127500"/>
          <p14:tracePt t="43261" x="1704975" y="4127500"/>
          <p14:tracePt t="43269" x="1668463" y="4127500"/>
          <p14:tracePt t="43277" x="1657350" y="4127500"/>
          <p14:tracePt t="43285" x="1644650" y="4127500"/>
          <p14:tracePt t="43301" x="1638300" y="4127500"/>
          <p14:tracePt t="43325" x="1631950" y="4127500"/>
          <p14:tracePt t="43333" x="1627188" y="4127500"/>
          <p14:tracePt t="43349" x="1614488" y="4127500"/>
          <p14:tracePt t="43357" x="1603375" y="4132263"/>
          <p14:tracePt t="43365" x="1597025" y="4132263"/>
          <p14:tracePt t="43373" x="1590675" y="4132263"/>
          <p14:tracePt t="43381" x="1579563" y="4132263"/>
          <p14:tracePt t="43389" x="1566863" y="4132263"/>
          <p14:tracePt t="43397" x="1549400" y="4138613"/>
          <p14:tracePt t="43405" x="1543050" y="4144963"/>
          <p14:tracePt t="43413" x="1530350" y="4144963"/>
          <p14:tracePt t="43429" x="1525588" y="4144963"/>
          <p14:tracePt t="43437" x="1519238" y="4144963"/>
          <p14:tracePt t="43461" x="1512888" y="4144963"/>
          <p14:tracePt t="43469" x="1506538" y="4144963"/>
          <p14:tracePt t="43477" x="1489075" y="4151313"/>
          <p14:tracePt t="43485" x="1465263" y="4156075"/>
          <p14:tracePt t="43493" x="1441450" y="4156075"/>
          <p14:tracePt t="43501" x="1411288" y="4156075"/>
          <p14:tracePt t="43509" x="1374775" y="4168775"/>
          <p14:tracePt t="43517" x="1357313" y="4168775"/>
          <p14:tracePt t="43525" x="1350963" y="4168775"/>
          <p14:tracePt t="43533" x="1339850" y="4175125"/>
          <p14:tracePt t="43541" x="1333500" y="4179888"/>
          <p14:tracePt t="43597" x="1327150" y="4179888"/>
          <p14:tracePt t="43605" x="1309688" y="4179888"/>
          <p14:tracePt t="43613" x="1296988" y="4179888"/>
          <p14:tracePt t="43621" x="1279525" y="4179888"/>
          <p14:tracePt t="43629" x="1268413" y="4179888"/>
          <p14:tracePt t="43637" x="1249363" y="4179888"/>
          <p14:tracePt t="43653" x="1244600" y="4179888"/>
          <p14:tracePt t="43709" x="1238250" y="4179888"/>
          <p14:tracePt t="43717" x="1231900" y="4179888"/>
          <p14:tracePt t="43725" x="1225550" y="4179888"/>
          <p14:tracePt t="43957" x="1238250" y="4179888"/>
          <p14:tracePt t="43965" x="1262063" y="4179888"/>
          <p14:tracePt t="43973" x="1303338" y="4192588"/>
          <p14:tracePt t="43981" x="1346200" y="4205288"/>
          <p14:tracePt t="43989" x="1387475" y="4210050"/>
          <p14:tracePt t="43997" x="1417638" y="4222750"/>
          <p14:tracePt t="44005" x="1458913" y="4229100"/>
          <p14:tracePt t="44013" x="1471613" y="4229100"/>
          <p14:tracePt t="44021" x="1489075" y="4229100"/>
          <p14:tracePt t="44037" x="1495425" y="4229100"/>
          <p14:tracePt t="44077" x="1501775" y="4229100"/>
          <p14:tracePt t="44085" x="1506538" y="4229100"/>
          <p14:tracePt t="44093" x="1519238" y="4229100"/>
          <p14:tracePt t="44101" x="1530350" y="4229100"/>
          <p14:tracePt t="44109" x="1543050" y="4229100"/>
          <p14:tracePt t="44117" x="1549400" y="4229100"/>
          <p14:tracePt t="44125" x="1554163" y="4229100"/>
          <p14:tracePt t="44165" x="1560513" y="4229100"/>
          <p14:tracePt t="44189" x="1573213" y="4229100"/>
          <p14:tracePt t="44197" x="1579563" y="4229100"/>
          <p14:tracePt t="44309" x="1584325" y="4229100"/>
          <p14:tracePt t="44317" x="1590675" y="4229100"/>
          <p14:tracePt t="44341" x="1597025" y="4229100"/>
          <p14:tracePt t="44349" x="1603375" y="4229100"/>
          <p14:tracePt t="44357" x="1614488" y="4229100"/>
          <p14:tracePt t="44365" x="1631950" y="4229100"/>
          <p14:tracePt t="44373" x="1651000" y="4229100"/>
          <p14:tracePt t="44381" x="1668463" y="4229100"/>
          <p14:tracePt t="44389" x="1692275" y="4229100"/>
          <p14:tracePt t="44397" x="1704975" y="4229100"/>
          <p14:tracePt t="44405" x="1722438" y="4229100"/>
          <p14:tracePt t="44413" x="1746250" y="4229100"/>
          <p14:tracePt t="44421" x="1763713" y="4229100"/>
          <p14:tracePt t="44429" x="1776413" y="4229100"/>
          <p14:tracePt t="44437" x="1793875" y="4229100"/>
          <p14:tracePt t="44445" x="1811338" y="4229100"/>
          <p14:tracePt t="44453" x="1824038" y="4229100"/>
          <p14:tracePt t="44461" x="1847850" y="4229100"/>
          <p14:tracePt t="44469" x="1871663" y="4229100"/>
          <p14:tracePt t="44477" x="1901825" y="4229100"/>
          <p14:tracePt t="44485" x="1943100" y="4229100"/>
          <p14:tracePt t="44493" x="1973263" y="4229100"/>
          <p14:tracePt t="44501" x="2009775" y="4229100"/>
          <p14:tracePt t="44509" x="2027238" y="4229100"/>
          <p14:tracePt t="44517" x="2033588" y="4229100"/>
          <p14:tracePt t="44525" x="2039938" y="4229100"/>
          <p14:tracePt t="44605" x="2044700" y="4229100"/>
          <p14:tracePt t="44829" x="2051050" y="4229100"/>
          <p14:tracePt t="44845" x="2057400" y="4229100"/>
          <p14:tracePt t="44861" x="2063750" y="4222750"/>
          <p14:tracePt t="44869" x="2068513" y="4216400"/>
          <p14:tracePt t="44877" x="2074863" y="4216400"/>
          <p14:tracePt t="44885" x="2087563" y="4216400"/>
          <p14:tracePt t="44893" x="2098675" y="4216400"/>
          <p14:tracePt t="44901" x="2122488" y="4210050"/>
          <p14:tracePt t="44909" x="2135188" y="4210050"/>
          <p14:tracePt t="44917" x="2141538" y="4210050"/>
          <p14:tracePt t="44925" x="2152650" y="4210050"/>
          <p14:tracePt t="44933" x="2159000" y="4198938"/>
          <p14:tracePt t="44941" x="2165350" y="4192588"/>
          <p14:tracePt t="44949" x="2170113" y="4192588"/>
          <p14:tracePt t="44957" x="2182813" y="4192588"/>
          <p14:tracePt t="44965" x="2189163" y="4192588"/>
          <p14:tracePt t="44973" x="2200275" y="4192588"/>
          <p14:tracePt t="44981" x="2212975" y="4192588"/>
          <p14:tracePt t="44989" x="2230438" y="4192588"/>
          <p14:tracePt t="44997" x="2243138" y="4192588"/>
          <p14:tracePt t="45005" x="2254250" y="4192588"/>
          <p14:tracePt t="45013" x="2266950" y="4192588"/>
          <p14:tracePt t="45021" x="2273300" y="4192588"/>
          <p14:tracePt t="45029" x="2278063" y="4192588"/>
          <p14:tracePt t="45037" x="2284413" y="4192588"/>
          <p14:tracePt t="45045" x="2290763" y="4192588"/>
          <p14:tracePt t="45053" x="2297113" y="4192588"/>
          <p14:tracePt t="45061" x="2314575" y="4192588"/>
          <p14:tracePt t="45069" x="2325688" y="4192588"/>
          <p14:tracePt t="45077" x="2344738" y="4192588"/>
          <p14:tracePt t="45085" x="2362200" y="4192588"/>
          <p14:tracePt t="45093" x="2374900" y="4192588"/>
          <p14:tracePt t="45101" x="2386013" y="4192588"/>
          <p14:tracePt t="45109" x="2403475" y="4192588"/>
          <p14:tracePt t="45117" x="2409825" y="4192588"/>
          <p14:tracePt t="45125" x="2422525" y="4192588"/>
          <p14:tracePt t="45141" x="2427288" y="4192588"/>
          <p14:tracePt t="45149" x="2433638" y="4192588"/>
          <p14:tracePt t="45165" x="2439988" y="4192588"/>
          <p14:tracePt t="45173" x="2446338" y="4192588"/>
          <p14:tracePt t="45525" x="2439988" y="4192588"/>
          <p14:tracePt t="45533" x="2409825" y="4192588"/>
          <p14:tracePt t="45541" x="2386013" y="4192588"/>
          <p14:tracePt t="45549" x="2344738" y="4192588"/>
          <p14:tracePt t="45557" x="2314575" y="4192588"/>
          <p14:tracePt t="45565" x="2290763" y="4192588"/>
          <p14:tracePt t="45573" x="2273300" y="4192588"/>
          <p14:tracePt t="45581" x="2247900" y="4192588"/>
          <p14:tracePt t="45589" x="2224088" y="4192588"/>
          <p14:tracePt t="45597" x="2212975" y="4192588"/>
          <p14:tracePt t="45605" x="2176463" y="4192588"/>
          <p14:tracePt t="45613" x="2128838" y="4192588"/>
          <p14:tracePt t="45621" x="2068513" y="4192588"/>
          <p14:tracePt t="45629" x="1997075" y="4192588"/>
          <p14:tracePt t="45637" x="1908175" y="4192588"/>
          <p14:tracePt t="45645" x="1830388" y="4192588"/>
          <p14:tracePt t="45653" x="1758950" y="4192588"/>
          <p14:tracePt t="45661" x="1709738" y="4192588"/>
          <p14:tracePt t="45669" x="1681163" y="4192588"/>
          <p14:tracePt t="45677" x="1644650" y="4192588"/>
          <p14:tracePt t="45685" x="1627188" y="4192588"/>
          <p14:tracePt t="45693" x="1614488" y="4192588"/>
          <p14:tracePt t="45701" x="1603375" y="4192588"/>
          <p14:tracePt t="45709" x="1590675" y="4192588"/>
          <p14:tracePt t="45717" x="1584325" y="4192588"/>
          <p14:tracePt t="45725" x="1566863" y="4192588"/>
          <p14:tracePt t="45733" x="1549400" y="4192588"/>
          <p14:tracePt t="45741" x="1525588" y="4192588"/>
          <p14:tracePt t="45749" x="1506538" y="4192588"/>
          <p14:tracePt t="45757" x="1482725" y="4192588"/>
          <p14:tracePt t="45765" x="1471613" y="4205288"/>
          <p14:tracePt t="45773" x="1465263" y="4205288"/>
          <p14:tracePt t="45781" x="1458913" y="4205288"/>
          <p14:tracePt t="45789" x="1447800" y="4205288"/>
          <p14:tracePt t="45797" x="1428750" y="4210050"/>
          <p14:tracePt t="45805" x="1423988" y="4216400"/>
          <p14:tracePt t="45813" x="1411288" y="4222750"/>
          <p14:tracePt t="45821" x="1404938" y="4233863"/>
          <p14:tracePt t="45829" x="1393825" y="4240213"/>
          <p14:tracePt t="45837" x="1381125" y="4246563"/>
          <p14:tracePt t="45845" x="1374775" y="4264025"/>
          <p14:tracePt t="45853" x="1370013" y="4264025"/>
          <p14:tracePt t="45861" x="1370013" y="4270375"/>
          <p14:tracePt t="45869" x="1363663" y="4281488"/>
          <p14:tracePt t="45877" x="1350963" y="4287838"/>
          <p14:tracePt t="45885" x="1350963" y="4300538"/>
          <p14:tracePt t="45893" x="1339850" y="4311650"/>
          <p14:tracePt t="45901" x="1333500" y="4324350"/>
          <p14:tracePt t="45909" x="1327150" y="4341813"/>
          <p14:tracePt t="45917" x="1322388" y="4354513"/>
          <p14:tracePt t="45925" x="1316038" y="4371975"/>
          <p14:tracePt t="45941" x="1309688" y="4378325"/>
          <p14:tracePt t="45949" x="1309688" y="4389438"/>
          <p14:tracePt t="45965" x="1296988" y="4402138"/>
          <p14:tracePt t="45973" x="1296988" y="4408488"/>
          <p14:tracePt t="45989" x="1296988" y="4413250"/>
          <p14:tracePt t="46237" x="1309688" y="4413250"/>
          <p14:tracePt t="46245" x="1346200" y="4413250"/>
          <p14:tracePt t="46253" x="1393825" y="4413250"/>
          <p14:tracePt t="46261" x="1447800" y="4413250"/>
          <p14:tracePt t="46269" x="1512888" y="4413250"/>
          <p14:tracePt t="46277" x="1573213" y="4413250"/>
          <p14:tracePt t="46285" x="1627188" y="4413250"/>
          <p14:tracePt t="46293" x="1662113" y="4413250"/>
          <p14:tracePt t="46301" x="1704975" y="4413250"/>
          <p14:tracePt t="46309" x="1733550" y="4413250"/>
          <p14:tracePt t="46317" x="1776413" y="4419600"/>
          <p14:tracePt t="46325" x="1787525" y="4419600"/>
          <p14:tracePt t="46333" x="1806575" y="4419600"/>
          <p14:tracePt t="46341" x="1830388" y="4419600"/>
          <p14:tracePt t="46349" x="1865313" y="4419600"/>
          <p14:tracePt t="46357" x="1908175" y="4419600"/>
          <p14:tracePt t="46365" x="1943100" y="4419600"/>
          <p14:tracePt t="46373" x="1985963" y="4419600"/>
          <p14:tracePt t="46381" x="2016125" y="4419600"/>
          <p14:tracePt t="46389" x="2051050" y="4419600"/>
          <p14:tracePt t="46397" x="2068513" y="4419600"/>
          <p14:tracePt t="46405" x="2074863" y="4419600"/>
          <p14:tracePt t="46413" x="2081213" y="4419600"/>
          <p14:tracePt t="46773" x="2087563" y="4419600"/>
          <p14:tracePt t="46781" x="2093913" y="4419600"/>
          <p14:tracePt t="46789" x="2098675" y="4419600"/>
          <p14:tracePt t="46797" x="2111375" y="4419600"/>
          <p14:tracePt t="46805" x="2128838" y="4408488"/>
          <p14:tracePt t="46813" x="2159000" y="4402138"/>
          <p14:tracePt t="46821" x="2195513" y="4395788"/>
          <p14:tracePt t="46829" x="2236788" y="4389438"/>
          <p14:tracePt t="46837" x="2273300" y="4384675"/>
          <p14:tracePt t="46845" x="2297113" y="4378325"/>
          <p14:tracePt t="46853" x="2314575" y="4371975"/>
          <p14:tracePt t="46861" x="2325688" y="4365625"/>
          <p14:tracePt t="46869" x="2338388" y="4365625"/>
          <p14:tracePt t="46885" x="2344738" y="4365625"/>
          <p14:tracePt t="47309" x="2355850" y="4359275"/>
          <p14:tracePt t="47317" x="2362200" y="4354513"/>
          <p14:tracePt t="47325" x="2368550" y="4354513"/>
          <p14:tracePt t="47333" x="2379663" y="4341813"/>
          <p14:tracePt t="47341" x="2398713" y="4330700"/>
          <p14:tracePt t="47349" x="2416175" y="4330700"/>
          <p14:tracePt t="47357" x="2433638" y="4318000"/>
          <p14:tracePt t="47365" x="2452688" y="4311650"/>
          <p14:tracePt t="47373" x="2470150" y="4306888"/>
          <p14:tracePt t="47381" x="2481263" y="4294188"/>
          <p14:tracePt t="47389" x="2505075" y="4287838"/>
          <p14:tracePt t="47397" x="2524125" y="4281488"/>
          <p14:tracePt t="47405" x="2554288" y="4276725"/>
          <p14:tracePt t="47413" x="2578100" y="4276725"/>
          <p14:tracePt t="47421" x="2601913" y="4264025"/>
          <p14:tracePt t="47429" x="2619375" y="4257675"/>
          <p14:tracePt t="47437" x="2632075" y="4257675"/>
          <p14:tracePt t="47445" x="2636838" y="4257675"/>
          <p14:tracePt t="47453" x="2649538" y="4257675"/>
          <p14:tracePt t="47461" x="2660650" y="4257675"/>
          <p14:tracePt t="47469" x="2673350" y="4257675"/>
          <p14:tracePt t="47477" x="2690813" y="4257675"/>
          <p14:tracePt t="47485" x="2709863" y="4257675"/>
          <p14:tracePt t="47493" x="2727325" y="4257675"/>
          <p14:tracePt t="47501" x="2744788" y="4257675"/>
          <p14:tracePt t="47509" x="2762250" y="4257675"/>
          <p14:tracePt t="47517" x="2781300" y="4257675"/>
          <p14:tracePt t="47525" x="2798763" y="4257675"/>
          <p14:tracePt t="47533" x="2811463" y="4257675"/>
          <p14:tracePt t="47573" x="2816225" y="4257675"/>
          <p14:tracePt t="47589" x="2828925" y="4257675"/>
          <p14:tracePt t="47597" x="2835275" y="4257675"/>
          <p14:tracePt t="47605" x="2840038" y="4257675"/>
          <p14:tracePt t="47613" x="2852738" y="4257675"/>
          <p14:tracePt t="47621" x="2863850" y="4257675"/>
          <p14:tracePt t="47637" x="2870200" y="4257675"/>
          <p14:tracePt t="47653" x="2882900" y="4270375"/>
          <p14:tracePt t="47661" x="2894013" y="4270375"/>
          <p14:tracePt t="47669" x="2900363" y="4270375"/>
          <p14:tracePt t="47677" x="2913063" y="4276725"/>
          <p14:tracePt t="47685" x="2917825" y="4276725"/>
          <p14:tracePt t="47701" x="2924175" y="4276725"/>
          <p14:tracePt t="47717" x="2930525" y="4287838"/>
          <p14:tracePt t="48533" x="2924175" y="4287838"/>
          <p14:tracePt t="48757" x="2930525" y="4287838"/>
          <p14:tracePt t="48765" x="2947988" y="4281488"/>
          <p14:tracePt t="48773" x="2971800" y="4276725"/>
          <p14:tracePt t="48781" x="2990850" y="4270375"/>
          <p14:tracePt t="48789" x="3001963" y="4257675"/>
          <p14:tracePt t="48797" x="3019425" y="4257675"/>
          <p14:tracePt t="48805" x="3025775" y="4252913"/>
          <p14:tracePt t="48813" x="3038475" y="4240213"/>
          <p14:tracePt t="48821" x="3043238" y="4233863"/>
          <p14:tracePt t="48829" x="3068638" y="4229100"/>
          <p14:tracePt t="48837" x="3086100" y="4216400"/>
          <p14:tracePt t="48845" x="3103563" y="4198938"/>
          <p14:tracePt t="48853" x="3133725" y="4186238"/>
          <p14:tracePt t="48861" x="3151188" y="4162425"/>
          <p14:tracePt t="48869" x="3181350" y="4144963"/>
          <p14:tracePt t="48877" x="3194050" y="4127500"/>
          <p14:tracePt t="48885" x="3198813" y="4114800"/>
          <p14:tracePt t="48893" x="3205163" y="4114800"/>
          <p14:tracePt t="48901" x="3205163" y="4108450"/>
          <p14:tracePt t="48965" x="3217863" y="4090988"/>
          <p14:tracePt t="48973" x="3224213" y="4084638"/>
          <p14:tracePt t="48981" x="3224213" y="4078288"/>
          <p14:tracePt t="48989" x="3228975" y="4060825"/>
          <p14:tracePt t="48997" x="3228975" y="4043363"/>
          <p14:tracePt t="49005" x="3228975" y="4006850"/>
          <p14:tracePt t="49013" x="3228975" y="3976688"/>
          <p14:tracePt t="49021" x="3228975" y="3935413"/>
          <p14:tracePt t="49029" x="3228975" y="3894138"/>
          <p14:tracePt t="49037" x="3228975" y="3870325"/>
          <p14:tracePt t="49045" x="3228975" y="3851275"/>
          <p14:tracePt t="49053" x="3228975" y="3844925"/>
          <p14:tracePt t="49061" x="3224213" y="3840163"/>
          <p14:tracePt t="49085" x="3224213" y="3833813"/>
          <p14:tracePt t="49093" x="3224213" y="3827463"/>
          <p14:tracePt t="49101" x="3224213" y="3816350"/>
          <p14:tracePt t="49109" x="3211513" y="3792538"/>
          <p14:tracePt t="49117" x="3205163" y="3762375"/>
          <p14:tracePt t="49125" x="3205163" y="3743325"/>
          <p14:tracePt t="49133" x="3198813" y="3714750"/>
          <p14:tracePt t="49141" x="3198813" y="3690938"/>
          <p14:tracePt t="49149" x="3198813" y="3684588"/>
          <p14:tracePt t="49157" x="3198813" y="3678238"/>
          <p14:tracePt t="49165" x="3198813" y="3671888"/>
          <p14:tracePt t="49277" x="3198813" y="3665538"/>
          <p14:tracePt t="49285" x="3198813" y="3654425"/>
          <p14:tracePt t="49293" x="3198813" y="3648075"/>
          <p14:tracePt t="49301" x="3198813" y="3641725"/>
          <p14:tracePt t="49309" x="3198813" y="3636963"/>
          <p14:tracePt t="49373" x="3198813" y="3624263"/>
          <p14:tracePt t="49381" x="3198813" y="3613150"/>
          <p14:tracePt t="49389" x="3198813" y="3606800"/>
          <p14:tracePt t="49397" x="3198813" y="3582988"/>
          <p14:tracePt t="49405" x="3211513" y="3552825"/>
          <p14:tracePt t="49413" x="3224213" y="3529013"/>
          <p14:tracePt t="49421" x="3241675" y="3486150"/>
          <p14:tracePt t="49429" x="3265488" y="3433763"/>
          <p14:tracePt t="49437" x="3282950" y="3379788"/>
          <p14:tracePt t="49445" x="3313113" y="3319463"/>
          <p14:tracePt t="49453" x="3330575" y="3265488"/>
          <p14:tracePt t="49461" x="3354388" y="3217863"/>
          <p14:tracePt t="49469" x="3373438" y="3157538"/>
          <p14:tracePt t="49477" x="3390900" y="3109913"/>
          <p14:tracePt t="49485" x="3408363" y="3055938"/>
          <p14:tracePt t="49493" x="3438525" y="3008313"/>
          <p14:tracePt t="49501" x="3455988" y="2954338"/>
          <p14:tracePt t="49509" x="3479800" y="2900363"/>
          <p14:tracePt t="49517" x="3516313" y="2835275"/>
          <p14:tracePt t="49525" x="3546475" y="2768600"/>
          <p14:tracePt t="49533" x="3594100" y="2679700"/>
          <p14:tracePt t="49541" x="3641725" y="2595563"/>
          <p14:tracePt t="49549" x="3684588" y="2530475"/>
          <p14:tracePt t="49557" x="3713163" y="2470150"/>
          <p14:tracePt t="49565" x="3736975" y="2433638"/>
          <p14:tracePt t="49573" x="3749675" y="2416175"/>
          <p14:tracePt t="49581" x="3756025" y="2409825"/>
          <p14:tracePt t="49645" x="3756025" y="2398713"/>
          <p14:tracePt t="49677" x="3762375" y="2392363"/>
          <p14:tracePt t="49693" x="3767138" y="2392363"/>
          <p14:tracePt t="50101" x="3767138" y="2374900"/>
          <p14:tracePt t="50109" x="3773488" y="2351088"/>
          <p14:tracePt t="50117" x="3773488" y="2332038"/>
          <p14:tracePt t="50125" x="3786188" y="2314575"/>
          <p14:tracePt t="50133" x="3786188" y="2301875"/>
          <p14:tracePt t="50141" x="3786188" y="2297113"/>
          <p14:tracePt t="50149" x="3790950" y="2290763"/>
          <p14:tracePt t="50157" x="3797300" y="2273300"/>
          <p14:tracePt t="50165" x="3803650" y="2266950"/>
          <p14:tracePt t="50173" x="3810000" y="2260600"/>
          <p14:tracePt t="50189" x="3810000" y="2254250"/>
          <p14:tracePt t="50197" x="3810000" y="2249488"/>
          <p14:tracePt t="50205" x="3814763" y="2243138"/>
          <p14:tracePt t="50237" x="3821113" y="2236788"/>
          <p14:tracePt t="50245" x="3821113" y="2230438"/>
          <p14:tracePt t="50253" x="3827463" y="2219325"/>
          <p14:tracePt t="50261" x="3833813" y="2212975"/>
          <p14:tracePt t="50269" x="3840163" y="2206625"/>
          <p14:tracePt t="50277" x="3844925" y="2200275"/>
          <p14:tracePt t="50285" x="3863975" y="2195513"/>
          <p14:tracePt t="50453" x="3868738" y="2195513"/>
          <p14:tracePt t="50461" x="3887788" y="2195513"/>
          <p14:tracePt t="50469" x="3941763" y="2182813"/>
          <p14:tracePt t="50477" x="3994150" y="2171700"/>
          <p14:tracePt t="50485" x="4043363" y="2165350"/>
          <p14:tracePt t="50493" x="4090988" y="2165350"/>
          <p14:tracePt t="50501" x="4132263" y="2165350"/>
          <p14:tracePt t="50509" x="4156075" y="2165350"/>
          <p14:tracePt t="50517" x="4162425" y="2165350"/>
          <p14:tracePt t="50525" x="4168775" y="2165350"/>
          <p14:tracePt t="50533" x="4173538" y="2165350"/>
          <p14:tracePt t="50573" x="4179888" y="2165350"/>
          <p14:tracePt t="50581" x="4186238" y="2165350"/>
          <p14:tracePt t="50589" x="4198938" y="2165350"/>
          <p14:tracePt t="50605" x="4203700" y="2165350"/>
          <p14:tracePt t="50613" x="4210050" y="2165350"/>
          <p14:tracePt t="50637" x="4216400" y="2165350"/>
          <p14:tracePt t="50645" x="4216400" y="2171700"/>
          <p14:tracePt t="50653" x="4222750" y="2171700"/>
          <p14:tracePt t="50661" x="4227513" y="2171700"/>
          <p14:tracePt t="50669" x="4233863" y="2171700"/>
          <p14:tracePt t="50677" x="4246563" y="2171700"/>
          <p14:tracePt t="50685" x="4257675" y="2171700"/>
          <p14:tracePt t="50701" x="4264025" y="2171700"/>
          <p14:tracePt t="50709" x="4270375" y="2176463"/>
          <p14:tracePt t="50733" x="4276725" y="2182813"/>
          <p14:tracePt t="50757" x="4287838" y="2182813"/>
          <p14:tracePt t="50765" x="4300538" y="2182813"/>
          <p14:tracePt t="50773" x="4324350" y="2182813"/>
          <p14:tracePt t="50781" x="4329113" y="2189163"/>
          <p14:tracePt t="50829" x="4341813" y="2189163"/>
          <p14:tracePt t="50861" x="4348163" y="2189163"/>
          <p14:tracePt t="50901" x="4352925" y="2195513"/>
          <p14:tracePt t="51973" x="4359275" y="2195513"/>
          <p14:tracePt t="51981" x="4395788" y="2159000"/>
          <p14:tracePt t="51989" x="4430713" y="2135188"/>
          <p14:tracePt t="51997" x="4467225" y="2111375"/>
          <p14:tracePt t="52005" x="4497388" y="2087563"/>
          <p14:tracePt t="52013" x="4514850" y="2074863"/>
          <p14:tracePt t="52021" x="4527550" y="2070100"/>
          <p14:tracePt t="52029" x="4538663" y="2063750"/>
          <p14:tracePt t="52037" x="4545013" y="2057400"/>
          <p14:tracePt t="52045" x="4557713" y="2051050"/>
          <p14:tracePt t="52053" x="4568825" y="2051050"/>
          <p14:tracePt t="52061" x="4575175" y="2039938"/>
          <p14:tracePt t="52069" x="4598988" y="2033588"/>
          <p14:tracePt t="52077" x="4629150" y="2016125"/>
          <p14:tracePt t="52085" x="4664075" y="1992313"/>
          <p14:tracePt t="52093" x="4706938" y="1966913"/>
          <p14:tracePt t="52101" x="4754563" y="1931988"/>
          <p14:tracePt t="52109" x="4791075" y="1914525"/>
          <p14:tracePt t="52117" x="4826000" y="1895475"/>
          <p14:tracePt t="52125" x="4838700" y="1884363"/>
          <p14:tracePt t="52133" x="4849813" y="1878013"/>
          <p14:tracePt t="52141" x="4856163" y="1871663"/>
          <p14:tracePt t="52149" x="4856163" y="1865313"/>
          <p14:tracePt t="52157" x="4862513" y="1865313"/>
          <p14:tracePt t="52173" x="4886325" y="1860550"/>
          <p14:tracePt t="52181" x="4903788" y="1847850"/>
          <p14:tracePt t="52189" x="4940300" y="1841500"/>
          <p14:tracePt t="52197" x="4987925" y="1817688"/>
          <p14:tracePt t="52205" x="5041900" y="1793875"/>
          <p14:tracePt t="52213" x="5100638" y="1776413"/>
          <p14:tracePt t="52221" x="5149850" y="1752600"/>
          <p14:tracePt t="52229" x="5184775" y="1739900"/>
          <p14:tracePt t="52237" x="5208588" y="1728788"/>
          <p14:tracePt t="52245" x="5227638" y="1722438"/>
          <p14:tracePt t="52253" x="5232400" y="1722438"/>
          <p14:tracePt t="52261" x="5238750" y="1722438"/>
          <p14:tracePt t="52269" x="5251450" y="1716088"/>
          <p14:tracePt t="52277" x="5262563" y="1709738"/>
          <p14:tracePt t="52285" x="5280025" y="1709738"/>
          <p14:tracePt t="52293" x="5303838" y="1698625"/>
          <p14:tracePt t="52301" x="5329238" y="1698625"/>
          <p14:tracePt t="52309" x="5370513" y="1692275"/>
          <p14:tracePt t="52317" x="5418138" y="1681163"/>
          <p14:tracePt t="52325" x="5478463" y="1674813"/>
          <p14:tracePt t="52333" x="5543550" y="1657350"/>
          <p14:tracePt t="52341" x="5591175" y="1651000"/>
          <p14:tracePt t="52349" x="5627688" y="1638300"/>
          <p14:tracePt t="52357" x="5645150" y="1638300"/>
          <p14:tracePt t="52373" x="5651500" y="1638300"/>
          <p14:tracePt t="52397" x="5657850" y="1638300"/>
          <p14:tracePt t="52405" x="5675313" y="1633538"/>
          <p14:tracePt t="52413" x="5705475" y="1627188"/>
          <p14:tracePt t="52421" x="5716588" y="1627188"/>
          <p14:tracePt t="52429" x="5729288" y="1627188"/>
          <p14:tracePt t="52437" x="5735638" y="1627188"/>
          <p14:tracePt t="52445" x="5740400" y="1627188"/>
          <p14:tracePt t="52533" x="5753100" y="1620838"/>
          <p14:tracePt t="52541" x="5753100" y="1608138"/>
          <p14:tracePt t="52549" x="5770563" y="1584325"/>
          <p14:tracePt t="52557" x="5776913" y="1549400"/>
          <p14:tracePt t="52565" x="5783263" y="1512888"/>
          <p14:tracePt t="52573" x="5783263" y="1501775"/>
          <p14:tracePt t="52581" x="5783263" y="1495425"/>
          <p14:tracePt t="52589" x="5789613" y="1471613"/>
          <p14:tracePt t="52597" x="5776913" y="1458913"/>
          <p14:tracePt t="52613" x="5770563" y="1452563"/>
          <p14:tracePt t="52917" x="5776913" y="1452563"/>
          <p14:tracePt t="52925" x="5807075" y="1452563"/>
          <p14:tracePt t="52933" x="5830888" y="1452563"/>
          <p14:tracePt t="52941" x="5872163" y="1452563"/>
          <p14:tracePt t="52949" x="5908675" y="1452563"/>
          <p14:tracePt t="52957" x="5938838" y="1452563"/>
          <p14:tracePt t="52965" x="5949950" y="1465263"/>
          <p14:tracePt t="52973" x="5969000" y="1471613"/>
          <p14:tracePt t="52981" x="6003925" y="1477963"/>
          <p14:tracePt t="52989" x="6016625" y="1477963"/>
          <p14:tracePt t="52997" x="6046788" y="1477963"/>
          <p14:tracePt t="53005" x="6081713" y="1482725"/>
          <p14:tracePt t="53013" x="6105525" y="1495425"/>
          <p14:tracePt t="53021" x="6148388" y="1506538"/>
          <p14:tracePt t="53029" x="6165850" y="1506538"/>
          <p14:tracePt t="53037" x="6172200" y="1512888"/>
          <p14:tracePt t="53045" x="6176963" y="1519238"/>
          <p14:tracePt t="53117" x="6183313" y="1525588"/>
          <p14:tracePt t="53125" x="6189663" y="1530350"/>
          <p14:tracePt t="53133" x="6196013" y="1530350"/>
          <p14:tracePt t="53149" x="6202363" y="1530350"/>
          <p14:tracePt t="53157" x="6226175" y="1543050"/>
          <p14:tracePt t="53165" x="6243638" y="1555750"/>
          <p14:tracePt t="53173" x="6280150" y="1566863"/>
          <p14:tracePt t="53181" x="6332538" y="1579563"/>
          <p14:tracePt t="53189" x="6386513" y="1597025"/>
          <p14:tracePt t="53197" x="6459538" y="1608138"/>
          <p14:tracePt t="53205" x="6524625" y="1627188"/>
          <p14:tracePt t="53213" x="6589713" y="1638300"/>
          <p14:tracePt t="53221" x="6656388" y="1662113"/>
          <p14:tracePt t="53229" x="6710363" y="1668463"/>
          <p14:tracePt t="53237" x="6751638" y="1674813"/>
          <p14:tracePt t="53245" x="6788150" y="1681163"/>
          <p14:tracePt t="53253" x="6805613" y="1681163"/>
          <p14:tracePt t="53261" x="6835775" y="1692275"/>
          <p14:tracePt t="53269" x="6846888" y="1698625"/>
          <p14:tracePt t="53277" x="6865938" y="1704975"/>
          <p14:tracePt t="53285" x="6883400" y="1709738"/>
          <p14:tracePt t="53293" x="6913563" y="1722438"/>
          <p14:tracePt t="53301" x="6954838" y="1739900"/>
          <p14:tracePt t="53309" x="6997700" y="1746250"/>
          <p14:tracePt t="53317" x="7026275" y="1758950"/>
          <p14:tracePt t="53325" x="7056438" y="1763713"/>
          <p14:tracePt t="53333" x="7069138" y="1763713"/>
          <p14:tracePt t="53341" x="7075488" y="1763713"/>
          <p14:tracePt t="53349" x="7080250" y="1763713"/>
          <p14:tracePt t="53373" x="7086600" y="1763713"/>
          <p14:tracePt t="53381" x="7099300" y="1763713"/>
          <p14:tracePt t="53389" x="7110413" y="1763713"/>
          <p14:tracePt t="53397" x="7134225" y="1763713"/>
          <p14:tracePt t="53405" x="7177088" y="1763713"/>
          <p14:tracePt t="53413" x="7212013" y="1763713"/>
          <p14:tracePt t="53421" x="7254875" y="1763713"/>
          <p14:tracePt t="53429" x="7296150" y="1763713"/>
          <p14:tracePt t="53437" x="7343775" y="1763713"/>
          <p14:tracePt t="53445" x="7367588" y="1763713"/>
          <p14:tracePt t="53453" x="7391400" y="1763713"/>
          <p14:tracePt t="53461" x="7415213" y="1763713"/>
          <p14:tracePt t="53469" x="7434263" y="1763713"/>
          <p14:tracePt t="53477" x="7451725" y="1763713"/>
          <p14:tracePt t="53485" x="7475538" y="1763713"/>
          <p14:tracePt t="53493" x="7499350" y="1763713"/>
          <p14:tracePt t="53501" x="7529513" y="1763713"/>
          <p14:tracePt t="53509" x="7553325" y="1763713"/>
          <p14:tracePt t="53517" x="7583488" y="1763713"/>
          <p14:tracePt t="53525" x="7600950" y="1763713"/>
          <p14:tracePt t="53533" x="7624763" y="1763713"/>
          <p14:tracePt t="53541" x="7637463" y="1763713"/>
          <p14:tracePt t="53549" x="7648575" y="1763713"/>
          <p14:tracePt t="53557" x="7667625" y="1763713"/>
          <p14:tracePt t="53565" x="7678738" y="1763713"/>
          <p14:tracePt t="53573" x="7696200" y="1763713"/>
          <p14:tracePt t="53581" x="7715250" y="1763713"/>
          <p14:tracePt t="53589" x="7726363" y="1763713"/>
          <p14:tracePt t="53597" x="7743825" y="1763713"/>
          <p14:tracePt t="53605" x="7769225" y="1763713"/>
          <p14:tracePt t="53613" x="7786688" y="1763713"/>
          <p14:tracePt t="53621" x="7804150" y="1763713"/>
          <p14:tracePt t="53629" x="7810500" y="1763713"/>
          <p14:tracePt t="53637" x="7816850" y="1763713"/>
          <p14:tracePt t="53645" x="7821613" y="1763713"/>
          <p14:tracePt t="53669" x="7827963" y="1758950"/>
          <p14:tracePt t="53685" x="7834313" y="1758950"/>
          <p14:tracePt t="53693" x="7847013" y="1758950"/>
          <p14:tracePt t="53701" x="7870825" y="1758950"/>
          <p14:tracePt t="53709" x="7905750" y="1758950"/>
          <p14:tracePt t="53717" x="7942263" y="1758950"/>
          <p14:tracePt t="53725" x="7983538" y="1758950"/>
          <p14:tracePt t="53733" x="8031163" y="1758950"/>
          <p14:tracePt t="53741" x="8054975" y="1758950"/>
          <p14:tracePt t="53749" x="8097838" y="1763713"/>
          <p14:tracePt t="53757" x="8108950" y="1770063"/>
          <p14:tracePt t="53765" x="8121650" y="1770063"/>
          <p14:tracePt t="53781" x="8128000" y="1770063"/>
          <p14:tracePt t="53821" x="8132763" y="1770063"/>
          <p14:tracePt t="53829" x="8151813" y="1776413"/>
          <p14:tracePt t="53837" x="8162925" y="1782763"/>
          <p14:tracePt t="53845" x="8175625" y="1782763"/>
          <p14:tracePt t="53853" x="8199438" y="1787525"/>
          <p14:tracePt t="53861" x="8210550" y="1793875"/>
          <p14:tracePt t="53869" x="8216900" y="1793875"/>
          <p14:tracePt t="53877" x="8223250" y="1793875"/>
          <p14:tracePt t="53949" x="8229600" y="1793875"/>
          <p14:tracePt t="53957" x="8234363" y="1793875"/>
          <p14:tracePt t="53965" x="8240713" y="1793875"/>
          <p14:tracePt t="53973" x="8270875" y="1800225"/>
          <p14:tracePt t="53981" x="8288338" y="1806575"/>
          <p14:tracePt t="53989" x="8301038" y="1812925"/>
          <p14:tracePt t="53997" x="8307388" y="1812925"/>
          <p14:tracePt t="54757" x="8301038" y="1812925"/>
          <p14:tracePt t="54773" x="8294688" y="1812925"/>
          <p14:tracePt t="54790" x="8288338" y="1824038"/>
          <p14:tracePt t="54909" x="8283575" y="1824038"/>
          <p14:tracePt t="54917" x="8270875" y="1830388"/>
          <p14:tracePt t="54925" x="8270875" y="1836738"/>
          <p14:tracePt t="54933" x="8264525" y="1841500"/>
          <p14:tracePt t="54941" x="8258175" y="1841500"/>
          <p14:tracePt t="54957" x="8253413" y="1847850"/>
          <p14:tracePt t="54973" x="8240713" y="1854200"/>
          <p14:tracePt t="54997" x="8234363" y="1854200"/>
          <p14:tracePt t="55005" x="8229600" y="1854200"/>
          <p14:tracePt t="55013" x="8223250" y="1854200"/>
          <p14:tracePt t="55029" x="8216900" y="1854200"/>
          <p14:tracePt t="55205" x="8216900" y="1860550"/>
          <p14:tracePt t="55213" x="8205788" y="1865313"/>
          <p14:tracePt t="55285" x="8205788" y="1871663"/>
          <p14:tracePt t="55293" x="8199438" y="1884363"/>
          <p14:tracePt t="55301" x="8193088" y="1884363"/>
          <p14:tracePt t="55309" x="8193088" y="1895475"/>
          <p14:tracePt t="55317" x="8186738" y="1914525"/>
          <p14:tracePt t="55325" x="8180388" y="1925638"/>
          <p14:tracePt t="55333" x="8180388" y="1931988"/>
          <p14:tracePt t="55341" x="8180388" y="1949450"/>
          <p14:tracePt t="55349" x="8180388" y="1962150"/>
          <p14:tracePt t="55765" x="8180388" y="1966913"/>
          <p14:tracePt t="55781" x="8169275" y="1966913"/>
          <p14:tracePt t="55973" x="8169275" y="1973263"/>
          <p14:tracePt t="56045" x="8175625" y="1979613"/>
          <p14:tracePt t="56429" x="8175625" y="1985963"/>
          <p14:tracePt t="56469" x="8162925" y="1985963"/>
          <p14:tracePt t="56477" x="8151813" y="1992313"/>
          <p14:tracePt t="56485" x="8132763" y="2003425"/>
          <p14:tracePt t="56493" x="8115300" y="2009775"/>
          <p14:tracePt t="56501" x="8074025" y="2020888"/>
          <p14:tracePt t="56509" x="8031163" y="2033588"/>
          <p14:tracePt t="56517" x="7977188" y="2063750"/>
          <p14:tracePt t="56525" x="7935913" y="2074863"/>
          <p14:tracePt t="56533" x="7888288" y="2087563"/>
          <p14:tracePt t="56541" x="7847013" y="2098675"/>
          <p14:tracePt t="56549" x="7810500" y="2117725"/>
          <p14:tracePt t="56557" x="7762875" y="2128838"/>
          <p14:tracePt t="56565" x="7726363" y="2152650"/>
          <p14:tracePt t="56573" x="7672388" y="2171700"/>
          <p14:tracePt t="56581" x="7607300" y="2189163"/>
          <p14:tracePt t="56589" x="7546975" y="2195513"/>
          <p14:tracePt t="56598" x="7469188" y="2206625"/>
          <p14:tracePt t="56605" x="7380288" y="2224088"/>
          <p14:tracePt t="56613" x="7302500" y="2243138"/>
          <p14:tracePt t="56621" x="7231063" y="2254250"/>
          <p14:tracePt t="56629" x="7170738" y="2278063"/>
          <p14:tracePt t="56637" x="7140575" y="2278063"/>
          <p14:tracePt t="56645" x="7123113" y="2284413"/>
          <p14:tracePt t="56653" x="7116763" y="2284413"/>
          <p14:tracePt t="56661" x="7110413" y="2284413"/>
          <p14:tracePt t="56669" x="7104063" y="2284413"/>
          <p14:tracePt t="56709" x="7099300" y="2284413"/>
          <p14:tracePt t="56717" x="7092950" y="2284413"/>
          <p14:tracePt t="56725" x="7086600" y="2284413"/>
          <p14:tracePt t="56733" x="7075488" y="2284413"/>
          <p14:tracePt t="56741" x="7062788" y="2284413"/>
          <p14:tracePt t="56749" x="7038975" y="2278063"/>
          <p14:tracePt t="56757" x="7026275" y="2273300"/>
          <p14:tracePt t="56765" x="7015163" y="2273300"/>
          <p14:tracePt t="56773" x="6985000" y="2266950"/>
          <p14:tracePt t="56781" x="6954838" y="2254250"/>
          <p14:tracePt t="56789" x="6931025" y="2249488"/>
          <p14:tracePt t="56797" x="6900863" y="2224088"/>
          <p14:tracePt t="56805" x="6870700" y="2206625"/>
          <p14:tracePt t="56813" x="6859588" y="2195513"/>
          <p14:tracePt t="56821" x="6835775" y="2176463"/>
          <p14:tracePt t="56829" x="6829425" y="2171700"/>
          <p14:tracePt t="56837" x="6818313" y="2152650"/>
          <p14:tracePt t="56845" x="6805613" y="2147888"/>
          <p14:tracePt t="56853" x="6799263" y="2135188"/>
          <p14:tracePt t="56861" x="6794500" y="2122488"/>
          <p14:tracePt t="56869" x="6788150" y="2122488"/>
          <p14:tracePt t="56877" x="6781800" y="2111375"/>
          <p14:tracePt t="56893" x="6775450" y="2105025"/>
          <p14:tracePt t="57029" x="6781800" y="2105025"/>
          <p14:tracePt t="57045" x="6794500" y="2111375"/>
          <p14:tracePt t="57053" x="6799263" y="2117725"/>
          <p14:tracePt t="57069" x="6818313" y="2117725"/>
          <p14:tracePt t="57077" x="6818313" y="2122488"/>
          <p14:tracePt t="57085" x="6829425" y="2128838"/>
          <p14:tracePt t="57093" x="6835775" y="2135188"/>
          <p14:tracePt t="57101" x="6842125" y="2135188"/>
          <p14:tracePt t="57109" x="6846888" y="2135188"/>
          <p14:tracePt t="57117" x="6853238" y="2135188"/>
          <p14:tracePt t="57125" x="6865938" y="2135188"/>
          <p14:tracePt t="57133" x="6870700" y="2135188"/>
          <p14:tracePt t="57141" x="6877050" y="2135188"/>
          <p14:tracePt t="57165" x="6883400" y="2135188"/>
          <p14:tracePt t="57173" x="6889750" y="2135188"/>
          <p14:tracePt t="57197" x="6900863" y="2141538"/>
          <p14:tracePt t="57205" x="6907213" y="2141538"/>
          <p14:tracePt t="57221" x="6919913" y="2141538"/>
          <p14:tracePt t="57237" x="6924675" y="2141538"/>
          <p14:tracePt t="57285" x="6931025" y="2141538"/>
          <p14:tracePt t="57389" x="6937375" y="2141538"/>
          <p14:tracePt t="57397" x="6943725" y="2141538"/>
          <p14:tracePt t="57413" x="6948488" y="2141538"/>
          <p14:tracePt t="57493" x="6961188" y="2152650"/>
          <p14:tracePt t="57501" x="6967538" y="2152650"/>
          <p14:tracePt t="57589" x="6973888" y="2152650"/>
          <p14:tracePt t="57597" x="6978650" y="2152650"/>
          <p14:tracePt t="57605" x="6997700" y="2152650"/>
          <p14:tracePt t="57613" x="7026275" y="2152650"/>
          <p14:tracePt t="57621" x="7080250" y="2152650"/>
          <p14:tracePt t="57629" x="7153275" y="2152650"/>
          <p14:tracePt t="57637" x="7242175" y="2152650"/>
          <p14:tracePt t="57645" x="7350125" y="2152650"/>
          <p14:tracePt t="57653" x="7462838" y="2152650"/>
          <p14:tracePt t="57661" x="7564438" y="2152650"/>
          <p14:tracePt t="57669" x="7648575" y="2152650"/>
          <p14:tracePt t="57677" x="7708900" y="2152650"/>
          <p14:tracePt t="57685" x="7739063" y="2152650"/>
          <p14:tracePt t="57693" x="7750175" y="2152650"/>
          <p14:tracePt t="57701" x="7756525" y="2152650"/>
          <p14:tracePt t="58221" x="7743825" y="2152650"/>
          <p14:tracePt t="58229" x="7726363" y="2152650"/>
          <p14:tracePt t="58237" x="7708900" y="2152650"/>
          <p14:tracePt t="58245" x="7685088" y="2152650"/>
          <p14:tracePt t="58253" x="7661275" y="2152650"/>
          <p14:tracePt t="58261" x="7637463" y="2152650"/>
          <p14:tracePt t="58269" x="7613650" y="2152650"/>
          <p14:tracePt t="58277" x="7583488" y="2152650"/>
          <p14:tracePt t="58285" x="7570788" y="2152650"/>
          <p14:tracePt t="58293" x="7553325" y="2152650"/>
          <p14:tracePt t="58301" x="7535863" y="2152650"/>
          <p14:tracePt t="58309" x="7523163" y="2152650"/>
          <p14:tracePt t="58317" x="7512050" y="2152650"/>
          <p14:tracePt t="58325" x="7493000" y="2152650"/>
          <p14:tracePt t="58333" x="7475538" y="2152650"/>
          <p14:tracePt t="58341" x="7439025" y="2159000"/>
          <p14:tracePt t="58349" x="7397750" y="2171700"/>
          <p14:tracePt t="58357" x="7356475" y="2176463"/>
          <p14:tracePt t="58365" x="7307263" y="2189163"/>
          <p14:tracePt t="58373" x="7254875" y="2200275"/>
          <p14:tracePt t="58381" x="7200900" y="2206625"/>
          <p14:tracePt t="58389" x="7158038" y="2219325"/>
          <p14:tracePt t="58397" x="7123113" y="2224088"/>
          <p14:tracePt t="58405" x="7104063" y="2236788"/>
          <p14:tracePt t="58413" x="7086600" y="2243138"/>
          <p14:tracePt t="58421" x="7080250" y="2243138"/>
          <p14:tracePt t="58429" x="7062788" y="2243138"/>
          <p14:tracePt t="58445" x="7056438" y="2243138"/>
          <p14:tracePt t="58453" x="7038975" y="2243138"/>
          <p14:tracePt t="58461" x="7021513" y="2249488"/>
          <p14:tracePt t="58469" x="7008813" y="2249488"/>
          <p14:tracePt t="58477" x="6978650" y="2260600"/>
          <p14:tracePt t="58485" x="6954838" y="2266950"/>
          <p14:tracePt t="58493" x="6924675" y="2273300"/>
          <p14:tracePt t="58501" x="6913563" y="2273300"/>
          <p14:tracePt t="58509" x="6907213" y="2273300"/>
          <p14:tracePt t="58517" x="6900863" y="2273300"/>
          <p14:tracePt t="58525" x="6896100" y="2273300"/>
          <p14:tracePt t="58573" x="6889750" y="2273300"/>
          <p14:tracePt t="58893" x="6889750" y="2278063"/>
          <p14:tracePt t="58901" x="6889750" y="2284413"/>
          <p14:tracePt t="58925" x="6907213" y="2290763"/>
          <p14:tracePt t="58997" x="6913563" y="2290763"/>
          <p14:tracePt t="59005" x="6931025" y="2301875"/>
          <p14:tracePt t="59013" x="6937375" y="2308225"/>
          <p14:tracePt t="59037" x="6948488" y="2308225"/>
          <p14:tracePt t="59045" x="6954838" y="2314575"/>
          <p14:tracePt t="59061" x="6961188" y="2314575"/>
          <p14:tracePt t="59093" x="6967538" y="2314575"/>
          <p14:tracePt t="59101" x="6973888" y="2314575"/>
          <p14:tracePt t="59109" x="6985000" y="2320925"/>
          <p14:tracePt t="59117" x="6997700" y="2327275"/>
          <p14:tracePt t="59133" x="7002463" y="2327275"/>
          <p14:tracePt t="59141" x="7008813" y="2327275"/>
          <p14:tracePt t="59149" x="7015163" y="2327275"/>
          <p14:tracePt t="59165" x="7021513" y="2327275"/>
          <p14:tracePt t="59197" x="7032625" y="2332038"/>
          <p14:tracePt t="59205" x="7038975" y="2332038"/>
          <p14:tracePt t="59213" x="7045325" y="2332038"/>
          <p14:tracePt t="59221" x="7062788" y="2332038"/>
          <p14:tracePt t="59229" x="7080250" y="2332038"/>
          <p14:tracePt t="59237" x="7110413" y="2332038"/>
          <p14:tracePt t="59245" x="7134225" y="2332038"/>
          <p14:tracePt t="59253" x="7164388" y="2332038"/>
          <p14:tracePt t="59261" x="7188200" y="2332038"/>
          <p14:tracePt t="59269" x="7212013" y="2332038"/>
          <p14:tracePt t="59277" x="7231063" y="2332038"/>
          <p14:tracePt t="59285" x="7242175" y="2332038"/>
          <p14:tracePt t="59293" x="7248525" y="2332038"/>
          <p14:tracePt t="59301" x="7254875" y="2332038"/>
          <p14:tracePt t="59309" x="7265988" y="2332038"/>
          <p14:tracePt t="59317" x="7283450" y="2332038"/>
          <p14:tracePt t="59325" x="7296150" y="2332038"/>
          <p14:tracePt t="59333" x="7313613" y="2332038"/>
          <p14:tracePt t="59341" x="7337425" y="2332038"/>
          <p14:tracePt t="59349" x="7361238" y="2332038"/>
          <p14:tracePt t="59357" x="7391400" y="2332038"/>
          <p14:tracePt t="59365" x="7421563" y="2332038"/>
          <p14:tracePt t="59373" x="7434263" y="2332038"/>
          <p14:tracePt t="59381" x="7451725" y="2332038"/>
          <p14:tracePt t="59389" x="7458075" y="2332038"/>
          <p14:tracePt t="59413" x="7469188" y="2332038"/>
          <p14:tracePt t="59461" x="7481888" y="2344738"/>
          <p14:tracePt t="59845" x="7475538" y="2344738"/>
          <p14:tracePt t="59853" x="7451725" y="2344738"/>
          <p14:tracePt t="59861" x="7421563" y="2344738"/>
          <p14:tracePt t="59869" x="7373938" y="2351088"/>
          <p14:tracePt t="59877" x="7319963" y="2362200"/>
          <p14:tracePt t="59885" x="7265988" y="2374900"/>
          <p14:tracePt t="59893" x="7200900" y="2398713"/>
          <p14:tracePt t="59901" x="7127875" y="2409825"/>
          <p14:tracePt t="59909" x="7045325" y="2428875"/>
          <p14:tracePt t="59917" x="6973888" y="2439988"/>
          <p14:tracePt t="59925" x="6907213" y="2452688"/>
          <p14:tracePt t="59933" x="6846888" y="2463800"/>
          <p14:tracePt t="59941" x="6788150" y="2476500"/>
          <p14:tracePt t="59949" x="6740525" y="2481263"/>
          <p14:tracePt t="59957" x="6697663" y="2487613"/>
          <p14:tracePt t="59965" x="6673850" y="2487613"/>
          <p14:tracePt t="59973" x="6650038" y="2487613"/>
          <p14:tracePt t="59981" x="6632575" y="2487613"/>
          <p14:tracePt t="59989" x="6608763" y="2487613"/>
          <p14:tracePt t="59997" x="6584950" y="2487613"/>
          <p14:tracePt t="60005" x="6565900" y="2487613"/>
          <p14:tracePt t="60013" x="6554788" y="2487613"/>
          <p14:tracePt t="60021" x="6548438" y="2487613"/>
          <p14:tracePt t="60029" x="6542088" y="2487613"/>
          <p14:tracePt t="60077" x="6537325" y="2493963"/>
          <p14:tracePt t="60085" x="6524625" y="2506663"/>
          <p14:tracePt t="60093" x="6518275" y="2511425"/>
          <p14:tracePt t="60101" x="6507163" y="2517775"/>
          <p14:tracePt t="60109" x="6507163" y="2535238"/>
          <p14:tracePt t="60117" x="6494463" y="2554288"/>
          <p14:tracePt t="60125" x="6488113" y="2565400"/>
          <p14:tracePt t="60133" x="6488113" y="2571750"/>
          <p14:tracePt t="60141" x="6488113" y="2578100"/>
          <p14:tracePt t="60149" x="6483350" y="2584450"/>
          <p14:tracePt t="60165" x="6483350" y="2589213"/>
          <p14:tracePt t="60237" x="6488113" y="2589213"/>
          <p14:tracePt t="60245" x="6500813" y="2589213"/>
          <p14:tracePt t="60253" x="6518275" y="2589213"/>
          <p14:tracePt t="60261" x="6554788" y="2589213"/>
          <p14:tracePt t="60269" x="6602413" y="2584450"/>
          <p14:tracePt t="60277" x="6662738" y="2578100"/>
          <p14:tracePt t="60285" x="6710363" y="2565400"/>
          <p14:tracePt t="60293" x="6757988" y="2554288"/>
          <p14:tracePt t="60301" x="6788150" y="2547938"/>
          <p14:tracePt t="60309" x="6805613" y="2547938"/>
          <p14:tracePt t="60317" x="6823075" y="2547938"/>
          <p14:tracePt t="60325" x="6829425" y="2547938"/>
          <p14:tracePt t="60341" x="6842125" y="2547938"/>
          <p14:tracePt t="60349" x="6846888" y="2547938"/>
          <p14:tracePt t="60357" x="6870700" y="2547938"/>
          <p14:tracePt t="60365" x="6900863" y="2547938"/>
          <p14:tracePt t="60373" x="6948488" y="2547938"/>
          <p14:tracePt t="60381" x="7015163" y="2547938"/>
          <p14:tracePt t="60389" x="7080250" y="2547938"/>
          <p14:tracePt t="60397" x="7134225" y="2547938"/>
          <p14:tracePt t="60405" x="7177088" y="2547938"/>
          <p14:tracePt t="60413" x="7205663" y="2547938"/>
          <p14:tracePt t="60421" x="7224713" y="2547938"/>
          <p14:tracePt t="60429" x="7231063" y="2547938"/>
          <p14:tracePt t="60437" x="7235825" y="2547938"/>
          <p14:tracePt t="60461" x="7248525" y="2547938"/>
          <p14:tracePt t="60477" x="7254875" y="2547938"/>
          <p14:tracePt t="60485" x="7259638" y="2547938"/>
          <p14:tracePt t="60493" x="7278688" y="2547938"/>
          <p14:tracePt t="60501" x="7296150" y="2547938"/>
          <p14:tracePt t="60509" x="7319963" y="2547938"/>
          <p14:tracePt t="60517" x="7343775" y="2547938"/>
          <p14:tracePt t="60525" x="7367588" y="2547938"/>
          <p14:tracePt t="60533" x="7380288" y="2547938"/>
          <p14:tracePt t="60541" x="7391400" y="2547938"/>
          <p14:tracePt t="60549" x="7410450" y="2547938"/>
          <p14:tracePt t="60557" x="7427913" y="2547938"/>
          <p14:tracePt t="60565" x="7445375" y="2541588"/>
          <p14:tracePt t="60573" x="7458075" y="2535238"/>
          <p14:tracePt t="60582" x="7462838" y="2535238"/>
          <p14:tracePt t="60589" x="7475538" y="2530475"/>
          <p14:tracePt t="60597" x="7493000" y="2524125"/>
          <p14:tracePt t="60677" x="7499350" y="2524125"/>
          <p14:tracePt t="60685" x="7505700" y="2524125"/>
          <p14:tracePt t="60693" x="7512050" y="2524125"/>
          <p14:tracePt t="60701" x="7516813" y="2524125"/>
          <p14:tracePt t="61181" x="7512050" y="2524125"/>
          <p14:tracePt t="61189" x="7499350" y="2524125"/>
          <p14:tracePt t="61197" x="7475538" y="2524125"/>
          <p14:tracePt t="61205" x="7439025" y="2524125"/>
          <p14:tracePt t="61213" x="7397750" y="2524125"/>
          <p14:tracePt t="61221" x="7361238" y="2524125"/>
          <p14:tracePt t="61229" x="7326313" y="2524125"/>
          <p14:tracePt t="61237" x="7283450" y="2524125"/>
          <p14:tracePt t="61245" x="7248525" y="2524125"/>
          <p14:tracePt t="61253" x="7212013" y="2524125"/>
          <p14:tracePt t="61261" x="7177088" y="2524125"/>
          <p14:tracePt t="61269" x="7134225" y="2524125"/>
          <p14:tracePt t="61277" x="7092950" y="2524125"/>
          <p14:tracePt t="61285" x="7062788" y="2524125"/>
          <p14:tracePt t="61293" x="7021513" y="2524125"/>
          <p14:tracePt t="61301" x="6991350" y="2524125"/>
          <p14:tracePt t="61309" x="6948488" y="2524125"/>
          <p14:tracePt t="61317" x="6907213" y="2524125"/>
          <p14:tracePt t="61325" x="6865938" y="2524125"/>
          <p14:tracePt t="61333" x="6835775" y="2530475"/>
          <p14:tracePt t="61341" x="6805613" y="2535238"/>
          <p14:tracePt t="61349" x="6788150" y="2535238"/>
          <p14:tracePt t="61357" x="6769100" y="2547938"/>
          <p14:tracePt t="61365" x="6764338" y="2554288"/>
          <p14:tracePt t="61373" x="6751638" y="2554288"/>
          <p14:tracePt t="61381" x="6745288" y="2554288"/>
          <p14:tracePt t="61389" x="6734175" y="2554288"/>
          <p14:tracePt t="61405" x="6721475" y="2554288"/>
          <p14:tracePt t="61413" x="6721475" y="2559050"/>
          <p14:tracePt t="61421" x="6716713" y="2559050"/>
          <p14:tracePt t="61429" x="6704013" y="2565400"/>
          <p14:tracePt t="61437" x="6686550" y="2571750"/>
          <p14:tracePt t="61445" x="6667500" y="2578100"/>
          <p14:tracePt t="61453" x="6632575" y="2584450"/>
          <p14:tracePt t="61461" x="6613525" y="2589213"/>
          <p14:tracePt t="61469" x="6589713" y="2595563"/>
          <p14:tracePt t="61477" x="6578600" y="2595563"/>
          <p14:tracePt t="61485" x="6565900" y="2595563"/>
          <p14:tracePt t="61549" x="6561138" y="2595563"/>
          <p14:tracePt t="61557" x="6548438" y="2601913"/>
          <p14:tracePt t="61565" x="6542088" y="2608263"/>
          <p14:tracePt t="61573" x="6530975" y="2619375"/>
          <p14:tracePt t="61581" x="6511925" y="2619375"/>
          <p14:tracePt t="61589" x="6500813" y="2632075"/>
          <p14:tracePt t="61597" x="6494463" y="2632075"/>
          <p14:tracePt t="61605" x="6488113" y="2636838"/>
          <p14:tracePt t="61621" x="6488113" y="2643188"/>
          <p14:tracePt t="61685" x="6488113" y="2649538"/>
          <p14:tracePt t="61701" x="6488113" y="2655888"/>
          <p14:tracePt t="61709" x="6488113" y="2662238"/>
          <p14:tracePt t="61717" x="6488113" y="2673350"/>
          <p14:tracePt t="61733" x="6488113" y="2679700"/>
          <p14:tracePt t="61773" x="6488113" y="2690813"/>
          <p14:tracePt t="61781" x="6494463" y="2690813"/>
          <p14:tracePt t="61813" x="6500813" y="2697163"/>
          <p14:tracePt t="61821" x="6507163" y="2697163"/>
          <p14:tracePt t="61917" x="6518275" y="2697163"/>
          <p14:tracePt t="61925" x="6524625" y="2697163"/>
          <p14:tracePt t="61933" x="6530975" y="2697163"/>
          <p14:tracePt t="61941" x="6537325" y="2697163"/>
          <p14:tracePt t="61949" x="6554788" y="2697163"/>
          <p14:tracePt t="61957" x="6572250" y="2697163"/>
          <p14:tracePt t="61965" x="6596063" y="2697163"/>
          <p14:tracePt t="61973" x="6626225" y="2697163"/>
          <p14:tracePt t="61981" x="6643688" y="2697163"/>
          <p14:tracePt t="61989" x="6656388" y="2697163"/>
          <p14:tracePt t="62005" x="6662738" y="2697163"/>
          <p14:tracePt t="62061" x="6667500" y="2697163"/>
          <p14:tracePt t="62069" x="6673850" y="2697163"/>
          <p14:tracePt t="62085" x="6680200" y="2697163"/>
          <p14:tracePt t="62093" x="6691313" y="2697163"/>
          <p14:tracePt t="62109" x="6697663" y="2697163"/>
          <p14:tracePt t="62125" x="6704013" y="2697163"/>
          <p14:tracePt t="62133" x="6710363" y="2709863"/>
          <p14:tracePt t="62141" x="6716713" y="2709863"/>
          <p14:tracePt t="62157" x="6721475" y="2709863"/>
          <p14:tracePt t="62165" x="6734175" y="2709863"/>
          <p14:tracePt t="62173" x="6751638" y="2714625"/>
          <p14:tracePt t="62181" x="6781800" y="2720975"/>
          <p14:tracePt t="62189" x="6811963" y="2733675"/>
          <p14:tracePt t="62197" x="6835775" y="2738438"/>
          <p14:tracePt t="62205" x="6859588" y="2744788"/>
          <p14:tracePt t="62213" x="6889750" y="2751138"/>
          <p14:tracePt t="62221" x="6896100" y="2751138"/>
          <p14:tracePt t="62229" x="6900863" y="2751138"/>
          <p14:tracePt t="62237" x="6913563" y="2751138"/>
          <p14:tracePt t="62245" x="6919913" y="2751138"/>
          <p14:tracePt t="62253" x="6924675" y="2751138"/>
          <p14:tracePt t="62269" x="6937375" y="2757488"/>
          <p14:tracePt t="62277" x="6954838" y="2763838"/>
          <p14:tracePt t="62285" x="6985000" y="2768600"/>
          <p14:tracePt t="62293" x="7026275" y="2774950"/>
          <p14:tracePt t="62301" x="7050088" y="2774950"/>
          <p14:tracePt t="62309" x="7092950" y="2787650"/>
          <p14:tracePt t="62317" x="7116763" y="2787650"/>
          <p14:tracePt t="62325" x="7153275" y="2792413"/>
          <p14:tracePt t="62333" x="7170738" y="2798763"/>
          <p14:tracePt t="62341" x="7177088" y="2798763"/>
          <p14:tracePt t="62349" x="7200900" y="2811463"/>
          <p14:tracePt t="62357" x="7212013" y="2816225"/>
          <p14:tracePt t="62365" x="7224713" y="2816225"/>
          <p14:tracePt t="62373" x="7235825" y="2816225"/>
          <p14:tracePt t="62381" x="7248525" y="2816225"/>
          <p14:tracePt t="62390" x="7265988" y="2816225"/>
          <p14:tracePt t="62397" x="7283450" y="2816225"/>
          <p14:tracePt t="62405" x="7307263" y="2816225"/>
          <p14:tracePt t="62413" x="7343775" y="2816225"/>
          <p14:tracePt t="62421" x="7373938" y="2816225"/>
          <p14:tracePt t="62429" x="7421563" y="2816225"/>
          <p14:tracePt t="62437" x="7462838" y="2816225"/>
          <p14:tracePt t="62445" x="7512050" y="2816225"/>
          <p14:tracePt t="62453" x="7546975" y="2816225"/>
          <p14:tracePt t="62461" x="7594600" y="2816225"/>
          <p14:tracePt t="62469" x="7624763" y="2816225"/>
          <p14:tracePt t="62477" x="7642225" y="2816225"/>
          <p14:tracePt t="62485" x="7648575" y="2816225"/>
          <p14:tracePt t="63149" x="7654925" y="2816225"/>
          <p14:tracePt t="63157" x="7654925" y="2822575"/>
          <p14:tracePt t="63165" x="7648575" y="2835275"/>
          <p14:tracePt t="63173" x="7637463" y="2846388"/>
          <p14:tracePt t="63181" x="7637463" y="2852738"/>
          <p14:tracePt t="63189" x="7624763" y="2859088"/>
          <p14:tracePt t="63197" x="7637463" y="2870200"/>
          <p14:tracePt t="63205" x="7648575" y="2870200"/>
          <p14:tracePt t="63213" x="7672388" y="2876550"/>
          <p14:tracePt t="63221" x="7696200" y="2852738"/>
          <p14:tracePt t="63229" x="7702550" y="2846388"/>
          <p14:tracePt t="63237" x="7708900" y="2841625"/>
          <p14:tracePt t="63517" x="7720013" y="2835275"/>
          <p14:tracePt t="63525" x="7715250" y="2816225"/>
          <p14:tracePt t="63541" x="7691438" y="2811463"/>
          <p14:tracePt t="63549" x="7678738" y="2805113"/>
          <p14:tracePt t="63565" x="7654925" y="2805113"/>
          <p14:tracePt t="63573" x="7607300" y="2805113"/>
          <p14:tracePt t="63581" x="7546975" y="2805113"/>
          <p14:tracePt t="63589" x="7481888" y="2805113"/>
          <p14:tracePt t="63597" x="7427913" y="2805113"/>
          <p14:tracePt t="63605" x="7385050" y="2805113"/>
          <p14:tracePt t="63613" x="7367588" y="2805113"/>
          <p14:tracePt t="63621" x="7350125" y="2811463"/>
          <p14:tracePt t="63645" x="7350125" y="2816225"/>
          <p14:tracePt t="63709" x="7350125" y="2822575"/>
          <p14:tracePt t="63717" x="7343775" y="2822575"/>
          <p14:tracePt t="63725" x="7337425" y="2828925"/>
          <p14:tracePt t="63733" x="7332663" y="2835275"/>
          <p14:tracePt t="63741" x="7313613" y="2841625"/>
          <p14:tracePt t="63749" x="7296150" y="2852738"/>
          <p14:tracePt t="63757" x="7272338" y="2859088"/>
          <p14:tracePt t="63765" x="7248525" y="2870200"/>
          <p14:tracePt t="63773" x="7200900" y="2894013"/>
          <p14:tracePt t="63781" x="7164388" y="2913063"/>
          <p14:tracePt t="63789" x="7140575" y="2936875"/>
          <p14:tracePt t="63797" x="7110413" y="2954338"/>
          <p14:tracePt t="63805" x="7080250" y="2971800"/>
          <p14:tracePt t="63813" x="7062788" y="2984500"/>
          <p14:tracePt t="63821" x="7045325" y="2990850"/>
          <p14:tracePt t="63829" x="7032625" y="3001963"/>
          <p14:tracePt t="63837" x="7021513" y="3001963"/>
          <p14:tracePt t="63845" x="7015163" y="3014663"/>
          <p14:tracePt t="63853" x="7008813" y="3021013"/>
          <p14:tracePt t="63861" x="6997700" y="3025775"/>
          <p14:tracePt t="63869" x="6985000" y="3032125"/>
          <p14:tracePt t="63877" x="6961188" y="3044825"/>
          <p14:tracePt t="63885" x="6937375" y="3055938"/>
          <p14:tracePt t="63893" x="6907213" y="3073400"/>
          <p14:tracePt t="63901" x="6896100" y="3079750"/>
          <p14:tracePt t="63909" x="6883400" y="3086100"/>
          <p14:tracePt t="63917" x="6865938" y="3092450"/>
          <p14:tracePt t="63925" x="6853238" y="3103563"/>
          <p14:tracePt t="63933" x="6846888" y="3103563"/>
          <p14:tracePt t="63941" x="6842125" y="3109913"/>
          <p14:tracePt t="63957" x="6829425" y="3116263"/>
          <p14:tracePt t="63965" x="6823075" y="3122613"/>
          <p14:tracePt t="63973" x="6818313" y="3127375"/>
          <p14:tracePt t="63981" x="6811963" y="3133725"/>
          <p14:tracePt t="63989" x="6794500" y="3140075"/>
          <p14:tracePt t="63997" x="6788150" y="3151188"/>
          <p14:tracePt t="64005" x="6751638" y="3170238"/>
          <p14:tracePt t="64013" x="6716713" y="3181350"/>
          <p14:tracePt t="64021" x="6673850" y="3194050"/>
          <p14:tracePt t="64029" x="6632575" y="3224213"/>
          <p14:tracePt t="64037" x="6596063" y="3241675"/>
          <p14:tracePt t="64045" x="6565900" y="3252788"/>
          <p14:tracePt t="64053" x="6554788" y="3271838"/>
          <p14:tracePt t="64061" x="6542088" y="3271838"/>
          <p14:tracePt t="64069" x="6537325" y="3278188"/>
          <p14:tracePt t="64101" x="6530975" y="3282950"/>
          <p14:tracePt t="64109" x="6524625" y="3282950"/>
          <p14:tracePt t="64117" x="6511925" y="3295650"/>
          <p14:tracePt t="64125" x="6494463" y="3302000"/>
          <p14:tracePt t="64133" x="6483350" y="3313113"/>
          <p14:tracePt t="64141" x="6470650" y="3319463"/>
          <p14:tracePt t="64149" x="6453188" y="3336925"/>
          <p14:tracePt t="64157" x="6446838" y="3336925"/>
          <p14:tracePt t="64165" x="6434138" y="3343275"/>
          <p14:tracePt t="64181" x="6429375" y="3343275"/>
          <p14:tracePt t="64237" x="6429375" y="3349625"/>
          <p14:tracePt t="64253" x="6429375" y="3355975"/>
          <p14:tracePt t="64261" x="6429375" y="3360738"/>
          <p14:tracePt t="64269" x="6429375" y="3367088"/>
          <p14:tracePt t="64293" x="6429375" y="3373438"/>
          <p14:tracePt t="64405" x="6429375" y="3379788"/>
          <p14:tracePt t="64413" x="6429375" y="3384550"/>
          <p14:tracePt t="64485" x="6429375" y="3397250"/>
          <p14:tracePt t="64493" x="6434138" y="3397250"/>
          <p14:tracePt t="64509" x="6440488" y="3403600"/>
          <p14:tracePt t="64517" x="6446838" y="3403600"/>
          <p14:tracePt t="64525" x="6453188" y="3414713"/>
          <p14:tracePt t="64557" x="6459538" y="3414713"/>
          <p14:tracePt t="64621" x="6464300" y="3414713"/>
          <p14:tracePt t="64629" x="6470650" y="3414713"/>
          <p14:tracePt t="64717" x="6483350" y="3421063"/>
          <p14:tracePt t="64725" x="6488113" y="3427413"/>
          <p14:tracePt t="64741" x="6494463" y="3427413"/>
          <p14:tracePt t="64797" x="6500813" y="3427413"/>
          <p14:tracePt t="64805" x="6511925" y="3427413"/>
          <p14:tracePt t="64949" x="6518275" y="3421063"/>
          <p14:tracePt t="65005" x="6524625" y="3408363"/>
          <p14:tracePt t="65013" x="6542088" y="3408363"/>
          <p14:tracePt t="65021" x="6565900" y="3408363"/>
          <p14:tracePt t="65029" x="6608763" y="3403600"/>
          <p14:tracePt t="65037" x="6656388" y="3397250"/>
          <p14:tracePt t="65045" x="6691313" y="3397250"/>
          <p14:tracePt t="65053" x="6740525" y="3397250"/>
          <p14:tracePt t="65061" x="6794500" y="3397250"/>
          <p14:tracePt t="65069" x="6842125" y="3397250"/>
          <p14:tracePt t="65077" x="6870700" y="3397250"/>
          <p14:tracePt t="65085" x="6913563" y="3397250"/>
          <p14:tracePt t="65093" x="6961188" y="3384550"/>
          <p14:tracePt t="65101" x="7015163" y="3379788"/>
          <p14:tracePt t="65109" x="7045325" y="3373438"/>
          <p14:tracePt t="65117" x="7080250" y="3367088"/>
          <p14:tracePt t="65125" x="7104063" y="3355975"/>
          <p14:tracePt t="65133" x="7123113" y="3349625"/>
          <p14:tracePt t="65141" x="7140575" y="3349625"/>
          <p14:tracePt t="65149" x="7158038" y="3349625"/>
          <p14:tracePt t="65157" x="7177088" y="3349625"/>
          <p14:tracePt t="65165" x="7188200" y="3349625"/>
          <p14:tracePt t="65173" x="7205663" y="3349625"/>
          <p14:tracePt t="65181" x="7231063" y="3349625"/>
          <p14:tracePt t="65189" x="7248525" y="3349625"/>
          <p14:tracePt t="65197" x="7259638" y="3349625"/>
          <p14:tracePt t="65213" x="7265988" y="3349625"/>
          <p14:tracePt t="65253" x="7278688" y="3349625"/>
          <p14:tracePt t="65261" x="7296150" y="3349625"/>
          <p14:tracePt t="65269" x="7332663" y="3349625"/>
          <p14:tracePt t="65277" x="7380288" y="3349625"/>
          <p14:tracePt t="65285" x="7434263" y="3349625"/>
          <p14:tracePt t="65293" x="7486650" y="3360738"/>
          <p14:tracePt t="65301" x="7512050" y="3367088"/>
          <p14:tracePt t="65309" x="7523163" y="3367088"/>
          <p14:tracePt t="65317" x="7535863" y="3367088"/>
          <p14:tracePt t="65341" x="7540625" y="3367088"/>
          <p14:tracePt t="65349" x="7553325" y="3367088"/>
          <p14:tracePt t="65357" x="7564438" y="3367088"/>
          <p14:tracePt t="65365" x="7594600" y="3367088"/>
          <p14:tracePt t="65373" x="7618413" y="3367088"/>
          <p14:tracePt t="65381" x="7642225" y="3367088"/>
          <p14:tracePt t="65389" x="7661275" y="3367088"/>
          <p14:tracePt t="65398" x="7667625" y="3367088"/>
          <p14:tracePt t="65405" x="7672388" y="3367088"/>
          <p14:tracePt t="65437" x="7678738" y="3367088"/>
          <p14:tracePt t="65445" x="7685088" y="3373438"/>
          <p14:tracePt t="65461" x="7696200" y="3373438"/>
          <p14:tracePt t="65469" x="7715250" y="3373438"/>
          <p14:tracePt t="65477" x="7732713" y="3373438"/>
          <p14:tracePt t="65485" x="7750175" y="3367088"/>
          <p14:tracePt t="65501" x="7756525" y="3367088"/>
          <p14:tracePt t="65653" x="7762875" y="3360738"/>
          <p14:tracePt t="65669" x="7769225" y="3355975"/>
          <p14:tracePt t="65685" x="7773988" y="3355975"/>
          <p14:tracePt t="65693" x="7786688" y="3355975"/>
          <p14:tracePt t="65701" x="7786688" y="3349625"/>
          <p14:tracePt t="68661" x="7780338" y="3349625"/>
          <p14:tracePt t="68669" x="7769225" y="3349625"/>
          <p14:tracePt t="68677" x="7750175" y="3355975"/>
          <p14:tracePt t="68685" x="7739063" y="3367088"/>
          <p14:tracePt t="68693" x="7720013" y="3373438"/>
          <p14:tracePt t="68701" x="7696200" y="3390900"/>
          <p14:tracePt t="68709" x="7661275" y="3408363"/>
          <p14:tracePt t="68717" x="7618413" y="3427413"/>
          <p14:tracePt t="68725" x="7570788" y="3433763"/>
          <p14:tracePt t="68733" x="7529513" y="3444875"/>
          <p14:tracePt t="68741" x="7505700" y="3451225"/>
          <p14:tracePt t="68749" x="7493000" y="3451225"/>
          <p14:tracePt t="68757" x="7486650" y="3451225"/>
          <p14:tracePt t="68765" x="7481888" y="3451225"/>
          <p14:tracePt t="68773" x="7475538" y="3451225"/>
          <p14:tracePt t="68781" x="7469188" y="3451225"/>
          <p14:tracePt t="68789" x="7458075" y="3451225"/>
          <p14:tracePt t="68797" x="7445375" y="3451225"/>
          <p14:tracePt t="68805" x="7427913" y="3451225"/>
          <p14:tracePt t="68813" x="7391400" y="3444875"/>
          <p14:tracePt t="68821" x="7367588" y="3438525"/>
          <p14:tracePt t="68829" x="7350125" y="3438525"/>
          <p14:tracePt t="68837" x="7337425" y="3438525"/>
          <p14:tracePt t="68845" x="7319963" y="3438525"/>
          <p14:tracePt t="68853" x="7313613" y="3438525"/>
          <p14:tracePt t="68861" x="7307263" y="3438525"/>
          <p14:tracePt t="68877" x="7296150" y="3438525"/>
          <p14:tracePt t="68885" x="7289800" y="3438525"/>
          <p14:tracePt t="68893" x="7283450" y="3438525"/>
          <p14:tracePt t="68901" x="7278688" y="3438525"/>
          <p14:tracePt t="68909" x="7265988" y="3438525"/>
          <p14:tracePt t="68917" x="7248525" y="3438525"/>
          <p14:tracePt t="68925" x="7218363" y="3438525"/>
          <p14:tracePt t="68933" x="7181850" y="3438525"/>
          <p14:tracePt t="68941" x="7146925" y="3438525"/>
          <p14:tracePt t="68949" x="7127875" y="3438525"/>
          <p14:tracePt t="68957" x="7123113" y="3438525"/>
          <p14:tracePt t="68965" x="7116763" y="3438525"/>
          <p14:tracePt t="68989" x="7110413" y="3438525"/>
          <p14:tracePt t="68997" x="7104063" y="3438525"/>
          <p14:tracePt t="69005" x="7092950" y="3438525"/>
          <p14:tracePt t="69013" x="7062788" y="3438525"/>
          <p14:tracePt t="69021" x="7032625" y="3438525"/>
          <p14:tracePt t="69029" x="7008813" y="3438525"/>
          <p14:tracePt t="69037" x="6985000" y="3438525"/>
          <p14:tracePt t="69045" x="6961188" y="3438525"/>
          <p14:tracePt t="69053" x="6948488" y="3438525"/>
          <p14:tracePt t="69061" x="6943725" y="3438525"/>
          <p14:tracePt t="69069" x="6931025" y="3438525"/>
          <p14:tracePt t="69077" x="6924675" y="3438525"/>
          <p14:tracePt t="69085" x="6919913" y="3438525"/>
          <p14:tracePt t="69093" x="6913563" y="3438525"/>
          <p14:tracePt t="69109" x="6907213" y="3438525"/>
          <p14:tracePt t="69117" x="6900863" y="3438525"/>
          <p14:tracePt t="69125" x="6865938" y="3438525"/>
          <p14:tracePt t="69133" x="6835775" y="3451225"/>
          <p14:tracePt t="69141" x="6794500" y="3462338"/>
          <p14:tracePt t="69149" x="6751638" y="3475038"/>
          <p14:tracePt t="69157" x="6716713" y="3486150"/>
          <p14:tracePt t="69165" x="6691313" y="3498850"/>
          <p14:tracePt t="69173" x="6686550" y="3505200"/>
          <p14:tracePt t="69181" x="6686550" y="3509963"/>
          <p14:tracePt t="69229" x="6680200" y="3509963"/>
          <p14:tracePt t="69237" x="6673850" y="3509963"/>
          <p14:tracePt t="69245" x="6662738" y="3509963"/>
          <p14:tracePt t="69253" x="6638925" y="3522663"/>
          <p14:tracePt t="69261" x="6626225" y="3529013"/>
          <p14:tracePt t="69269" x="6613525" y="3535363"/>
          <p14:tracePt t="69277" x="6596063" y="3540125"/>
          <p14:tracePt t="69285" x="6584950" y="3546475"/>
          <p14:tracePt t="69293" x="6584950" y="3552825"/>
          <p14:tracePt t="69349" x="6578600" y="3552825"/>
          <p14:tracePt t="69365" x="6572250" y="3559175"/>
          <p14:tracePt t="69374" x="6572250" y="3563938"/>
          <p14:tracePt t="69381" x="6565900" y="3582988"/>
          <p14:tracePt t="69389" x="6554788" y="3594100"/>
          <p14:tracePt t="69397" x="6554788" y="3606800"/>
          <p14:tracePt t="69405" x="6554788" y="3613150"/>
          <p14:tracePt t="69413" x="6548438" y="3630613"/>
          <p14:tracePt t="69429" x="6548438" y="3641725"/>
          <p14:tracePt t="69437" x="6548438" y="3648075"/>
          <p14:tracePt t="69445" x="6548438" y="3654425"/>
          <p14:tracePt t="69453" x="6542088" y="3660775"/>
          <p14:tracePt t="69461" x="6542088" y="3665538"/>
          <p14:tracePt t="69469" x="6542088" y="3671888"/>
          <p14:tracePt t="69477" x="6542088" y="3684588"/>
          <p14:tracePt t="69485" x="6542088" y="3695700"/>
          <p14:tracePt t="69493" x="6542088" y="3714750"/>
          <p14:tracePt t="69501" x="6530975" y="3743325"/>
          <p14:tracePt t="69509" x="6530975" y="3779838"/>
          <p14:tracePt t="69517" x="6530975" y="3797300"/>
          <p14:tracePt t="69525" x="6530975" y="3816350"/>
          <p14:tracePt t="69533" x="6530975" y="3827463"/>
          <p14:tracePt t="69541" x="6530975" y="3840163"/>
          <p14:tracePt t="69549" x="6530975" y="3851275"/>
          <p14:tracePt t="69565" x="6530975" y="3857625"/>
          <p14:tracePt t="69637" x="6530975" y="3870325"/>
          <p14:tracePt t="69677" x="6530975" y="3875088"/>
          <p14:tracePt t="69717" x="6537325" y="3881438"/>
          <p14:tracePt t="69733" x="6554788" y="3894138"/>
          <p14:tracePt t="69741" x="6561138" y="3894138"/>
          <p14:tracePt t="69749" x="6578600" y="3898900"/>
          <p14:tracePt t="69757" x="6613525" y="3911600"/>
          <p14:tracePt t="69765" x="6638925" y="3922713"/>
          <p14:tracePt t="69773" x="6667500" y="3929063"/>
          <p14:tracePt t="69781" x="6680200" y="3929063"/>
          <p14:tracePt t="69789" x="6686550" y="3941763"/>
          <p14:tracePt t="69797" x="6691313" y="3941763"/>
          <p14:tracePt t="69829" x="6697663" y="3941763"/>
          <p14:tracePt t="69837" x="6704013" y="3941763"/>
          <p14:tracePt t="69853" x="6716713" y="3941763"/>
          <p14:tracePt t="69861" x="6734175" y="3941763"/>
          <p14:tracePt t="69869" x="6757988" y="3941763"/>
          <p14:tracePt t="69877" x="6781800" y="3941763"/>
          <p14:tracePt t="69885" x="6799263" y="3941763"/>
          <p14:tracePt t="69893" x="6811963" y="3941763"/>
          <p14:tracePt t="70149" x="6799263" y="3935413"/>
          <p14:tracePt t="70189" x="6794500" y="3935413"/>
          <p14:tracePt t="70197" x="6788150" y="3929063"/>
          <p14:tracePt t="70261" x="6775450" y="3917950"/>
          <p14:tracePt t="70269" x="6769100" y="3917950"/>
          <p14:tracePt t="70277" x="6757988" y="3911600"/>
          <p14:tracePt t="70285" x="6751638" y="3905250"/>
          <p14:tracePt t="70301" x="6745288" y="3905250"/>
          <p14:tracePt t="70629" x="6751638" y="3905250"/>
          <p14:tracePt t="70637" x="6757988" y="3905250"/>
          <p14:tracePt t="70645" x="6764338" y="3905250"/>
          <p14:tracePt t="70653" x="6769100" y="3905250"/>
          <p14:tracePt t="70685" x="6775450" y="3905250"/>
          <p14:tracePt t="70693" x="6781800" y="3905250"/>
          <p14:tracePt t="70701" x="6794500" y="3898900"/>
          <p14:tracePt t="70709" x="6823075" y="3894138"/>
          <p14:tracePt t="70717" x="6842125" y="3894138"/>
          <p14:tracePt t="70725" x="6870700" y="3887788"/>
          <p14:tracePt t="70733" x="6896100" y="3881438"/>
          <p14:tracePt t="70741" x="6907213" y="3881438"/>
          <p14:tracePt t="70749" x="6919913" y="3881438"/>
          <p14:tracePt t="70757" x="6931025" y="3881438"/>
          <p14:tracePt t="70829" x="6937375" y="3875088"/>
          <p14:tracePt t="70845" x="6937375" y="3870325"/>
          <p14:tracePt t="70869" x="6948488" y="3870325"/>
          <p14:tracePt t="70925" x="6954838" y="3870325"/>
          <p14:tracePt t="70933" x="6967538" y="3870325"/>
          <p14:tracePt t="70941" x="6985000" y="3870325"/>
          <p14:tracePt t="70949" x="7002463" y="3863975"/>
          <p14:tracePt t="70957" x="7008813" y="3863975"/>
          <p14:tracePt t="70965" x="7021513" y="3863975"/>
          <p14:tracePt t="70973" x="7026275" y="3863975"/>
          <p14:tracePt t="70981" x="7032625" y="3863975"/>
          <p14:tracePt t="71029" x="7038975" y="3863975"/>
          <p14:tracePt t="71037" x="7045325" y="3863975"/>
          <p14:tracePt t="71045" x="7062788" y="3863975"/>
          <p14:tracePt t="71053" x="7092950" y="3863975"/>
          <p14:tracePt t="71061" x="7110413" y="3863975"/>
          <p14:tracePt t="71069" x="7153275" y="3870325"/>
          <p14:tracePt t="71077" x="7170738" y="3870325"/>
          <p14:tracePt t="71085" x="7181850" y="3870325"/>
          <p14:tracePt t="71093" x="7194550" y="3870325"/>
          <p14:tracePt t="71157" x="7200900" y="3870325"/>
          <p14:tracePt t="71165" x="7205663" y="3870325"/>
          <p14:tracePt t="71173" x="7224713" y="3870325"/>
          <p14:tracePt t="71181" x="7242175" y="3870325"/>
          <p14:tracePt t="71189" x="7259638" y="3870325"/>
          <p14:tracePt t="71197" x="7272338" y="3870325"/>
          <p14:tracePt t="71205" x="7289800" y="3870325"/>
          <p14:tracePt t="71213" x="7302500" y="3870325"/>
          <p14:tracePt t="71221" x="7313613" y="3863975"/>
          <p14:tracePt t="71285" x="7319963" y="3863975"/>
          <p14:tracePt t="71293" x="7326313" y="3863975"/>
          <p14:tracePt t="71301" x="7337425" y="3857625"/>
          <p14:tracePt t="71309" x="7350125" y="3851275"/>
          <p14:tracePt t="71317" x="7356475" y="3851275"/>
          <p14:tracePt t="71325" x="7373938" y="3851275"/>
          <p14:tracePt t="71333" x="7385050" y="3851275"/>
          <p14:tracePt t="71421" x="7391400" y="3851275"/>
          <p14:tracePt t="71437" x="7397750" y="3851275"/>
          <p14:tracePt t="71445" x="7410450" y="3851275"/>
          <p14:tracePt t="71453" x="7415213" y="3851275"/>
          <p14:tracePt t="71461" x="7421563" y="3851275"/>
          <p14:tracePt t="71501" x="7427913" y="3851275"/>
          <p14:tracePt t="71517" x="7451725" y="3851275"/>
          <p14:tracePt t="71525" x="7469188" y="3851275"/>
          <p14:tracePt t="71533" x="7505700" y="3863975"/>
          <p14:tracePt t="71541" x="7559675" y="3875088"/>
          <p14:tracePt t="71549" x="7607300" y="3881438"/>
          <p14:tracePt t="71557" x="7637463" y="3894138"/>
          <p14:tracePt t="71565" x="7661275" y="3894138"/>
          <p14:tracePt t="71581" x="7667625" y="3894138"/>
          <p14:tracePt t="71637" x="7678738" y="3894138"/>
          <p14:tracePt t="71645" x="7691438" y="3894138"/>
          <p14:tracePt t="71653" x="7702550" y="3894138"/>
          <p14:tracePt t="71661" x="7720013" y="3894138"/>
          <p14:tracePt t="71669" x="7732713" y="3894138"/>
          <p14:tracePt t="71677" x="7739063" y="3894138"/>
          <p14:tracePt t="71685" x="7743825" y="3894138"/>
          <p14:tracePt t="71693" x="7750175" y="3894138"/>
          <p14:tracePt t="71733" x="7762875" y="3894138"/>
          <p14:tracePt t="71749" x="7773988" y="3894138"/>
          <p14:tracePt t="71757" x="7793038" y="3887788"/>
          <p14:tracePt t="71765" x="7810500" y="3881438"/>
          <p14:tracePt t="71773" x="7816850" y="3881438"/>
          <p14:tracePt t="71781" x="7834313" y="3881438"/>
          <p14:tracePt t="71789" x="7847013" y="3881438"/>
          <p14:tracePt t="71797" x="7851775" y="3881438"/>
          <p14:tracePt t="71805" x="7858125" y="3875088"/>
          <p14:tracePt t="71829" x="7864475" y="3875088"/>
          <p14:tracePt t="71837" x="7870825" y="3875088"/>
          <p14:tracePt t="71845" x="7881938" y="3875088"/>
          <p14:tracePt t="71853" x="7899400" y="3875088"/>
          <p14:tracePt t="71861" x="7923213" y="3870325"/>
          <p14:tracePt t="71869" x="7942263" y="3863975"/>
          <p14:tracePt t="71877" x="7948613" y="3863975"/>
          <p14:tracePt t="71893" x="7953375" y="3863975"/>
          <p14:tracePt t="71989" x="7959725" y="3863975"/>
          <p14:tracePt t="72005" x="7966075" y="3863975"/>
          <p14:tracePt t="72013" x="7972425" y="3863975"/>
          <p14:tracePt t="72037" x="7983538" y="3863975"/>
          <p14:tracePt t="72045" x="7989888" y="3863975"/>
          <p14:tracePt t="72053" x="8007350" y="3863975"/>
          <p14:tracePt t="72061" x="8020050" y="3863975"/>
          <p14:tracePt t="72069" x="8043863" y="3863975"/>
          <p14:tracePt t="72077" x="8067675" y="3863975"/>
          <p14:tracePt t="72085" x="8091488" y="3863975"/>
          <p14:tracePt t="72093" x="8108950" y="3863975"/>
          <p14:tracePt t="72101" x="8121650" y="3863975"/>
          <p14:tracePt t="72109" x="8139113" y="3863975"/>
          <p14:tracePt t="72117" x="8145463" y="3863975"/>
          <p14:tracePt t="72157" x="8156575" y="3863975"/>
          <p14:tracePt t="72165" x="8175625" y="3863975"/>
          <p14:tracePt t="72173" x="8199438" y="3863975"/>
          <p14:tracePt t="72181" x="8240713" y="3863975"/>
          <p14:tracePt t="72189" x="8283575" y="3863975"/>
          <p14:tracePt t="72197" x="8312150" y="3863975"/>
          <p14:tracePt t="72205" x="8335963" y="3863975"/>
          <p14:tracePt t="72213" x="8355013" y="3863975"/>
          <p14:tracePt t="72221" x="8366125" y="3863975"/>
          <p14:tracePt t="72237" x="8372475" y="3863975"/>
          <p14:tracePt t="73173" x="8366125" y="3863975"/>
          <p14:tracePt t="73181" x="8361363" y="3857625"/>
          <p14:tracePt t="73197" x="8348663" y="3851275"/>
          <p14:tracePt t="73221" x="8342313" y="3851275"/>
          <p14:tracePt t="73277" x="8335963" y="3851275"/>
          <p14:tracePt t="73285" x="8331200" y="3851275"/>
          <p14:tracePt t="73293" x="8312150" y="3844925"/>
          <p14:tracePt t="73301" x="8277225" y="3833813"/>
          <p14:tracePt t="73309" x="8216900" y="3821113"/>
          <p14:tracePt t="73317" x="8162925" y="3810000"/>
          <p14:tracePt t="73325" x="8078788" y="3786188"/>
          <p14:tracePt t="73333" x="8007350" y="3773488"/>
          <p14:tracePt t="73341" x="7948613" y="3767138"/>
          <p14:tracePt t="73349" x="7912100" y="3762375"/>
          <p14:tracePt t="73357" x="7905750" y="3762375"/>
          <p14:tracePt t="73365" x="7899400" y="3762375"/>
          <p14:tracePt t="73373" x="7894638" y="3762375"/>
          <p14:tracePt t="73397" x="7888288" y="3762375"/>
          <p14:tracePt t="73405" x="7881938" y="3762375"/>
          <p14:tracePt t="73413" x="7851775" y="3762375"/>
          <p14:tracePt t="73421" x="7786688" y="3749675"/>
          <p14:tracePt t="73429" x="7715250" y="3732213"/>
          <p14:tracePt t="73437" x="7624763" y="3708400"/>
          <p14:tracePt t="73445" x="7529513" y="3684588"/>
          <p14:tracePt t="73453" x="7451725" y="3671888"/>
          <p14:tracePt t="73461" x="7397750" y="3665538"/>
          <p14:tracePt t="73469" x="7337425" y="3654425"/>
          <p14:tracePt t="73477" x="7296150" y="3648075"/>
          <p14:tracePt t="73485" x="7278688" y="3636963"/>
          <p14:tracePt t="73493" x="7259638" y="3636963"/>
          <p14:tracePt t="73501" x="7254875" y="3636963"/>
          <p14:tracePt t="73509" x="7231063" y="3636963"/>
          <p14:tracePt t="73517" x="7188200" y="3624263"/>
          <p14:tracePt t="73525" x="7140575" y="3613150"/>
          <p14:tracePt t="73533" x="7062788" y="3606800"/>
          <p14:tracePt t="73541" x="7008813" y="3606800"/>
          <p14:tracePt t="73549" x="6948488" y="3606800"/>
          <p14:tracePt t="73557" x="6889750" y="3606800"/>
          <p14:tracePt t="73565" x="6842125" y="3606800"/>
          <p14:tracePt t="73573" x="6794500" y="3606800"/>
          <p14:tracePt t="73581" x="6769100" y="3606800"/>
          <p14:tracePt t="73589" x="6757988" y="3606800"/>
          <p14:tracePt t="73597" x="6751638" y="3606800"/>
          <p14:tracePt t="73637" x="6745288" y="3606800"/>
          <p14:tracePt t="73645" x="6727825" y="3606800"/>
          <p14:tracePt t="73653" x="6704013" y="3606800"/>
          <p14:tracePt t="73661" x="6673850" y="3606800"/>
          <p14:tracePt t="73669" x="6643688" y="3606800"/>
          <p14:tracePt t="73677" x="6619875" y="3606800"/>
          <p14:tracePt t="73685" x="6602413" y="3606800"/>
          <p14:tracePt t="73693" x="6589713" y="3606800"/>
          <p14:tracePt t="73701" x="6578600" y="3606800"/>
          <p14:tracePt t="73725" x="6572250" y="3606800"/>
          <p14:tracePt t="73765" x="6565900" y="3613150"/>
          <p14:tracePt t="73773" x="6561138" y="3613150"/>
          <p14:tracePt t="73781" x="6537325" y="3617913"/>
          <p14:tracePt t="73789" x="6518275" y="3624263"/>
          <p14:tracePt t="73797" x="6488113" y="3630613"/>
          <p14:tracePt t="73805" x="6464300" y="3641725"/>
          <p14:tracePt t="73813" x="6446838" y="3648075"/>
          <p14:tracePt t="73821" x="6416675" y="3665538"/>
          <p14:tracePt t="73829" x="6399213" y="3671888"/>
          <p14:tracePt t="73837" x="6386513" y="3678238"/>
          <p14:tracePt t="73845" x="6375400" y="3684588"/>
          <p14:tracePt t="73853" x="6369050" y="3690938"/>
          <p14:tracePt t="73861" x="6356350" y="3695700"/>
          <p14:tracePt t="73869" x="6351588" y="3702050"/>
          <p14:tracePt t="73877" x="6345238" y="3702050"/>
          <p14:tracePt t="73893" x="6345238" y="3714750"/>
          <p14:tracePt t="73901" x="6338888" y="3714750"/>
          <p14:tracePt t="73925" x="6332538" y="3725863"/>
          <p14:tracePt t="73933" x="6321425" y="3738563"/>
          <p14:tracePt t="73941" x="6315075" y="3749675"/>
          <p14:tracePt t="73949" x="6303963" y="3756025"/>
          <p14:tracePt t="73957" x="6303963" y="3767138"/>
          <p14:tracePt t="73965" x="6291263" y="3773488"/>
          <p14:tracePt t="73973" x="6284913" y="3786188"/>
          <p14:tracePt t="73981" x="6284913" y="3792538"/>
          <p14:tracePt t="73989" x="6280150" y="3803650"/>
          <p14:tracePt t="73997" x="6273800" y="3810000"/>
          <p14:tracePt t="74013" x="6273800" y="3816350"/>
          <p14:tracePt t="74045" x="6273800" y="3821113"/>
          <p14:tracePt t="74077" x="6273800" y="3827463"/>
          <p14:tracePt t="74085" x="6267450" y="3844925"/>
          <p14:tracePt t="74093" x="6261100" y="3851275"/>
          <p14:tracePt t="74109" x="6261100" y="3863975"/>
          <p14:tracePt t="74117" x="6254750" y="3863975"/>
          <p14:tracePt t="74173" x="6254750" y="3870325"/>
          <p14:tracePt t="74181" x="6254750" y="3881438"/>
          <p14:tracePt t="74189" x="6243638" y="3898900"/>
          <p14:tracePt t="74197" x="6243638" y="3911600"/>
          <p14:tracePt t="74213" x="6243638" y="3917950"/>
          <p14:tracePt t="74357" x="6243638" y="3922713"/>
          <p14:tracePt t="74381" x="6243638" y="3929063"/>
          <p14:tracePt t="74389" x="6237288" y="3935413"/>
          <p14:tracePt t="74397" x="6230938" y="3941763"/>
          <p14:tracePt t="74405" x="6226175" y="3948113"/>
          <p14:tracePt t="74413" x="6219825" y="3952875"/>
          <p14:tracePt t="74429" x="6219825" y="3959225"/>
          <p14:tracePt t="74445" x="6219825" y="3971925"/>
          <p14:tracePt t="74453" x="6219825" y="3976688"/>
          <p14:tracePt t="75013" x="6226175" y="3989388"/>
          <p14:tracePt t="75021" x="6230938" y="3995738"/>
          <p14:tracePt t="75029" x="6243638" y="3995738"/>
          <p14:tracePt t="75037" x="6249988" y="4006850"/>
          <p14:tracePt t="75045" x="6273800" y="4013200"/>
          <p14:tracePt t="75053" x="6280150" y="4019550"/>
          <p14:tracePt t="75061" x="6280150" y="4024313"/>
          <p14:tracePt t="75077" x="6291263" y="4030663"/>
          <p14:tracePt t="75085" x="6297613" y="4037013"/>
          <p14:tracePt t="75101" x="6303963" y="4037013"/>
          <p14:tracePt t="75109" x="6315075" y="4037013"/>
          <p14:tracePt t="75117" x="6332538" y="4037013"/>
          <p14:tracePt t="75125" x="6345238" y="4043363"/>
          <p14:tracePt t="75133" x="6356350" y="4043363"/>
          <p14:tracePt t="75141" x="6386513" y="4054475"/>
          <p14:tracePt t="75149" x="6399213" y="4060825"/>
          <p14:tracePt t="75157" x="6416675" y="4060825"/>
          <p14:tracePt t="75165" x="6434138" y="4060825"/>
          <p14:tracePt t="75173" x="6446838" y="4060825"/>
          <p14:tracePt t="75181" x="6459538" y="4060825"/>
          <p14:tracePt t="75189" x="6464300" y="4060825"/>
          <p14:tracePt t="75197" x="6470650" y="4060825"/>
          <p14:tracePt t="75205" x="6477000" y="4060825"/>
          <p14:tracePt t="75213" x="6483350" y="4060825"/>
          <p14:tracePt t="75221" x="6494463" y="4060825"/>
          <p14:tracePt t="75229" x="6518275" y="4067175"/>
          <p14:tracePt t="75237" x="6537325" y="4067175"/>
          <p14:tracePt t="75245" x="6565900" y="4078288"/>
          <p14:tracePt t="75253" x="6589713" y="4084638"/>
          <p14:tracePt t="75261" x="6596063" y="4084638"/>
          <p14:tracePt t="75269" x="6613525" y="4084638"/>
          <p14:tracePt t="75277" x="6632575" y="4084638"/>
          <p14:tracePt t="75285" x="6650038" y="4084638"/>
          <p14:tracePt t="75293" x="6662738" y="4084638"/>
          <p14:tracePt t="75301" x="6667500" y="4084638"/>
          <p14:tracePt t="75309" x="6673850" y="4084638"/>
          <p14:tracePt t="75317" x="6686550" y="4084638"/>
          <p14:tracePt t="75325" x="6691313" y="4090988"/>
          <p14:tracePt t="75333" x="6697663" y="4090988"/>
          <p14:tracePt t="75341" x="6704013" y="4090988"/>
          <p14:tracePt t="75349" x="6710363" y="4090988"/>
          <p14:tracePt t="75357" x="6716713" y="4090988"/>
          <p14:tracePt t="75365" x="6721475" y="4090988"/>
          <p14:tracePt t="75389" x="6727825" y="4090988"/>
          <p14:tracePt t="75397" x="6734175" y="4090988"/>
          <p14:tracePt t="75405" x="6740525" y="4090988"/>
          <p14:tracePt t="75413" x="6751638" y="4090988"/>
          <p14:tracePt t="75421" x="6769100" y="4090988"/>
          <p14:tracePt t="75429" x="6788150" y="4090988"/>
          <p14:tracePt t="75437" x="6811963" y="4090988"/>
          <p14:tracePt t="75445" x="6829425" y="4090988"/>
          <p14:tracePt t="75453" x="6846888" y="4090988"/>
          <p14:tracePt t="75461" x="6853238" y="4090988"/>
          <p14:tracePt t="75477" x="6859588" y="4090988"/>
          <p14:tracePt t="75517" x="6865938" y="4090988"/>
          <p14:tracePt t="75525" x="6870700" y="4090988"/>
          <p14:tracePt t="75533" x="6889750" y="4090988"/>
          <p14:tracePt t="75541" x="6907213" y="4090988"/>
          <p14:tracePt t="75549" x="6924675" y="4090988"/>
          <p14:tracePt t="75557" x="6943725" y="4090988"/>
          <p14:tracePt t="75565" x="6967538" y="4090988"/>
          <p14:tracePt t="75573" x="6973888" y="4090988"/>
          <p14:tracePt t="75589" x="6978650" y="4090988"/>
          <p14:tracePt t="75637" x="6985000" y="4090988"/>
          <p14:tracePt t="75653" x="6991350" y="4090988"/>
          <p14:tracePt t="75661" x="7002463" y="4090988"/>
          <p14:tracePt t="75669" x="7021513" y="4090988"/>
          <p14:tracePt t="75677" x="7045325" y="4090988"/>
          <p14:tracePt t="75693" x="7050088" y="4090988"/>
          <p14:tracePt t="75765" x="7056438" y="4090988"/>
          <p14:tracePt t="75773" x="7062788" y="4090988"/>
          <p14:tracePt t="75781" x="7075488" y="4090988"/>
          <p14:tracePt t="75789" x="7080250" y="4090988"/>
          <p14:tracePt t="75797" x="7092950" y="4090988"/>
          <p14:tracePt t="75805" x="7099300" y="4090988"/>
          <p14:tracePt t="75813" x="7110413" y="4090988"/>
          <p14:tracePt t="75821" x="7116763" y="4090988"/>
          <p14:tracePt t="75829" x="7123113" y="4090988"/>
          <p14:tracePt t="75837" x="7134225" y="4084638"/>
          <p14:tracePt t="75845" x="7146925" y="4084638"/>
          <p14:tracePt t="75853" x="7158038" y="4084638"/>
          <p14:tracePt t="75861" x="7170738" y="4084638"/>
          <p14:tracePt t="75869" x="7188200" y="4084638"/>
          <p14:tracePt t="75877" x="7218363" y="4084638"/>
          <p14:tracePt t="75885" x="7242175" y="4084638"/>
          <p14:tracePt t="75893" x="7265988" y="4084638"/>
          <p14:tracePt t="75901" x="7296150" y="4084638"/>
          <p14:tracePt t="75909" x="7313613" y="4084638"/>
          <p14:tracePt t="75917" x="7326313" y="4084638"/>
          <p14:tracePt t="75925" x="7337425" y="4084638"/>
          <p14:tracePt t="75933" x="7343775" y="4084638"/>
          <p14:tracePt t="75941" x="7350125" y="4084638"/>
          <p14:tracePt t="75957" x="7356475" y="4084638"/>
          <p14:tracePt t="75965" x="7391400" y="4073525"/>
          <p14:tracePt t="75973" x="7415213" y="4067175"/>
          <p14:tracePt t="75981" x="7439025" y="4067175"/>
          <p14:tracePt t="75989" x="7475538" y="4067175"/>
          <p14:tracePt t="75997" x="7505700" y="4067175"/>
          <p14:tracePt t="76005" x="7535863" y="4067175"/>
          <p14:tracePt t="76013" x="7553325" y="4067175"/>
          <p14:tracePt t="76021" x="7570788" y="4067175"/>
          <p14:tracePt t="76029" x="7577138" y="4067175"/>
          <p14:tracePt t="76069" x="7589838" y="4067175"/>
          <p14:tracePt t="76093" x="7594600" y="4067175"/>
          <p14:tracePt t="76117" x="7607300" y="4067175"/>
          <p14:tracePt t="76149" x="7613650" y="4067175"/>
          <p14:tracePt t="76165" x="7624763" y="4067175"/>
          <p14:tracePt t="76173" x="7631113" y="4067175"/>
          <p14:tracePt t="76181" x="7637463" y="4073525"/>
          <p14:tracePt t="76189" x="7648575" y="4078288"/>
          <p14:tracePt t="76261" x="7654925" y="4078288"/>
          <p14:tracePt t="76269" x="7667625" y="4078288"/>
          <p14:tracePt t="76277" x="7678738" y="4078288"/>
          <p14:tracePt t="76285" x="7696200" y="4078288"/>
          <p14:tracePt t="76293" x="7708900" y="4078288"/>
          <p14:tracePt t="76301" x="7726363" y="4078288"/>
          <p14:tracePt t="76309" x="7743825" y="4078288"/>
          <p14:tracePt t="76317" x="7769225" y="4078288"/>
          <p14:tracePt t="76325" x="7793038" y="4078288"/>
          <p14:tracePt t="76333" x="7810500" y="4078288"/>
          <p14:tracePt t="76341" x="7816850" y="4078288"/>
          <p14:tracePt t="76349" x="7827963" y="4078288"/>
          <p14:tracePt t="76373" x="7834313" y="4078288"/>
          <p14:tracePt t="76381" x="7851775" y="4078288"/>
          <p14:tracePt t="76389" x="7864475" y="4078288"/>
          <p14:tracePt t="76397" x="7875588" y="4078288"/>
          <p14:tracePt t="76405" x="7894638" y="4078288"/>
          <p14:tracePt t="76413" x="7905750" y="4078288"/>
          <p14:tracePt t="76421" x="7918450" y="4078288"/>
          <p14:tracePt t="76429" x="7923213" y="4078288"/>
          <p14:tracePt t="76437" x="7929563" y="4078288"/>
          <p14:tracePt t="76445" x="7935913" y="4078288"/>
          <p14:tracePt t="76453" x="7942263" y="4078288"/>
          <p14:tracePt t="76461" x="7959725" y="4084638"/>
          <p14:tracePt t="76469" x="7966075" y="4084638"/>
          <p14:tracePt t="76477" x="7972425" y="4084638"/>
          <p14:tracePt t="76485" x="7983538" y="4097338"/>
          <p14:tracePt t="76493" x="8001000" y="4097338"/>
          <p14:tracePt t="76501" x="8013700" y="4102100"/>
          <p14:tracePt t="76509" x="8026400" y="4108450"/>
          <p14:tracePt t="76517" x="8031163" y="4114800"/>
          <p14:tracePt t="76525" x="8050213" y="4121150"/>
          <p14:tracePt t="76541" x="8067675" y="4127500"/>
          <p14:tracePt t="76565" x="8074025" y="4127500"/>
          <p14:tracePt t="76573" x="8078788" y="4127500"/>
          <p14:tracePt t="76581" x="8091488" y="4127500"/>
          <p14:tracePt t="76589" x="8108950" y="4127500"/>
          <p14:tracePt t="76597" x="8128000" y="4127500"/>
          <p14:tracePt t="76605" x="8156575" y="4127500"/>
          <p14:tracePt t="76613" x="8193088" y="4127500"/>
          <p14:tracePt t="76621" x="8223250" y="4127500"/>
          <p14:tracePt t="76629" x="8270875" y="4121150"/>
          <p14:tracePt t="76637" x="8301038" y="4114800"/>
          <p14:tracePt t="76645" x="8331200" y="4114800"/>
          <p14:tracePt t="76653" x="8342313" y="4114800"/>
          <p14:tracePt t="76661" x="8361363" y="4114800"/>
          <p14:tracePt t="76669" x="8372475" y="4114800"/>
          <p14:tracePt t="76685" x="8385175" y="4108450"/>
          <p14:tracePt t="76693" x="8389938" y="4102100"/>
          <p14:tracePt t="76701" x="8396288" y="4102100"/>
          <p14:tracePt t="76717" x="8408988" y="4102100"/>
          <p14:tracePt t="76725" x="8420100" y="4102100"/>
          <p14:tracePt t="76733" x="8432800" y="4102100"/>
          <p14:tracePt t="76741" x="8450263" y="4097338"/>
          <p14:tracePt t="76757" x="8462963" y="4097338"/>
          <p14:tracePt t="76765" x="8467725" y="4097338"/>
          <p14:tracePt t="76773" x="8474075" y="4097338"/>
          <p14:tracePt t="76805" x="8486775" y="4097338"/>
          <p14:tracePt t="77181" x="8491538" y="4097338"/>
          <p14:tracePt t="77189" x="8497888" y="4097338"/>
          <p14:tracePt t="77197" x="8504238" y="4097338"/>
          <p14:tracePt t="77205" x="8521700" y="4097338"/>
          <p14:tracePt t="77213" x="8534400" y="4097338"/>
          <p14:tracePt t="77221" x="8551863" y="4097338"/>
          <p14:tracePt t="77229" x="8564563" y="4097338"/>
          <p14:tracePt t="77245" x="8569325" y="4097338"/>
          <p14:tracePt t="77261" x="8575675" y="4097338"/>
          <p14:tracePt t="77269" x="8582025" y="4097338"/>
          <p14:tracePt t="77277" x="8588375" y="4097338"/>
          <p14:tracePt t="77285" x="8593138" y="4097338"/>
          <p14:tracePt t="77309" x="8599488" y="4097338"/>
          <p14:tracePt t="77317" x="8605838" y="4097338"/>
          <p14:tracePt t="77973" x="8599488" y="4097338"/>
          <p14:tracePt t="77981" x="8588375" y="4097338"/>
          <p14:tracePt t="77989" x="8582025" y="4102100"/>
          <p14:tracePt t="77998" x="8569325" y="4102100"/>
          <p14:tracePt t="78005" x="8558213" y="4108450"/>
          <p14:tracePt t="78013" x="8545513" y="4114800"/>
          <p14:tracePt t="78021" x="8540750" y="4121150"/>
          <p14:tracePt t="78029" x="8521700" y="4121150"/>
          <p14:tracePt t="78037" x="8515350" y="4132263"/>
          <p14:tracePt t="78045" x="8504238" y="4138613"/>
          <p14:tracePt t="78053" x="8486775" y="4138613"/>
          <p14:tracePt t="78061" x="8467725" y="4144963"/>
          <p14:tracePt t="78069" x="8450263" y="4156075"/>
          <p14:tracePt t="78077" x="8437563" y="4162425"/>
          <p14:tracePt t="78085" x="8426450" y="4168775"/>
          <p14:tracePt t="78093" x="8413750" y="4168775"/>
          <p14:tracePt t="78101" x="8396288" y="4175125"/>
          <p14:tracePt t="78109" x="8378825" y="4186238"/>
          <p14:tracePt t="78117" x="8366125" y="4192588"/>
          <p14:tracePt t="78125" x="8348663" y="4198938"/>
          <p14:tracePt t="78133" x="8335963" y="4210050"/>
          <p14:tracePt t="78141" x="8318500" y="4216400"/>
          <p14:tracePt t="78149" x="8301038" y="4222750"/>
          <p14:tracePt t="78157" x="8283575" y="4233863"/>
          <p14:tracePt t="78165" x="8270875" y="4240213"/>
          <p14:tracePt t="78173" x="8253413" y="4246563"/>
          <p14:tracePt t="78181" x="8223250" y="4257675"/>
          <p14:tracePt t="78189" x="8199438" y="4270375"/>
          <p14:tracePt t="78197" x="8169275" y="4270375"/>
          <p14:tracePt t="78205" x="8145463" y="4281488"/>
          <p14:tracePt t="78213" x="8128000" y="4294188"/>
          <p14:tracePt t="78221" x="8104188" y="4306888"/>
          <p14:tracePt t="78229" x="8078788" y="4306888"/>
          <p14:tracePt t="78237" x="8043863" y="4318000"/>
          <p14:tracePt t="78245" x="8001000" y="4330700"/>
          <p14:tracePt t="78253" x="7966075" y="4354513"/>
          <p14:tracePt t="78261" x="7929563" y="4371975"/>
          <p14:tracePt t="78269" x="7888288" y="4389438"/>
          <p14:tracePt t="78277" x="7851775" y="4408488"/>
          <p14:tracePt t="78285" x="7810500" y="4419600"/>
          <p14:tracePt t="78293" x="7769225" y="4437063"/>
          <p14:tracePt t="78301" x="7732713" y="4449763"/>
          <p14:tracePt t="78309" x="7691438" y="4456113"/>
          <p14:tracePt t="78317" x="7661275" y="4467225"/>
          <p14:tracePt t="78325" x="7618413" y="4473575"/>
          <p14:tracePt t="78333" x="7577138" y="4486275"/>
          <p14:tracePt t="78341" x="7540625" y="4491038"/>
          <p14:tracePt t="78349" x="7523163" y="4491038"/>
          <p14:tracePt t="78357" x="7499350" y="4503738"/>
          <p14:tracePt t="78365" x="7475538" y="4510088"/>
          <p14:tracePt t="78373" x="7458075" y="4510088"/>
          <p14:tracePt t="78381" x="7439025" y="4514850"/>
          <p14:tracePt t="78389" x="7421563" y="4527550"/>
          <p14:tracePt t="78397" x="7404100" y="4533900"/>
          <p14:tracePt t="78405" x="7380288" y="4533900"/>
          <p14:tracePt t="78413" x="7343775" y="4538663"/>
          <p14:tracePt t="78421" x="7326313" y="4538663"/>
          <p14:tracePt t="78429" x="7302500" y="4538663"/>
          <p14:tracePt t="78437" x="7278688" y="4538663"/>
          <p14:tracePt t="78445" x="7254875" y="4538663"/>
          <p14:tracePt t="78453" x="7242175" y="4538663"/>
          <p14:tracePt t="78461" x="7224713" y="4538663"/>
          <p14:tracePt t="78469" x="7212013" y="4538663"/>
          <p14:tracePt t="78477" x="7205663" y="4538663"/>
          <p14:tracePt t="78485" x="7188200" y="4538663"/>
          <p14:tracePt t="78493" x="7170738" y="4538663"/>
          <p14:tracePt t="78501" x="7140575" y="4538663"/>
          <p14:tracePt t="78509" x="7116763" y="4538663"/>
          <p14:tracePt t="78517" x="7092950" y="4538663"/>
          <p14:tracePt t="78525" x="7075488" y="4538663"/>
          <p14:tracePt t="78533" x="7050088" y="4538663"/>
          <p14:tracePt t="78541" x="7038975" y="4538663"/>
          <p14:tracePt t="78557" x="7032625" y="4538663"/>
          <p14:tracePt t="78605" x="7026275" y="4538663"/>
          <p14:tracePt t="78637" x="7015163" y="4527550"/>
          <p14:tracePt t="78645" x="7015163" y="4521200"/>
          <p14:tracePt t="78653" x="7015163" y="4514850"/>
          <p14:tracePt t="78661" x="7015163" y="4510088"/>
          <p14:tracePt t="78669" x="7015163" y="4497388"/>
          <p14:tracePt t="78677" x="7008813" y="4486275"/>
          <p14:tracePt t="78685" x="7002463" y="4473575"/>
          <p14:tracePt t="78693" x="7002463" y="4456113"/>
          <p14:tracePt t="78701" x="6997700" y="4443413"/>
          <p14:tracePt t="78709" x="6991350" y="4437063"/>
          <p14:tracePt t="78717" x="6991350" y="4432300"/>
          <p14:tracePt t="78725" x="6985000" y="4419600"/>
          <p14:tracePt t="78733" x="6978650" y="4419600"/>
          <p14:tracePt t="78741" x="6973888" y="4413250"/>
          <p14:tracePt t="78853" x="6967538" y="4413250"/>
          <p14:tracePt t="78877" x="6967538" y="4408488"/>
          <p14:tracePt t="78981" x="6954838" y="4402138"/>
          <p14:tracePt t="79021" x="6948488" y="4402138"/>
          <p14:tracePt t="79773" x="6937375" y="4402138"/>
          <p14:tracePt t="79781" x="6931025" y="4395788"/>
          <p14:tracePt t="79789" x="6919913" y="4384675"/>
          <p14:tracePt t="79797" x="6913563" y="4378325"/>
          <p14:tracePt t="79805" x="6900863" y="4371975"/>
          <p14:tracePt t="79813" x="6889750" y="4359275"/>
          <p14:tracePt t="79829" x="6877050" y="4348163"/>
          <p14:tracePt t="79893" x="6877050" y="4335463"/>
          <p14:tracePt t="79901" x="6870700" y="4335463"/>
          <p14:tracePt t="79925" x="6870700" y="4330700"/>
          <p14:tracePt t="79949" x="6870700" y="4324350"/>
          <p14:tracePt t="80045" x="6877050" y="4324350"/>
          <p14:tracePt t="80053" x="6883400" y="4324350"/>
          <p14:tracePt t="80061" x="6883400" y="4318000"/>
          <p14:tracePt t="80069" x="6889750" y="4318000"/>
          <p14:tracePt t="80085" x="6896100" y="4318000"/>
          <p14:tracePt t="80093" x="6900863" y="4318000"/>
          <p14:tracePt t="80117" x="6907213" y="4318000"/>
          <p14:tracePt t="80125" x="6913563" y="4318000"/>
          <p14:tracePt t="80133" x="6919913" y="4318000"/>
          <p14:tracePt t="80141" x="6924675" y="4318000"/>
          <p14:tracePt t="80149" x="6937375" y="4318000"/>
          <p14:tracePt t="80157" x="6948488" y="4318000"/>
          <p14:tracePt t="80165" x="6967538" y="4318000"/>
          <p14:tracePt t="80173" x="6991350" y="4318000"/>
          <p14:tracePt t="80181" x="7015163" y="4318000"/>
          <p14:tracePt t="80189" x="7038975" y="4318000"/>
          <p14:tracePt t="80197" x="7056438" y="4318000"/>
          <p14:tracePt t="80205" x="7062788" y="4311650"/>
          <p14:tracePt t="80229" x="7069138" y="4306888"/>
          <p14:tracePt t="80253" x="7080250" y="4306888"/>
          <p14:tracePt t="80261" x="7099300" y="4300538"/>
          <p14:tracePt t="80269" x="7116763" y="4300538"/>
          <p14:tracePt t="80277" x="7127875" y="4300538"/>
          <p14:tracePt t="80285" x="7140575" y="4300538"/>
          <p14:tracePt t="80293" x="7153275" y="4300538"/>
          <p14:tracePt t="80301" x="7158038" y="4300538"/>
          <p14:tracePt t="80357" x="7164388" y="4300538"/>
          <p14:tracePt t="80365" x="7177088" y="4300538"/>
          <p14:tracePt t="80373" x="7188200" y="4300538"/>
          <p14:tracePt t="80381" x="7205663" y="4300538"/>
          <p14:tracePt t="80389" x="7235825" y="4287838"/>
          <p14:tracePt t="80397" x="7254875" y="4281488"/>
          <p14:tracePt t="80405" x="7265988" y="4281488"/>
          <p14:tracePt t="80413" x="7278688" y="4281488"/>
          <p14:tracePt t="80421" x="7289800" y="4281488"/>
          <p14:tracePt t="80493" x="7296150" y="4281488"/>
          <p14:tracePt t="80501" x="7302500" y="4281488"/>
          <p14:tracePt t="80541" x="7307263" y="4281488"/>
          <p14:tracePt t="80813" x="7302500" y="4281488"/>
          <p14:tracePt t="80821" x="7283450" y="4281488"/>
          <p14:tracePt t="80829" x="7272338" y="4281488"/>
          <p14:tracePt t="80837" x="7259638" y="4281488"/>
          <p14:tracePt t="80845" x="7242175" y="4281488"/>
          <p14:tracePt t="80861" x="7235825" y="4281488"/>
          <p14:tracePt t="80869" x="7231063" y="4281488"/>
          <p14:tracePt t="80917" x="7224713" y="4281488"/>
          <p14:tracePt t="80925" x="7218363" y="4281488"/>
          <p14:tracePt t="80941" x="7194550" y="4281488"/>
          <p14:tracePt t="80949" x="7170738" y="4281488"/>
          <p14:tracePt t="80957" x="7140575" y="4281488"/>
          <p14:tracePt t="80965" x="7116763" y="4281488"/>
          <p14:tracePt t="80973" x="7086600" y="4281488"/>
          <p14:tracePt t="80981" x="7069138" y="4281488"/>
          <p14:tracePt t="80989" x="7062788" y="4281488"/>
          <p14:tracePt t="81005" x="7056438" y="4281488"/>
          <p14:tracePt t="81029" x="7050088" y="4281488"/>
          <p14:tracePt t="81053" x="7045325" y="4281488"/>
          <p14:tracePt t="81061" x="7038975" y="4281488"/>
          <p14:tracePt t="81277" x="7045325" y="4281488"/>
          <p14:tracePt t="81285" x="7056438" y="4281488"/>
          <p14:tracePt t="81293" x="7069138" y="4281488"/>
          <p14:tracePt t="81301" x="7080250" y="4281488"/>
          <p14:tracePt t="81309" x="7092950" y="4281488"/>
          <p14:tracePt t="81317" x="7099300" y="4281488"/>
          <p14:tracePt t="81325" x="7104063" y="4281488"/>
          <p14:tracePt t="81381" x="7110413" y="4281488"/>
          <p14:tracePt t="81469" x="7110413" y="4287838"/>
          <p14:tracePt t="81477" x="7123113" y="4294188"/>
          <p14:tracePt t="81485" x="7123113" y="4306888"/>
          <p14:tracePt t="81637" x="7127875" y="4311650"/>
          <p14:tracePt t="81685" x="7127875" y="4306888"/>
          <p14:tracePt t="81693" x="7127875" y="4300538"/>
          <p14:tracePt t="84933" x="7127875" y="4294188"/>
          <p14:tracePt t="84973" x="7123113" y="4294188"/>
          <p14:tracePt t="84981" x="7110413" y="4294188"/>
          <p14:tracePt t="84989" x="7086600" y="4294188"/>
          <p14:tracePt t="84997" x="7038975" y="4281488"/>
          <p14:tracePt t="85005" x="7021513" y="4276725"/>
          <p14:tracePt t="85013" x="7015163" y="4276725"/>
          <p14:tracePt t="85029" x="7008813" y="4276725"/>
          <p14:tracePt t="85069" x="7002463" y="4276725"/>
          <p14:tracePt t="85077" x="6997700" y="4276725"/>
          <p14:tracePt t="85085" x="6991350" y="4276725"/>
          <p14:tracePt t="85093" x="6967538" y="4276725"/>
          <p14:tracePt t="85101" x="6913563" y="4276725"/>
          <p14:tracePt t="85109" x="6859588" y="4287838"/>
          <p14:tracePt t="85117" x="6788150" y="4306888"/>
          <p14:tracePt t="85125" x="6721475" y="4324350"/>
          <p14:tracePt t="85133" x="6656388" y="4348163"/>
          <p14:tracePt t="85141" x="6589713" y="4378325"/>
          <p14:tracePt t="85149" x="6530975" y="4395788"/>
          <p14:tracePt t="85157" x="6483350" y="4413250"/>
          <p14:tracePt t="85165" x="6429375" y="4425950"/>
          <p14:tracePt t="85173" x="6381750" y="4443413"/>
          <p14:tracePt t="85181" x="6338888" y="4456113"/>
          <p14:tracePt t="85189" x="6291263" y="4479925"/>
          <p14:tracePt t="85197" x="6243638" y="4503738"/>
          <p14:tracePt t="85205" x="6219825" y="4510088"/>
          <p14:tracePt t="85213" x="6183313" y="4521200"/>
          <p14:tracePt t="85221" x="6153150" y="4533900"/>
          <p14:tracePt t="85229" x="6142038" y="4538663"/>
          <p14:tracePt t="85237" x="6129338" y="4545013"/>
          <p14:tracePt t="85245" x="6118225" y="4551363"/>
          <p14:tracePt t="85253" x="6111875" y="4551363"/>
          <p14:tracePt t="85261" x="6081713" y="4564063"/>
          <p14:tracePt t="85269" x="6057900" y="4568825"/>
          <p14:tracePt t="85277" x="6027738" y="4568825"/>
          <p14:tracePt t="85285" x="5969000" y="4575175"/>
          <p14:tracePt t="85293" x="5891213" y="4581525"/>
          <p14:tracePt t="85301" x="5818188" y="4581525"/>
          <p14:tracePt t="85309" x="5740400" y="4581525"/>
          <p14:tracePt t="85317" x="5657850" y="4581525"/>
          <p14:tracePt t="85325" x="5591175" y="4581525"/>
          <p14:tracePt t="85333" x="5519738" y="4581525"/>
          <p14:tracePt t="85341" x="5472113" y="4581525"/>
          <p14:tracePt t="85349" x="5435600" y="4581525"/>
          <p14:tracePt t="85357" x="5407025" y="4581525"/>
          <p14:tracePt t="85365" x="5394325" y="4581525"/>
          <p14:tracePt t="85373" x="5387975" y="4581525"/>
          <p14:tracePt t="85381" x="5381625" y="4581525"/>
          <p14:tracePt t="85389" x="5376863" y="4581525"/>
          <p14:tracePt t="85397" x="5370513" y="4581525"/>
          <p14:tracePt t="85421" x="5364163" y="4581525"/>
          <p14:tracePt t="85429" x="5357813" y="4581525"/>
          <p14:tracePt t="85533" x="5346700" y="4581525"/>
          <p14:tracePt t="85541" x="5346700" y="4575175"/>
          <p14:tracePt t="85573" x="5346700" y="4568825"/>
          <p14:tracePt t="85581" x="5346700" y="4564063"/>
          <p14:tracePt t="85637" x="5346700" y="4557713"/>
          <p14:tracePt t="85645" x="5346700" y="4551363"/>
          <p14:tracePt t="85661" x="5334000" y="4545013"/>
          <p14:tracePt t="85669" x="5334000" y="4533900"/>
          <p14:tracePt t="85685" x="5334000" y="4527550"/>
          <p14:tracePt t="85701" x="5334000" y="4514850"/>
          <p14:tracePt t="85973" x="5334000" y="4510088"/>
          <p14:tracePt t="86045" x="5329238" y="4497388"/>
          <p14:tracePt t="86061" x="5322888" y="4486275"/>
          <p14:tracePt t="86077" x="5322888" y="4479925"/>
          <p14:tracePt t="86085" x="5322888" y="4473575"/>
          <p14:tracePt t="86093" x="5322888" y="4467225"/>
          <p14:tracePt t="86101" x="5322888" y="4462463"/>
          <p14:tracePt t="86109" x="5322888" y="4456113"/>
          <p14:tracePt t="86117" x="5322888" y="4449763"/>
          <p14:tracePt t="86133" x="5322888" y="4443413"/>
          <p14:tracePt t="86149" x="5322888" y="4437063"/>
          <p14:tracePt t="86189" x="5322888" y="4432300"/>
          <p14:tracePt t="86213" x="5322888" y="4425950"/>
          <p14:tracePt t="86229" x="5322888" y="4419600"/>
          <p14:tracePt t="86253" x="5322888" y="4413250"/>
          <p14:tracePt t="86269" x="5322888" y="4408488"/>
          <p14:tracePt t="87085" x="5316538" y="4402138"/>
          <p14:tracePt t="87093" x="5310188" y="4402138"/>
          <p14:tracePt t="87101" x="5303838" y="4402138"/>
          <p14:tracePt t="87109" x="5275263" y="4395788"/>
          <p14:tracePt t="87117" x="5238750" y="4384675"/>
          <p14:tracePt t="87125" x="5191125" y="4378325"/>
          <p14:tracePt t="87133" x="5124450" y="4365625"/>
          <p14:tracePt t="87141" x="5046663" y="4348163"/>
          <p14:tracePt t="87149" x="4951413" y="4324350"/>
          <p14:tracePt t="87157" x="4826000" y="4300538"/>
          <p14:tracePt t="87165" x="4670425" y="4270375"/>
          <p14:tracePt t="87173" x="4497388" y="4233863"/>
          <p14:tracePt t="87181" x="4287838" y="4192588"/>
          <p14:tracePt t="87189" x="4019550" y="4132263"/>
          <p14:tracePt t="87197" x="3713163" y="4067175"/>
          <p14:tracePt t="87205" x="3438525" y="4006850"/>
          <p14:tracePt t="87213" x="3146425" y="3917950"/>
          <p14:tracePt t="87221" x="2882900" y="3810000"/>
          <p14:tracePt t="87229" x="2619375" y="3708400"/>
          <p14:tracePt t="87237" x="2349500" y="3582988"/>
          <p14:tracePt t="87245" x="2111375" y="3444875"/>
          <p14:tracePt t="87253" x="1919288" y="3313113"/>
          <p14:tracePt t="87261" x="1739900" y="3187700"/>
          <p14:tracePt t="87269" x="1620838" y="3086100"/>
          <p14:tracePt t="87277" x="1519238" y="2978150"/>
          <p14:tracePt t="87285" x="1428750" y="2846388"/>
          <p14:tracePt t="87293" x="1346200" y="2714625"/>
          <p14:tracePt t="87301" x="1273175" y="2608263"/>
          <p14:tracePt t="87309" x="1184275" y="2446338"/>
          <p14:tracePt t="87317" x="1112838" y="2320925"/>
          <p14:tracePt t="87325" x="1028700" y="2189163"/>
          <p14:tracePt t="87333" x="933450" y="2057400"/>
          <p14:tracePt t="87341" x="855663" y="1943100"/>
          <p14:tracePt t="87349" x="782638" y="1854200"/>
          <p14:tracePt t="87357" x="706438" y="1763713"/>
          <p14:tracePt t="87365" x="628650" y="1692275"/>
          <p14:tracePt t="87373" x="568325" y="1620838"/>
          <p14:tracePt t="87381" x="514350" y="1549400"/>
          <p14:tracePt t="87389" x="460375" y="1452563"/>
          <p14:tracePt t="87397" x="412750" y="1363663"/>
          <p14:tracePt t="87405" x="376238" y="1273175"/>
          <p14:tracePt t="87413" x="322263" y="1154113"/>
          <p14:tracePt t="87421" x="269875" y="1016000"/>
          <p14:tracePt t="87429" x="203200" y="879475"/>
          <p14:tracePt t="87437" x="173038" y="777875"/>
          <p14:tracePt t="87445" x="138113" y="706438"/>
          <p14:tracePt t="87453" x="131763" y="657225"/>
          <p14:tracePt t="87461" x="119063" y="615950"/>
          <p14:tracePt t="87469" x="119063" y="579438"/>
          <p14:tracePt t="87477" x="119063" y="561975"/>
          <p14:tracePt t="87485" x="107950" y="531813"/>
          <p14:tracePt t="87493" x="101600" y="490538"/>
          <p14:tracePt t="87501" x="101600" y="466725"/>
          <p14:tracePt t="87509" x="95250" y="423863"/>
          <p14:tracePt t="87517" x="77788" y="382588"/>
          <p14:tracePt t="87525" x="60325" y="341313"/>
          <p14:tracePt t="87533" x="47625" y="304800"/>
          <p14:tracePt t="87541" x="36513" y="263525"/>
          <p14:tracePt t="87549" x="30163" y="220663"/>
          <p14:tracePt t="87557" x="30163" y="196850"/>
          <p14:tracePt t="87565" x="17463" y="149225"/>
          <p14:tracePt t="87573" x="6350" y="114300"/>
        </p14:tracePtLst>
      </p14:laserTraceLst>
    </p:ext>
  </p:extLs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3576;p44">
            <a:extLst>
              <a:ext uri="{FF2B5EF4-FFF2-40B4-BE49-F238E27FC236}">
                <a16:creationId xmlns:a16="http://schemas.microsoft.com/office/drawing/2014/main" id="{831F51D7-74A0-4291-BC9E-7B931A21094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82875" y="2504803"/>
            <a:ext cx="4722223" cy="23790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800" dirty="0">
                <a:latin typeface="Kozuka Gothic Pro H" panose="020B0800000000000000" pitchFamily="34" charset="-128"/>
                <a:ea typeface="Kozuka Gothic Pro H" panose="020B0800000000000000" pitchFamily="34" charset="-128"/>
              </a:rPr>
              <a:t>Gantt Chart</a:t>
            </a:r>
            <a:endParaRPr lang="en-US" sz="4800" dirty="0">
              <a:latin typeface="Kozuka Gothic Pro H" panose="020B0800000000000000" pitchFamily="34" charset="-128"/>
              <a:ea typeface="Kozuka Gothic Pro H" panose="020B0800000000000000" pitchFamily="34" charset="-128"/>
            </a:endParaRPr>
          </a:p>
        </p:txBody>
      </p:sp>
      <p:sp>
        <p:nvSpPr>
          <p:cNvPr id="17" name="Google Shape;3578;p44">
            <a:extLst>
              <a:ext uri="{FF2B5EF4-FFF2-40B4-BE49-F238E27FC236}">
                <a16:creationId xmlns:a16="http://schemas.microsoft.com/office/drawing/2014/main" id="{A93A1757-2B8D-4167-8620-C602FD31F2E9}"/>
              </a:ext>
            </a:extLst>
          </p:cNvPr>
          <p:cNvSpPr txBox="1">
            <a:spLocks/>
          </p:cNvSpPr>
          <p:nvPr/>
        </p:nvSpPr>
        <p:spPr>
          <a:xfrm>
            <a:off x="4482875" y="608250"/>
            <a:ext cx="19977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10000" dirty="0">
                <a:solidFill>
                  <a:schemeClr val="accent4"/>
                </a:solidFill>
                <a:latin typeface="Righteous"/>
                <a:sym typeface="Righteous"/>
              </a:rPr>
              <a:t>08</a:t>
            </a:r>
          </a:p>
        </p:txBody>
      </p:sp>
    </p:spTree>
    <p:extLst>
      <p:ext uri="{BB962C8B-B14F-4D97-AF65-F5344CB8AC3E}">
        <p14:creationId xmlns:p14="http://schemas.microsoft.com/office/powerpoint/2010/main" val="138600696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Shape 3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7" name="Google Shape;3547;p42"/>
          <p:cNvSpPr txBox="1">
            <a:spLocks noGrp="1"/>
          </p:cNvSpPr>
          <p:nvPr>
            <p:ph type="title"/>
          </p:nvPr>
        </p:nvSpPr>
        <p:spPr>
          <a:xfrm>
            <a:off x="720000" y="2146711"/>
            <a:ext cx="2390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1"/>
                </a:solidFill>
                <a:latin typeface="Kozuka Gothic Pro H" panose="020B0800000000000000" pitchFamily="34" charset="-128"/>
                <a:ea typeface="Kozuka Gothic Pro H" panose="020B0800000000000000" pitchFamily="34" charset="-128"/>
              </a:rPr>
              <a:t>Project Overview</a:t>
            </a:r>
          </a:p>
        </p:txBody>
      </p:sp>
      <p:sp>
        <p:nvSpPr>
          <p:cNvPr id="3548" name="Google Shape;3548;p42"/>
          <p:cNvSpPr txBox="1">
            <a:spLocks noGrp="1"/>
          </p:cNvSpPr>
          <p:nvPr>
            <p:ph type="title" idx="2"/>
          </p:nvPr>
        </p:nvSpPr>
        <p:spPr>
          <a:xfrm>
            <a:off x="720000" y="1495766"/>
            <a:ext cx="23904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4"/>
                </a:solidFill>
              </a:rPr>
              <a:t>01</a:t>
            </a:r>
            <a:endParaRPr dirty="0">
              <a:solidFill>
                <a:schemeClr val="accent4"/>
              </a:solidFill>
            </a:endParaRPr>
          </a:p>
        </p:txBody>
      </p:sp>
      <p:sp>
        <p:nvSpPr>
          <p:cNvPr id="3550" name="Google Shape;3550;p42"/>
          <p:cNvSpPr txBox="1">
            <a:spLocks noGrp="1"/>
          </p:cNvSpPr>
          <p:nvPr>
            <p:ph type="title" idx="3"/>
          </p:nvPr>
        </p:nvSpPr>
        <p:spPr>
          <a:xfrm>
            <a:off x="3376800" y="2146711"/>
            <a:ext cx="2390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1"/>
                </a:solidFill>
                <a:latin typeface="Kozuka Gothic Pro H" panose="020B0800000000000000" pitchFamily="34" charset="-128"/>
                <a:ea typeface="Kozuka Gothic Pro H" panose="020B0800000000000000" pitchFamily="34" charset="-128"/>
              </a:rPr>
              <a:t>Business Case</a:t>
            </a:r>
          </a:p>
        </p:txBody>
      </p:sp>
      <p:sp>
        <p:nvSpPr>
          <p:cNvPr id="3551" name="Google Shape;3551;p42"/>
          <p:cNvSpPr txBox="1">
            <a:spLocks noGrp="1"/>
          </p:cNvSpPr>
          <p:nvPr>
            <p:ph type="title" idx="4"/>
          </p:nvPr>
        </p:nvSpPr>
        <p:spPr>
          <a:xfrm>
            <a:off x="3376800" y="1495766"/>
            <a:ext cx="23904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4"/>
                </a:solidFill>
              </a:rPr>
              <a:t>02</a:t>
            </a:r>
            <a:endParaRPr dirty="0">
              <a:solidFill>
                <a:schemeClr val="accent4"/>
              </a:solidFill>
            </a:endParaRPr>
          </a:p>
        </p:txBody>
      </p:sp>
      <p:sp>
        <p:nvSpPr>
          <p:cNvPr id="3553" name="Google Shape;3553;p42"/>
          <p:cNvSpPr txBox="1">
            <a:spLocks noGrp="1"/>
          </p:cNvSpPr>
          <p:nvPr>
            <p:ph type="title" idx="6"/>
          </p:nvPr>
        </p:nvSpPr>
        <p:spPr>
          <a:xfrm>
            <a:off x="6033600" y="2146711"/>
            <a:ext cx="2390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>
                <a:solidFill>
                  <a:schemeClr val="accent1"/>
                </a:solidFill>
                <a:latin typeface="Kozuka Gothic Pro H" panose="020B0800000000000000" pitchFamily="34" charset="-128"/>
                <a:ea typeface="Kozuka Gothic Pro H" panose="020B0800000000000000" pitchFamily="34" charset="-128"/>
              </a:rPr>
              <a:t>Stakeholder Register</a:t>
            </a:r>
          </a:p>
        </p:txBody>
      </p:sp>
      <p:sp>
        <p:nvSpPr>
          <p:cNvPr id="3554" name="Google Shape;3554;p42"/>
          <p:cNvSpPr txBox="1">
            <a:spLocks noGrp="1"/>
          </p:cNvSpPr>
          <p:nvPr>
            <p:ph type="title" idx="7"/>
          </p:nvPr>
        </p:nvSpPr>
        <p:spPr>
          <a:xfrm>
            <a:off x="6033600" y="1495766"/>
            <a:ext cx="23904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4"/>
                </a:solidFill>
              </a:rPr>
              <a:t>03</a:t>
            </a:r>
            <a:endParaRPr dirty="0">
              <a:solidFill>
                <a:schemeClr val="accent4"/>
              </a:solidFill>
            </a:endParaRPr>
          </a:p>
        </p:txBody>
      </p:sp>
      <p:sp>
        <p:nvSpPr>
          <p:cNvPr id="3556" name="Google Shape;3556;p42"/>
          <p:cNvSpPr txBox="1">
            <a:spLocks noGrp="1"/>
          </p:cNvSpPr>
          <p:nvPr>
            <p:ph type="title" idx="9"/>
          </p:nvPr>
        </p:nvSpPr>
        <p:spPr>
          <a:xfrm>
            <a:off x="412971" y="3664672"/>
            <a:ext cx="3004457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>
                <a:solidFill>
                  <a:schemeClr val="accent1"/>
                </a:solidFill>
                <a:latin typeface="Kozuka Gothic Pro H" panose="020B0800000000000000" pitchFamily="34" charset="-128"/>
                <a:ea typeface="Kozuka Gothic Pro H" panose="020B0800000000000000" pitchFamily="34" charset="-128"/>
              </a:rPr>
              <a:t>Project Charter</a:t>
            </a:r>
          </a:p>
        </p:txBody>
      </p:sp>
      <p:sp>
        <p:nvSpPr>
          <p:cNvPr id="3557" name="Google Shape;3557;p42"/>
          <p:cNvSpPr txBox="1">
            <a:spLocks noGrp="1"/>
          </p:cNvSpPr>
          <p:nvPr>
            <p:ph type="title" idx="13"/>
          </p:nvPr>
        </p:nvSpPr>
        <p:spPr>
          <a:xfrm>
            <a:off x="720000" y="2988518"/>
            <a:ext cx="23904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4"/>
                </a:solidFill>
              </a:rPr>
              <a:t>04</a:t>
            </a:r>
            <a:endParaRPr dirty="0">
              <a:solidFill>
                <a:schemeClr val="accent4"/>
              </a:solidFill>
            </a:endParaRPr>
          </a:p>
        </p:txBody>
      </p:sp>
      <p:sp>
        <p:nvSpPr>
          <p:cNvPr id="3559" name="Google Shape;3559;p42"/>
          <p:cNvSpPr txBox="1">
            <a:spLocks noGrp="1"/>
          </p:cNvSpPr>
          <p:nvPr>
            <p:ph type="title" idx="15"/>
          </p:nvPr>
        </p:nvSpPr>
        <p:spPr>
          <a:xfrm>
            <a:off x="3376800" y="3664672"/>
            <a:ext cx="2390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>
                <a:solidFill>
                  <a:schemeClr val="accent1"/>
                </a:solidFill>
                <a:latin typeface="Kozuka Gothic Pro H" panose="020B0800000000000000" pitchFamily="34" charset="-128"/>
                <a:ea typeface="Kozuka Gothic Pro H" panose="020B0800000000000000" pitchFamily="34" charset="-128"/>
              </a:rPr>
              <a:t>Kick-off Meeting</a:t>
            </a:r>
            <a:endParaRPr dirty="0">
              <a:solidFill>
                <a:schemeClr val="accent1"/>
              </a:solidFill>
              <a:latin typeface="Kozuka Gothic Pro H" panose="020B0800000000000000" pitchFamily="34" charset="-128"/>
              <a:ea typeface="Kozuka Gothic Pro H" panose="020B0800000000000000" pitchFamily="34" charset="-128"/>
            </a:endParaRPr>
          </a:p>
        </p:txBody>
      </p:sp>
      <p:sp>
        <p:nvSpPr>
          <p:cNvPr id="3560" name="Google Shape;3560;p42"/>
          <p:cNvSpPr txBox="1">
            <a:spLocks noGrp="1"/>
          </p:cNvSpPr>
          <p:nvPr>
            <p:ph type="title" idx="16"/>
          </p:nvPr>
        </p:nvSpPr>
        <p:spPr>
          <a:xfrm>
            <a:off x="3376800" y="2988518"/>
            <a:ext cx="23904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4"/>
                </a:solidFill>
              </a:rPr>
              <a:t>05</a:t>
            </a:r>
            <a:endParaRPr dirty="0">
              <a:solidFill>
                <a:schemeClr val="accent4"/>
              </a:solidFill>
            </a:endParaRPr>
          </a:p>
        </p:txBody>
      </p:sp>
      <p:sp>
        <p:nvSpPr>
          <p:cNvPr id="3562" name="Google Shape;3562;p42"/>
          <p:cNvSpPr txBox="1">
            <a:spLocks noGrp="1"/>
          </p:cNvSpPr>
          <p:nvPr>
            <p:ph type="title" idx="18"/>
          </p:nvPr>
        </p:nvSpPr>
        <p:spPr>
          <a:xfrm>
            <a:off x="6033600" y="3664672"/>
            <a:ext cx="2390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>
                <a:solidFill>
                  <a:schemeClr val="accent1"/>
                </a:solidFill>
                <a:latin typeface="Kozuka Gothic Pro H" panose="020B0800000000000000" pitchFamily="34" charset="-128"/>
                <a:ea typeface="Kozuka Gothic Pro H" panose="020B0800000000000000" pitchFamily="34" charset="-128"/>
              </a:rPr>
              <a:t>Scope Statement</a:t>
            </a:r>
          </a:p>
        </p:txBody>
      </p:sp>
      <p:sp>
        <p:nvSpPr>
          <p:cNvPr id="3563" name="Google Shape;3563;p42"/>
          <p:cNvSpPr txBox="1">
            <a:spLocks noGrp="1"/>
          </p:cNvSpPr>
          <p:nvPr>
            <p:ph type="title" idx="19"/>
          </p:nvPr>
        </p:nvSpPr>
        <p:spPr>
          <a:xfrm>
            <a:off x="6033600" y="2988518"/>
            <a:ext cx="23904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  <p:sp>
        <p:nvSpPr>
          <p:cNvPr id="3565" name="Google Shape;3565;p42"/>
          <p:cNvSpPr txBox="1">
            <a:spLocks noGrp="1"/>
          </p:cNvSpPr>
          <p:nvPr>
            <p:ph type="title" idx="21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Kozuka Gothic Pro H" panose="020B0800000000000000" pitchFamily="34" charset="-128"/>
                <a:ea typeface="Kozuka Gothic Pro H" panose="020B0800000000000000" pitchFamily="34" charset="-128"/>
              </a:rPr>
              <a:t>Table of contents (1 of 2)</a:t>
            </a:r>
          </a:p>
        </p:txBody>
      </p:sp>
    </p:spTree>
    <p:extLst>
      <p:ext uri="{BB962C8B-B14F-4D97-AF65-F5344CB8AC3E}">
        <p14:creationId xmlns:p14="http://schemas.microsoft.com/office/powerpoint/2010/main" val="199417302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5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5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5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5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5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5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5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47" grpId="0"/>
      <p:bldP spid="3548" grpId="0"/>
      <p:bldP spid="3550" grpId="0"/>
      <p:bldP spid="3551" grpId="0"/>
      <p:bldP spid="3553" grpId="0"/>
      <p:bldP spid="3554" grpId="0"/>
      <p:bldP spid="3556" grpId="0"/>
      <p:bldP spid="3557" grpId="0"/>
      <p:bldP spid="3559" grpId="0"/>
      <p:bldP spid="3560" grpId="0"/>
      <p:bldP spid="3562" grpId="0"/>
      <p:bldP spid="356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4373;p61">
            <a:extLst>
              <a:ext uri="{FF2B5EF4-FFF2-40B4-BE49-F238E27FC236}">
                <a16:creationId xmlns:a16="http://schemas.microsoft.com/office/drawing/2014/main" id="{598D36A1-2239-46C9-B207-27629A238EE8}"/>
              </a:ext>
            </a:extLst>
          </p:cNvPr>
          <p:cNvSpPr/>
          <p:nvPr/>
        </p:nvSpPr>
        <p:spPr>
          <a:xfrm rot="6983003">
            <a:off x="2564839" y="-2212211"/>
            <a:ext cx="223250" cy="10651071"/>
          </a:xfrm>
          <a:custGeom>
            <a:avLst/>
            <a:gdLst/>
            <a:ahLst/>
            <a:cxnLst/>
            <a:rect l="l" t="t" r="r" b="b"/>
            <a:pathLst>
              <a:path w="8930" h="215622" extrusionOk="0">
                <a:moveTo>
                  <a:pt x="8216" y="208836"/>
                </a:moveTo>
                <a:lnTo>
                  <a:pt x="8216" y="23098"/>
                </a:lnTo>
                <a:lnTo>
                  <a:pt x="8216" y="0"/>
                </a:lnTo>
                <a:lnTo>
                  <a:pt x="0" y="0"/>
                </a:lnTo>
                <a:lnTo>
                  <a:pt x="5001" y="215622"/>
                </a:lnTo>
                <a:lnTo>
                  <a:pt x="8930" y="215622"/>
                </a:lnTo>
                <a:close/>
              </a:path>
            </a:pathLst>
          </a:custGeom>
          <a:solidFill>
            <a:srgbClr val="FFA09C"/>
          </a:solidFill>
          <a:ln>
            <a:noFill/>
          </a:ln>
        </p:spPr>
      </p:sp>
      <p:sp>
        <p:nvSpPr>
          <p:cNvPr id="35" name="Google Shape;4373;p61">
            <a:extLst>
              <a:ext uri="{FF2B5EF4-FFF2-40B4-BE49-F238E27FC236}">
                <a16:creationId xmlns:a16="http://schemas.microsoft.com/office/drawing/2014/main" id="{49C92EDB-6D56-4780-B424-B199EB7C8F34}"/>
              </a:ext>
            </a:extLst>
          </p:cNvPr>
          <p:cNvSpPr/>
          <p:nvPr/>
        </p:nvSpPr>
        <p:spPr>
          <a:xfrm rot="4433082">
            <a:off x="4149801" y="-3558981"/>
            <a:ext cx="223250" cy="10651071"/>
          </a:xfrm>
          <a:custGeom>
            <a:avLst/>
            <a:gdLst/>
            <a:ahLst/>
            <a:cxnLst/>
            <a:rect l="l" t="t" r="r" b="b"/>
            <a:pathLst>
              <a:path w="8930" h="215622" extrusionOk="0">
                <a:moveTo>
                  <a:pt x="8216" y="208836"/>
                </a:moveTo>
                <a:lnTo>
                  <a:pt x="8216" y="23098"/>
                </a:lnTo>
                <a:lnTo>
                  <a:pt x="8216" y="0"/>
                </a:lnTo>
                <a:lnTo>
                  <a:pt x="0" y="0"/>
                </a:lnTo>
                <a:lnTo>
                  <a:pt x="5001" y="215622"/>
                </a:lnTo>
                <a:lnTo>
                  <a:pt x="8930" y="215622"/>
                </a:lnTo>
                <a:close/>
              </a:path>
            </a:pathLst>
          </a:custGeom>
          <a:solidFill>
            <a:srgbClr val="FFA09C"/>
          </a:solidFill>
          <a:ln>
            <a:noFill/>
          </a:ln>
        </p:spPr>
      </p:sp>
      <p:sp>
        <p:nvSpPr>
          <p:cNvPr id="4373" name="Google Shape;4373;p61"/>
          <p:cNvSpPr/>
          <p:nvPr/>
        </p:nvSpPr>
        <p:spPr>
          <a:xfrm rot="665374">
            <a:off x="5596520" y="-81105"/>
            <a:ext cx="223250" cy="5390550"/>
          </a:xfrm>
          <a:custGeom>
            <a:avLst/>
            <a:gdLst/>
            <a:ahLst/>
            <a:cxnLst/>
            <a:rect l="l" t="t" r="r" b="b"/>
            <a:pathLst>
              <a:path w="8930" h="215622" extrusionOk="0">
                <a:moveTo>
                  <a:pt x="8216" y="208836"/>
                </a:moveTo>
                <a:lnTo>
                  <a:pt x="8216" y="23098"/>
                </a:lnTo>
                <a:lnTo>
                  <a:pt x="8216" y="0"/>
                </a:lnTo>
                <a:lnTo>
                  <a:pt x="0" y="0"/>
                </a:lnTo>
                <a:lnTo>
                  <a:pt x="5001" y="215622"/>
                </a:lnTo>
                <a:lnTo>
                  <a:pt x="8930" y="215622"/>
                </a:lnTo>
                <a:close/>
              </a:path>
            </a:pathLst>
          </a:custGeom>
          <a:solidFill>
            <a:srgbClr val="FFA09C"/>
          </a:solidFill>
          <a:ln>
            <a:noFill/>
          </a:ln>
        </p:spPr>
      </p:sp>
      <p:sp>
        <p:nvSpPr>
          <p:cNvPr id="34" name="Google Shape;4430;p63">
            <a:extLst>
              <a:ext uri="{FF2B5EF4-FFF2-40B4-BE49-F238E27FC236}">
                <a16:creationId xmlns:a16="http://schemas.microsoft.com/office/drawing/2014/main" id="{294A2F97-C070-4013-A6A1-B0ECFC17ECF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1144" y="74089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Kozuka Gothic Pro H" panose="020B0800000000000000" pitchFamily="34" charset="-128"/>
                <a:ea typeface="Kozuka Gothic Pro H" panose="020B0800000000000000" pitchFamily="34" charset="-128"/>
              </a:rPr>
              <a:t>Gantt Chart</a:t>
            </a:r>
            <a:r>
              <a:rPr lang="ar-SA" dirty="0">
                <a:solidFill>
                  <a:schemeClr val="dk1"/>
                </a:solidFill>
                <a:latin typeface="Kozuka Gothic Pro H" panose="020B0800000000000000" pitchFamily="34" charset="-128"/>
                <a:ea typeface="Kozuka Gothic Pro H" panose="020B0800000000000000" pitchFamily="34" charset="-128"/>
              </a:rPr>
              <a:t> </a:t>
            </a:r>
            <a:r>
              <a:rPr lang="en-US" dirty="0">
                <a:solidFill>
                  <a:schemeClr val="dk1"/>
                </a:solidFill>
                <a:latin typeface="Kozuka Gothic Pro H" panose="020B0800000000000000" pitchFamily="34" charset="-128"/>
                <a:ea typeface="Kozuka Gothic Pro H" panose="020B0800000000000000" pitchFamily="34" charset="-128"/>
              </a:rPr>
              <a:t>(1 of 2)</a:t>
            </a:r>
          </a:p>
        </p:txBody>
      </p:sp>
      <p:pic>
        <p:nvPicPr>
          <p:cNvPr id="9" name="Image 102">
            <a:extLst>
              <a:ext uri="{FF2B5EF4-FFF2-40B4-BE49-F238E27FC236}">
                <a16:creationId xmlns:a16="http://schemas.microsoft.com/office/drawing/2014/main" id="{EFC5B9CD-49EF-4A54-A39B-213C11639040}"/>
              </a:ext>
            </a:extLst>
          </p:cNvPr>
          <p:cNvPicPr/>
          <p:nvPr/>
        </p:nvPicPr>
        <p:blipFill>
          <a:blip r:embed="rId3"/>
          <a:srcRect/>
          <a:stretch/>
        </p:blipFill>
        <p:spPr>
          <a:xfrm>
            <a:off x="663352" y="757434"/>
            <a:ext cx="7817296" cy="4214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93474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4373;p61">
            <a:extLst>
              <a:ext uri="{FF2B5EF4-FFF2-40B4-BE49-F238E27FC236}">
                <a16:creationId xmlns:a16="http://schemas.microsoft.com/office/drawing/2014/main" id="{598D36A1-2239-46C9-B207-27629A238EE8}"/>
              </a:ext>
            </a:extLst>
          </p:cNvPr>
          <p:cNvSpPr/>
          <p:nvPr/>
        </p:nvSpPr>
        <p:spPr>
          <a:xfrm rot="6983003">
            <a:off x="2564839" y="-2212211"/>
            <a:ext cx="223250" cy="10651071"/>
          </a:xfrm>
          <a:custGeom>
            <a:avLst/>
            <a:gdLst/>
            <a:ahLst/>
            <a:cxnLst/>
            <a:rect l="l" t="t" r="r" b="b"/>
            <a:pathLst>
              <a:path w="8930" h="215622" extrusionOk="0">
                <a:moveTo>
                  <a:pt x="8216" y="208836"/>
                </a:moveTo>
                <a:lnTo>
                  <a:pt x="8216" y="23098"/>
                </a:lnTo>
                <a:lnTo>
                  <a:pt x="8216" y="0"/>
                </a:lnTo>
                <a:lnTo>
                  <a:pt x="0" y="0"/>
                </a:lnTo>
                <a:lnTo>
                  <a:pt x="5001" y="215622"/>
                </a:lnTo>
                <a:lnTo>
                  <a:pt x="8930" y="215622"/>
                </a:lnTo>
                <a:close/>
              </a:path>
            </a:pathLst>
          </a:custGeom>
          <a:solidFill>
            <a:srgbClr val="FFA09C"/>
          </a:solidFill>
          <a:ln>
            <a:noFill/>
          </a:ln>
        </p:spPr>
      </p:sp>
      <p:sp>
        <p:nvSpPr>
          <p:cNvPr id="35" name="Google Shape;4373;p61">
            <a:extLst>
              <a:ext uri="{FF2B5EF4-FFF2-40B4-BE49-F238E27FC236}">
                <a16:creationId xmlns:a16="http://schemas.microsoft.com/office/drawing/2014/main" id="{49C92EDB-6D56-4780-B424-B199EB7C8F34}"/>
              </a:ext>
            </a:extLst>
          </p:cNvPr>
          <p:cNvSpPr/>
          <p:nvPr/>
        </p:nvSpPr>
        <p:spPr>
          <a:xfrm rot="4433082">
            <a:off x="4149801" y="-3558981"/>
            <a:ext cx="223250" cy="10651071"/>
          </a:xfrm>
          <a:custGeom>
            <a:avLst/>
            <a:gdLst/>
            <a:ahLst/>
            <a:cxnLst/>
            <a:rect l="l" t="t" r="r" b="b"/>
            <a:pathLst>
              <a:path w="8930" h="215622" extrusionOk="0">
                <a:moveTo>
                  <a:pt x="8216" y="208836"/>
                </a:moveTo>
                <a:lnTo>
                  <a:pt x="8216" y="23098"/>
                </a:lnTo>
                <a:lnTo>
                  <a:pt x="8216" y="0"/>
                </a:lnTo>
                <a:lnTo>
                  <a:pt x="0" y="0"/>
                </a:lnTo>
                <a:lnTo>
                  <a:pt x="5001" y="215622"/>
                </a:lnTo>
                <a:lnTo>
                  <a:pt x="8930" y="215622"/>
                </a:lnTo>
                <a:close/>
              </a:path>
            </a:pathLst>
          </a:custGeom>
          <a:solidFill>
            <a:srgbClr val="FFA09C"/>
          </a:solidFill>
          <a:ln>
            <a:noFill/>
          </a:ln>
        </p:spPr>
      </p:sp>
      <p:sp>
        <p:nvSpPr>
          <p:cNvPr id="4373" name="Google Shape;4373;p61"/>
          <p:cNvSpPr/>
          <p:nvPr/>
        </p:nvSpPr>
        <p:spPr>
          <a:xfrm rot="665374">
            <a:off x="5596520" y="-81105"/>
            <a:ext cx="223250" cy="5390550"/>
          </a:xfrm>
          <a:custGeom>
            <a:avLst/>
            <a:gdLst/>
            <a:ahLst/>
            <a:cxnLst/>
            <a:rect l="l" t="t" r="r" b="b"/>
            <a:pathLst>
              <a:path w="8930" h="215622" extrusionOk="0">
                <a:moveTo>
                  <a:pt x="8216" y="208836"/>
                </a:moveTo>
                <a:lnTo>
                  <a:pt x="8216" y="23098"/>
                </a:lnTo>
                <a:lnTo>
                  <a:pt x="8216" y="0"/>
                </a:lnTo>
                <a:lnTo>
                  <a:pt x="0" y="0"/>
                </a:lnTo>
                <a:lnTo>
                  <a:pt x="5001" y="215622"/>
                </a:lnTo>
                <a:lnTo>
                  <a:pt x="8930" y="215622"/>
                </a:lnTo>
                <a:close/>
              </a:path>
            </a:pathLst>
          </a:custGeom>
          <a:solidFill>
            <a:srgbClr val="FFA09C"/>
          </a:solidFill>
          <a:ln>
            <a:noFill/>
          </a:ln>
        </p:spPr>
      </p:sp>
      <p:sp>
        <p:nvSpPr>
          <p:cNvPr id="34" name="Google Shape;4430;p63">
            <a:extLst>
              <a:ext uri="{FF2B5EF4-FFF2-40B4-BE49-F238E27FC236}">
                <a16:creationId xmlns:a16="http://schemas.microsoft.com/office/drawing/2014/main" id="{294A2F97-C070-4013-A6A1-B0ECFC17ECF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1144" y="74089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Kozuka Gothic Pro H" panose="020B0800000000000000" pitchFamily="34" charset="-128"/>
                <a:ea typeface="Kozuka Gothic Pro H" panose="020B0800000000000000" pitchFamily="34" charset="-128"/>
              </a:rPr>
              <a:t>Gantt Chart</a:t>
            </a:r>
            <a:r>
              <a:rPr lang="ar-SA" dirty="0">
                <a:solidFill>
                  <a:schemeClr val="dk1"/>
                </a:solidFill>
                <a:latin typeface="Kozuka Gothic Pro H" panose="020B0800000000000000" pitchFamily="34" charset="-128"/>
                <a:ea typeface="Kozuka Gothic Pro H" panose="020B0800000000000000" pitchFamily="34" charset="-128"/>
              </a:rPr>
              <a:t> </a:t>
            </a:r>
            <a:r>
              <a:rPr lang="en-US" dirty="0">
                <a:solidFill>
                  <a:schemeClr val="dk1"/>
                </a:solidFill>
                <a:latin typeface="Kozuka Gothic Pro H" panose="020B0800000000000000" pitchFamily="34" charset="-128"/>
                <a:ea typeface="Kozuka Gothic Pro H" panose="020B0800000000000000" pitchFamily="34" charset="-128"/>
              </a:rPr>
              <a:t>(</a:t>
            </a:r>
            <a:r>
              <a:rPr lang="ar-SA" dirty="0">
                <a:solidFill>
                  <a:schemeClr val="dk1"/>
                </a:solidFill>
                <a:latin typeface="Kozuka Gothic Pro H" panose="020B0800000000000000" pitchFamily="34" charset="-128"/>
                <a:ea typeface="Kozuka Gothic Pro H" panose="020B0800000000000000" pitchFamily="34" charset="-128"/>
              </a:rPr>
              <a:t>2</a:t>
            </a:r>
            <a:r>
              <a:rPr lang="en-US" dirty="0">
                <a:solidFill>
                  <a:schemeClr val="dk1"/>
                </a:solidFill>
                <a:latin typeface="Kozuka Gothic Pro H" panose="020B0800000000000000" pitchFamily="34" charset="-128"/>
                <a:ea typeface="Kozuka Gothic Pro H" panose="020B0800000000000000" pitchFamily="34" charset="-128"/>
              </a:rPr>
              <a:t> of 2)</a:t>
            </a:r>
          </a:p>
        </p:txBody>
      </p:sp>
      <p:pic>
        <p:nvPicPr>
          <p:cNvPr id="9" name="Image 102">
            <a:extLst>
              <a:ext uri="{FF2B5EF4-FFF2-40B4-BE49-F238E27FC236}">
                <a16:creationId xmlns:a16="http://schemas.microsoft.com/office/drawing/2014/main" id="{EFC5B9CD-49EF-4A54-A39B-213C11639040}"/>
              </a:ext>
            </a:extLst>
          </p:cNvPr>
          <p:cNvPicPr/>
          <p:nvPr/>
        </p:nvPicPr>
        <p:blipFill>
          <a:blip r:embed="rId3"/>
          <a:srcRect/>
          <a:stretch/>
        </p:blipFill>
        <p:spPr>
          <a:xfrm>
            <a:off x="663352" y="756587"/>
            <a:ext cx="7817296" cy="4189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8321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6" name="Google Shape;3576;p44"/>
          <p:cNvSpPr txBox="1">
            <a:spLocks noGrp="1"/>
          </p:cNvSpPr>
          <p:nvPr>
            <p:ph type="title"/>
          </p:nvPr>
        </p:nvSpPr>
        <p:spPr>
          <a:xfrm>
            <a:off x="713225" y="2346587"/>
            <a:ext cx="4768500" cy="212744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300" dirty="0">
                <a:latin typeface="Kozuka Gothic Pro H" panose="020B0800000000000000" pitchFamily="34" charset="-128"/>
                <a:ea typeface="Kozuka Gothic Pro H" panose="020B0800000000000000" pitchFamily="34" charset="-128"/>
              </a:rPr>
              <a:t>Network Diagram</a:t>
            </a:r>
            <a:endParaRPr lang="en-US" dirty="0">
              <a:latin typeface="Kozuka Gothic Pro H" panose="020B0800000000000000" pitchFamily="34" charset="-128"/>
              <a:ea typeface="Kozuka Gothic Pro H" panose="020B0800000000000000" pitchFamily="34" charset="-128"/>
            </a:endParaRPr>
          </a:p>
        </p:txBody>
      </p:sp>
      <p:sp>
        <p:nvSpPr>
          <p:cNvPr id="3578" name="Google Shape;3578;p44"/>
          <p:cNvSpPr txBox="1">
            <a:spLocks noGrp="1"/>
          </p:cNvSpPr>
          <p:nvPr>
            <p:ph type="title" idx="2"/>
          </p:nvPr>
        </p:nvSpPr>
        <p:spPr>
          <a:xfrm>
            <a:off x="713225" y="539500"/>
            <a:ext cx="19977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09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1018077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4373;p61">
            <a:extLst>
              <a:ext uri="{FF2B5EF4-FFF2-40B4-BE49-F238E27FC236}">
                <a16:creationId xmlns:a16="http://schemas.microsoft.com/office/drawing/2014/main" id="{598D36A1-2239-46C9-B207-27629A238EE8}"/>
              </a:ext>
            </a:extLst>
          </p:cNvPr>
          <p:cNvSpPr/>
          <p:nvPr/>
        </p:nvSpPr>
        <p:spPr>
          <a:xfrm rot="6983003">
            <a:off x="2564839" y="-2212211"/>
            <a:ext cx="223250" cy="10651071"/>
          </a:xfrm>
          <a:custGeom>
            <a:avLst/>
            <a:gdLst/>
            <a:ahLst/>
            <a:cxnLst/>
            <a:rect l="l" t="t" r="r" b="b"/>
            <a:pathLst>
              <a:path w="8930" h="215622" extrusionOk="0">
                <a:moveTo>
                  <a:pt x="8216" y="208836"/>
                </a:moveTo>
                <a:lnTo>
                  <a:pt x="8216" y="23098"/>
                </a:lnTo>
                <a:lnTo>
                  <a:pt x="8216" y="0"/>
                </a:lnTo>
                <a:lnTo>
                  <a:pt x="0" y="0"/>
                </a:lnTo>
                <a:lnTo>
                  <a:pt x="5001" y="215622"/>
                </a:lnTo>
                <a:lnTo>
                  <a:pt x="8930" y="215622"/>
                </a:lnTo>
                <a:close/>
              </a:path>
            </a:pathLst>
          </a:custGeom>
          <a:solidFill>
            <a:srgbClr val="FFA09C"/>
          </a:solidFill>
          <a:ln>
            <a:noFill/>
          </a:ln>
        </p:spPr>
      </p:sp>
      <p:sp>
        <p:nvSpPr>
          <p:cNvPr id="35" name="Google Shape;4373;p61">
            <a:extLst>
              <a:ext uri="{FF2B5EF4-FFF2-40B4-BE49-F238E27FC236}">
                <a16:creationId xmlns:a16="http://schemas.microsoft.com/office/drawing/2014/main" id="{49C92EDB-6D56-4780-B424-B199EB7C8F34}"/>
              </a:ext>
            </a:extLst>
          </p:cNvPr>
          <p:cNvSpPr/>
          <p:nvPr/>
        </p:nvSpPr>
        <p:spPr>
          <a:xfrm rot="4433082">
            <a:off x="4149801" y="-3558981"/>
            <a:ext cx="223250" cy="10651071"/>
          </a:xfrm>
          <a:custGeom>
            <a:avLst/>
            <a:gdLst/>
            <a:ahLst/>
            <a:cxnLst/>
            <a:rect l="l" t="t" r="r" b="b"/>
            <a:pathLst>
              <a:path w="8930" h="215622" extrusionOk="0">
                <a:moveTo>
                  <a:pt x="8216" y="208836"/>
                </a:moveTo>
                <a:lnTo>
                  <a:pt x="8216" y="23098"/>
                </a:lnTo>
                <a:lnTo>
                  <a:pt x="8216" y="0"/>
                </a:lnTo>
                <a:lnTo>
                  <a:pt x="0" y="0"/>
                </a:lnTo>
                <a:lnTo>
                  <a:pt x="5001" y="215622"/>
                </a:lnTo>
                <a:lnTo>
                  <a:pt x="8930" y="215622"/>
                </a:lnTo>
                <a:close/>
              </a:path>
            </a:pathLst>
          </a:custGeom>
          <a:solidFill>
            <a:srgbClr val="FFA09C"/>
          </a:solidFill>
          <a:ln>
            <a:noFill/>
          </a:ln>
        </p:spPr>
      </p:sp>
      <p:sp>
        <p:nvSpPr>
          <p:cNvPr id="4373" name="Google Shape;4373;p61"/>
          <p:cNvSpPr/>
          <p:nvPr/>
        </p:nvSpPr>
        <p:spPr>
          <a:xfrm rot="665374">
            <a:off x="5596520" y="-81105"/>
            <a:ext cx="223250" cy="5390550"/>
          </a:xfrm>
          <a:custGeom>
            <a:avLst/>
            <a:gdLst/>
            <a:ahLst/>
            <a:cxnLst/>
            <a:rect l="l" t="t" r="r" b="b"/>
            <a:pathLst>
              <a:path w="8930" h="215622" extrusionOk="0">
                <a:moveTo>
                  <a:pt x="8216" y="208836"/>
                </a:moveTo>
                <a:lnTo>
                  <a:pt x="8216" y="23098"/>
                </a:lnTo>
                <a:lnTo>
                  <a:pt x="8216" y="0"/>
                </a:lnTo>
                <a:lnTo>
                  <a:pt x="0" y="0"/>
                </a:lnTo>
                <a:lnTo>
                  <a:pt x="5001" y="215622"/>
                </a:lnTo>
                <a:lnTo>
                  <a:pt x="8930" y="215622"/>
                </a:lnTo>
                <a:close/>
              </a:path>
            </a:pathLst>
          </a:custGeom>
          <a:solidFill>
            <a:srgbClr val="FFA09C"/>
          </a:solidFill>
          <a:ln>
            <a:noFill/>
          </a:ln>
        </p:spPr>
      </p:sp>
      <p:sp>
        <p:nvSpPr>
          <p:cNvPr id="34" name="Google Shape;4430;p63">
            <a:extLst>
              <a:ext uri="{FF2B5EF4-FFF2-40B4-BE49-F238E27FC236}">
                <a16:creationId xmlns:a16="http://schemas.microsoft.com/office/drawing/2014/main" id="{294A2F97-C070-4013-A6A1-B0ECFC17ECF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1144" y="74089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Kozuka Gothic Pro H" panose="020B0800000000000000" pitchFamily="34" charset="-128"/>
                <a:ea typeface="Kozuka Gothic Pro H" panose="020B0800000000000000" pitchFamily="34" charset="-128"/>
              </a:rPr>
              <a:t>Network Diagram</a:t>
            </a:r>
          </a:p>
        </p:txBody>
      </p:sp>
      <p:pic>
        <p:nvPicPr>
          <p:cNvPr id="9" name="Image 102">
            <a:extLst>
              <a:ext uri="{FF2B5EF4-FFF2-40B4-BE49-F238E27FC236}">
                <a16:creationId xmlns:a16="http://schemas.microsoft.com/office/drawing/2014/main" id="{EFC5B9CD-49EF-4A54-A39B-213C11639040}"/>
              </a:ext>
            </a:extLst>
          </p:cNvPr>
          <p:cNvPicPr/>
          <p:nvPr/>
        </p:nvPicPr>
        <p:blipFill>
          <a:blip r:embed="rId3"/>
          <a:srcRect/>
          <a:stretch/>
        </p:blipFill>
        <p:spPr>
          <a:xfrm>
            <a:off x="95669" y="1063904"/>
            <a:ext cx="8952661" cy="3654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50168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3576;p44">
            <a:extLst>
              <a:ext uri="{FF2B5EF4-FFF2-40B4-BE49-F238E27FC236}">
                <a16:creationId xmlns:a16="http://schemas.microsoft.com/office/drawing/2014/main" id="{831F51D7-74A0-4291-BC9E-7B931A21094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76749" y="2442068"/>
            <a:ext cx="5874626" cy="201480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dirty="0">
                <a:latin typeface="Kozuka Gothic Pro H" panose="020B0800000000000000" pitchFamily="34" charset="-128"/>
                <a:ea typeface="Kozuka Gothic Pro H" panose="020B0800000000000000" pitchFamily="34" charset="-128"/>
              </a:rPr>
              <a:t>Activity Cost Estimation</a:t>
            </a:r>
          </a:p>
        </p:txBody>
      </p:sp>
      <p:sp>
        <p:nvSpPr>
          <p:cNvPr id="17" name="Google Shape;3578;p44">
            <a:extLst>
              <a:ext uri="{FF2B5EF4-FFF2-40B4-BE49-F238E27FC236}">
                <a16:creationId xmlns:a16="http://schemas.microsoft.com/office/drawing/2014/main" id="{A93A1757-2B8D-4167-8620-C602FD31F2E9}"/>
              </a:ext>
            </a:extLst>
          </p:cNvPr>
          <p:cNvSpPr txBox="1">
            <a:spLocks/>
          </p:cNvSpPr>
          <p:nvPr/>
        </p:nvSpPr>
        <p:spPr>
          <a:xfrm>
            <a:off x="4482875" y="608250"/>
            <a:ext cx="19977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10000" dirty="0">
                <a:solidFill>
                  <a:schemeClr val="accent4"/>
                </a:solidFill>
                <a:latin typeface="Righteous"/>
                <a:sym typeface="Righteous"/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23429331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4373;p61">
            <a:extLst>
              <a:ext uri="{FF2B5EF4-FFF2-40B4-BE49-F238E27FC236}">
                <a16:creationId xmlns:a16="http://schemas.microsoft.com/office/drawing/2014/main" id="{598D36A1-2239-46C9-B207-27629A238EE8}"/>
              </a:ext>
            </a:extLst>
          </p:cNvPr>
          <p:cNvSpPr/>
          <p:nvPr/>
        </p:nvSpPr>
        <p:spPr>
          <a:xfrm rot="6983003">
            <a:off x="2564839" y="-2212211"/>
            <a:ext cx="223250" cy="10651071"/>
          </a:xfrm>
          <a:custGeom>
            <a:avLst/>
            <a:gdLst/>
            <a:ahLst/>
            <a:cxnLst/>
            <a:rect l="l" t="t" r="r" b="b"/>
            <a:pathLst>
              <a:path w="8930" h="215622" extrusionOk="0">
                <a:moveTo>
                  <a:pt x="8216" y="208836"/>
                </a:moveTo>
                <a:lnTo>
                  <a:pt x="8216" y="23098"/>
                </a:lnTo>
                <a:lnTo>
                  <a:pt x="8216" y="0"/>
                </a:lnTo>
                <a:lnTo>
                  <a:pt x="0" y="0"/>
                </a:lnTo>
                <a:lnTo>
                  <a:pt x="5001" y="215622"/>
                </a:lnTo>
                <a:lnTo>
                  <a:pt x="8930" y="215622"/>
                </a:lnTo>
                <a:close/>
              </a:path>
            </a:pathLst>
          </a:custGeom>
          <a:solidFill>
            <a:srgbClr val="FFA09C"/>
          </a:solidFill>
          <a:ln>
            <a:noFill/>
          </a:ln>
        </p:spPr>
      </p:sp>
      <p:sp>
        <p:nvSpPr>
          <p:cNvPr id="35" name="Google Shape;4373;p61">
            <a:extLst>
              <a:ext uri="{FF2B5EF4-FFF2-40B4-BE49-F238E27FC236}">
                <a16:creationId xmlns:a16="http://schemas.microsoft.com/office/drawing/2014/main" id="{49C92EDB-6D56-4780-B424-B199EB7C8F34}"/>
              </a:ext>
            </a:extLst>
          </p:cNvPr>
          <p:cNvSpPr/>
          <p:nvPr/>
        </p:nvSpPr>
        <p:spPr>
          <a:xfrm rot="4433082">
            <a:off x="4149801" y="-3558981"/>
            <a:ext cx="223250" cy="10651071"/>
          </a:xfrm>
          <a:custGeom>
            <a:avLst/>
            <a:gdLst/>
            <a:ahLst/>
            <a:cxnLst/>
            <a:rect l="l" t="t" r="r" b="b"/>
            <a:pathLst>
              <a:path w="8930" h="215622" extrusionOk="0">
                <a:moveTo>
                  <a:pt x="8216" y="208836"/>
                </a:moveTo>
                <a:lnTo>
                  <a:pt x="8216" y="23098"/>
                </a:lnTo>
                <a:lnTo>
                  <a:pt x="8216" y="0"/>
                </a:lnTo>
                <a:lnTo>
                  <a:pt x="0" y="0"/>
                </a:lnTo>
                <a:lnTo>
                  <a:pt x="5001" y="215622"/>
                </a:lnTo>
                <a:lnTo>
                  <a:pt x="8930" y="215622"/>
                </a:lnTo>
                <a:close/>
              </a:path>
            </a:pathLst>
          </a:custGeom>
          <a:solidFill>
            <a:srgbClr val="FFA09C"/>
          </a:solidFill>
          <a:ln>
            <a:noFill/>
          </a:ln>
        </p:spPr>
      </p:sp>
      <p:sp>
        <p:nvSpPr>
          <p:cNvPr id="4373" name="Google Shape;4373;p61"/>
          <p:cNvSpPr/>
          <p:nvPr/>
        </p:nvSpPr>
        <p:spPr>
          <a:xfrm rot="665374">
            <a:off x="5596520" y="-81105"/>
            <a:ext cx="223250" cy="5390550"/>
          </a:xfrm>
          <a:custGeom>
            <a:avLst/>
            <a:gdLst/>
            <a:ahLst/>
            <a:cxnLst/>
            <a:rect l="l" t="t" r="r" b="b"/>
            <a:pathLst>
              <a:path w="8930" h="215622" extrusionOk="0">
                <a:moveTo>
                  <a:pt x="8216" y="208836"/>
                </a:moveTo>
                <a:lnTo>
                  <a:pt x="8216" y="23098"/>
                </a:lnTo>
                <a:lnTo>
                  <a:pt x="8216" y="0"/>
                </a:lnTo>
                <a:lnTo>
                  <a:pt x="0" y="0"/>
                </a:lnTo>
                <a:lnTo>
                  <a:pt x="5001" y="215622"/>
                </a:lnTo>
                <a:lnTo>
                  <a:pt x="8930" y="215622"/>
                </a:lnTo>
                <a:close/>
              </a:path>
            </a:pathLst>
          </a:custGeom>
          <a:solidFill>
            <a:srgbClr val="FFA09C"/>
          </a:solidFill>
          <a:ln>
            <a:noFill/>
          </a:ln>
        </p:spPr>
      </p:sp>
      <p:sp>
        <p:nvSpPr>
          <p:cNvPr id="34" name="Google Shape;4430;p63">
            <a:extLst>
              <a:ext uri="{FF2B5EF4-FFF2-40B4-BE49-F238E27FC236}">
                <a16:creationId xmlns:a16="http://schemas.microsoft.com/office/drawing/2014/main" id="{294A2F97-C070-4013-A6A1-B0ECFC17ECF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1144" y="74089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Kozuka Gothic Pro H" panose="020B0800000000000000" pitchFamily="34" charset="-128"/>
                <a:ea typeface="Kozuka Gothic Pro H" panose="020B0800000000000000" pitchFamily="34" charset="-128"/>
              </a:rPr>
              <a:t>Some of the Activity Cost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0BAAB20-0065-4784-9562-07587CD306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6903" y="646789"/>
            <a:ext cx="5130195" cy="4382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39601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6" name="Google Shape;3576;p44"/>
          <p:cNvSpPr txBox="1">
            <a:spLocks noGrp="1"/>
          </p:cNvSpPr>
          <p:nvPr>
            <p:ph type="title"/>
          </p:nvPr>
        </p:nvSpPr>
        <p:spPr>
          <a:xfrm>
            <a:off x="117568" y="2346587"/>
            <a:ext cx="5793377" cy="24670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dirty="0">
                <a:latin typeface="Kozuka Gothic Pro H" panose="020B0800000000000000" pitchFamily="34" charset="-128"/>
                <a:ea typeface="Kozuka Gothic Pro H" panose="020B0800000000000000" pitchFamily="34" charset="-128"/>
              </a:rPr>
              <a:t>Executive Level Report</a:t>
            </a:r>
          </a:p>
        </p:txBody>
      </p:sp>
      <p:sp>
        <p:nvSpPr>
          <p:cNvPr id="3578" name="Google Shape;3578;p44"/>
          <p:cNvSpPr txBox="1">
            <a:spLocks noGrp="1"/>
          </p:cNvSpPr>
          <p:nvPr>
            <p:ph type="title" idx="2"/>
          </p:nvPr>
        </p:nvSpPr>
        <p:spPr>
          <a:xfrm>
            <a:off x="713225" y="539500"/>
            <a:ext cx="19977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11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3936174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Shape 3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7" name="Google Shape;3547;p42"/>
          <p:cNvSpPr txBox="1">
            <a:spLocks noGrp="1"/>
          </p:cNvSpPr>
          <p:nvPr>
            <p:ph type="title"/>
          </p:nvPr>
        </p:nvSpPr>
        <p:spPr>
          <a:xfrm>
            <a:off x="720000" y="2146711"/>
            <a:ext cx="2390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1"/>
                </a:solidFill>
                <a:latin typeface="Kozuka Gothic Pro H" panose="020B0800000000000000" pitchFamily="34" charset="-128"/>
                <a:ea typeface="Kozuka Gothic Pro H" panose="020B0800000000000000" pitchFamily="34" charset="-128"/>
              </a:rPr>
              <a:t>Achievement of Objectives</a:t>
            </a:r>
          </a:p>
        </p:txBody>
      </p:sp>
      <p:sp>
        <p:nvSpPr>
          <p:cNvPr id="3548" name="Google Shape;3548;p42"/>
          <p:cNvSpPr txBox="1">
            <a:spLocks noGrp="1"/>
          </p:cNvSpPr>
          <p:nvPr>
            <p:ph type="title" idx="2"/>
          </p:nvPr>
        </p:nvSpPr>
        <p:spPr>
          <a:xfrm>
            <a:off x="720000" y="1495766"/>
            <a:ext cx="23904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4"/>
                </a:solidFill>
              </a:rPr>
              <a:t>01</a:t>
            </a:r>
            <a:endParaRPr dirty="0">
              <a:solidFill>
                <a:schemeClr val="accent4"/>
              </a:solidFill>
            </a:endParaRPr>
          </a:p>
        </p:txBody>
      </p:sp>
      <p:sp>
        <p:nvSpPr>
          <p:cNvPr id="3549" name="Google Shape;3549;p42"/>
          <p:cNvSpPr txBox="1">
            <a:spLocks noGrp="1"/>
          </p:cNvSpPr>
          <p:nvPr>
            <p:ph type="subTitle" idx="1"/>
          </p:nvPr>
        </p:nvSpPr>
        <p:spPr>
          <a:xfrm>
            <a:off x="720000" y="1009787"/>
            <a:ext cx="265536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It contain these </a:t>
            </a:r>
            <a:r>
              <a:rPr lang="en-US" dirty="0"/>
              <a:t>Key Points:</a:t>
            </a:r>
            <a:endParaRPr dirty="0"/>
          </a:p>
        </p:txBody>
      </p:sp>
      <p:sp>
        <p:nvSpPr>
          <p:cNvPr id="3550" name="Google Shape;3550;p42"/>
          <p:cNvSpPr txBox="1">
            <a:spLocks noGrp="1"/>
          </p:cNvSpPr>
          <p:nvPr>
            <p:ph type="title" idx="3"/>
          </p:nvPr>
        </p:nvSpPr>
        <p:spPr>
          <a:xfrm>
            <a:off x="3376800" y="2146711"/>
            <a:ext cx="2390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1"/>
                </a:solidFill>
                <a:latin typeface="Kozuka Gothic Pro H" panose="020B0800000000000000" pitchFamily="34" charset="-128"/>
                <a:ea typeface="Kozuka Gothic Pro H" panose="020B0800000000000000" pitchFamily="34" charset="-128"/>
              </a:rPr>
              <a:t>Performance Standards</a:t>
            </a:r>
          </a:p>
        </p:txBody>
      </p:sp>
      <p:sp>
        <p:nvSpPr>
          <p:cNvPr id="3551" name="Google Shape;3551;p42"/>
          <p:cNvSpPr txBox="1">
            <a:spLocks noGrp="1"/>
          </p:cNvSpPr>
          <p:nvPr>
            <p:ph type="title" idx="4"/>
          </p:nvPr>
        </p:nvSpPr>
        <p:spPr>
          <a:xfrm>
            <a:off x="3376800" y="1495766"/>
            <a:ext cx="23904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4"/>
                </a:solidFill>
              </a:rPr>
              <a:t>02</a:t>
            </a:r>
            <a:endParaRPr dirty="0">
              <a:solidFill>
                <a:schemeClr val="accent4"/>
              </a:solidFill>
            </a:endParaRPr>
          </a:p>
        </p:txBody>
      </p:sp>
      <p:sp>
        <p:nvSpPr>
          <p:cNvPr id="3553" name="Google Shape;3553;p42"/>
          <p:cNvSpPr txBox="1">
            <a:spLocks noGrp="1"/>
          </p:cNvSpPr>
          <p:nvPr>
            <p:ph type="title" idx="6"/>
          </p:nvPr>
        </p:nvSpPr>
        <p:spPr>
          <a:xfrm>
            <a:off x="6033600" y="2146711"/>
            <a:ext cx="2390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1"/>
                </a:solidFill>
                <a:latin typeface="Kozuka Gothic Pro H" panose="020B0800000000000000" pitchFamily="34" charset="-128"/>
                <a:ea typeface="Kozuka Gothic Pro H" panose="020B0800000000000000" pitchFamily="34" charset="-128"/>
              </a:rPr>
              <a:t>Fulfillment of Requirements</a:t>
            </a:r>
          </a:p>
        </p:txBody>
      </p:sp>
      <p:sp>
        <p:nvSpPr>
          <p:cNvPr id="3554" name="Google Shape;3554;p42"/>
          <p:cNvSpPr txBox="1">
            <a:spLocks noGrp="1"/>
          </p:cNvSpPr>
          <p:nvPr>
            <p:ph type="title" idx="7"/>
          </p:nvPr>
        </p:nvSpPr>
        <p:spPr>
          <a:xfrm>
            <a:off x="6033600" y="1495766"/>
            <a:ext cx="23904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4"/>
                </a:solidFill>
              </a:rPr>
              <a:t>03</a:t>
            </a:r>
            <a:endParaRPr dirty="0">
              <a:solidFill>
                <a:schemeClr val="accent4"/>
              </a:solidFill>
            </a:endParaRPr>
          </a:p>
        </p:txBody>
      </p:sp>
      <p:sp>
        <p:nvSpPr>
          <p:cNvPr id="3556" name="Google Shape;3556;p42"/>
          <p:cNvSpPr txBox="1">
            <a:spLocks noGrp="1"/>
          </p:cNvSpPr>
          <p:nvPr>
            <p:ph type="title" idx="9"/>
          </p:nvPr>
        </p:nvSpPr>
        <p:spPr>
          <a:xfrm>
            <a:off x="412971" y="3664672"/>
            <a:ext cx="3004457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1"/>
                </a:solidFill>
                <a:latin typeface="Kozuka Gothic Pro H" panose="020B0800000000000000" pitchFamily="34" charset="-128"/>
                <a:ea typeface="Kozuka Gothic Pro H" panose="020B0800000000000000" pitchFamily="34" charset="-128"/>
              </a:rPr>
              <a:t>Project Management Lessons</a:t>
            </a:r>
          </a:p>
        </p:txBody>
      </p:sp>
      <p:sp>
        <p:nvSpPr>
          <p:cNvPr id="3557" name="Google Shape;3557;p42"/>
          <p:cNvSpPr txBox="1">
            <a:spLocks noGrp="1"/>
          </p:cNvSpPr>
          <p:nvPr>
            <p:ph type="title" idx="13"/>
          </p:nvPr>
        </p:nvSpPr>
        <p:spPr>
          <a:xfrm>
            <a:off x="720000" y="2988518"/>
            <a:ext cx="23904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4"/>
                </a:solidFill>
              </a:rPr>
              <a:t>04</a:t>
            </a:r>
            <a:endParaRPr dirty="0">
              <a:solidFill>
                <a:schemeClr val="accent4"/>
              </a:solidFill>
            </a:endParaRPr>
          </a:p>
        </p:txBody>
      </p:sp>
      <p:sp>
        <p:nvSpPr>
          <p:cNvPr id="3559" name="Google Shape;3559;p42"/>
          <p:cNvSpPr txBox="1">
            <a:spLocks noGrp="1"/>
          </p:cNvSpPr>
          <p:nvPr>
            <p:ph type="title" idx="15"/>
          </p:nvPr>
        </p:nvSpPr>
        <p:spPr>
          <a:xfrm>
            <a:off x="3376800" y="3664672"/>
            <a:ext cx="2390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1"/>
                </a:solidFill>
                <a:latin typeface="Kozuka Gothic Pro H" panose="020B0800000000000000" pitchFamily="34" charset="-128"/>
                <a:ea typeface="Kozuka Gothic Pro H" panose="020B0800000000000000" pitchFamily="34" charset="-128"/>
              </a:rPr>
              <a:t>Successful Aspects</a:t>
            </a:r>
            <a:endParaRPr dirty="0">
              <a:solidFill>
                <a:schemeClr val="accent1"/>
              </a:solidFill>
              <a:latin typeface="Kozuka Gothic Pro H" panose="020B0800000000000000" pitchFamily="34" charset="-128"/>
              <a:ea typeface="Kozuka Gothic Pro H" panose="020B0800000000000000" pitchFamily="34" charset="-128"/>
            </a:endParaRPr>
          </a:p>
        </p:txBody>
      </p:sp>
      <p:sp>
        <p:nvSpPr>
          <p:cNvPr id="3560" name="Google Shape;3560;p42"/>
          <p:cNvSpPr txBox="1">
            <a:spLocks noGrp="1"/>
          </p:cNvSpPr>
          <p:nvPr>
            <p:ph type="title" idx="16"/>
          </p:nvPr>
        </p:nvSpPr>
        <p:spPr>
          <a:xfrm>
            <a:off x="3376800" y="2988518"/>
            <a:ext cx="23904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4"/>
                </a:solidFill>
              </a:rPr>
              <a:t>05</a:t>
            </a:r>
            <a:endParaRPr dirty="0">
              <a:solidFill>
                <a:schemeClr val="accent4"/>
              </a:solidFill>
            </a:endParaRPr>
          </a:p>
        </p:txBody>
      </p:sp>
      <p:sp>
        <p:nvSpPr>
          <p:cNvPr id="3562" name="Google Shape;3562;p42"/>
          <p:cNvSpPr txBox="1">
            <a:spLocks noGrp="1"/>
          </p:cNvSpPr>
          <p:nvPr>
            <p:ph type="title" idx="18"/>
          </p:nvPr>
        </p:nvSpPr>
        <p:spPr>
          <a:xfrm>
            <a:off x="6033600" y="3664672"/>
            <a:ext cx="2390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1"/>
                </a:solidFill>
                <a:latin typeface="Kozuka Gothic Pro H" panose="020B0800000000000000" pitchFamily="34" charset="-128"/>
                <a:ea typeface="Kozuka Gothic Pro H" panose="020B0800000000000000" pitchFamily="34" charset="-128"/>
              </a:rPr>
              <a:t>Project-Related Error</a:t>
            </a:r>
          </a:p>
        </p:txBody>
      </p:sp>
      <p:sp>
        <p:nvSpPr>
          <p:cNvPr id="3563" name="Google Shape;3563;p42"/>
          <p:cNvSpPr txBox="1">
            <a:spLocks noGrp="1"/>
          </p:cNvSpPr>
          <p:nvPr>
            <p:ph type="title" idx="19"/>
          </p:nvPr>
        </p:nvSpPr>
        <p:spPr>
          <a:xfrm>
            <a:off x="6033600" y="2988518"/>
            <a:ext cx="23904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  <p:sp>
        <p:nvSpPr>
          <p:cNvPr id="3565" name="Google Shape;3565;p42"/>
          <p:cNvSpPr txBox="1">
            <a:spLocks noGrp="1"/>
          </p:cNvSpPr>
          <p:nvPr>
            <p:ph type="title" idx="21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Kozuka Gothic Pro H" panose="020B0800000000000000" pitchFamily="34" charset="-128"/>
                <a:ea typeface="Kozuka Gothic Pro H" panose="020B0800000000000000" pitchFamily="34" charset="-128"/>
              </a:rPr>
              <a:t>Executive Level Report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5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5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5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5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5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5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5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47" grpId="0"/>
      <p:bldP spid="3548" grpId="0"/>
      <p:bldP spid="3550" grpId="0"/>
      <p:bldP spid="3551" grpId="0"/>
      <p:bldP spid="3553" grpId="0"/>
      <p:bldP spid="3554" grpId="0"/>
      <p:bldP spid="3556" grpId="0"/>
      <p:bldP spid="3557" grpId="0"/>
      <p:bldP spid="3559" grpId="0"/>
      <p:bldP spid="3560" grpId="0"/>
      <p:bldP spid="3562" grpId="0"/>
      <p:bldP spid="356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Shape 3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5" name="Google Shape;3565;p42"/>
          <p:cNvSpPr txBox="1">
            <a:spLocks noGrp="1"/>
          </p:cNvSpPr>
          <p:nvPr>
            <p:ph type="title" idx="21"/>
          </p:nvPr>
        </p:nvSpPr>
        <p:spPr>
          <a:xfrm>
            <a:off x="301989" y="25865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Kozuka Gothic Pro H" panose="020B0800000000000000" pitchFamily="34" charset="-128"/>
                <a:ea typeface="Kozuka Gothic Pro H" panose="020B0800000000000000" pitchFamily="34" charset="-128"/>
              </a:rPr>
              <a:t>Picture of Executive Level Report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24849408-0641-4D3F-97F7-D6081CD97C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644" y="831352"/>
            <a:ext cx="4317276" cy="4312148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F16FB281-4ABC-4BDD-875D-E96A22C6A2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3650" y="831352"/>
            <a:ext cx="4660349" cy="4329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99817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3576;p44">
            <a:extLst>
              <a:ext uri="{FF2B5EF4-FFF2-40B4-BE49-F238E27FC236}">
                <a16:creationId xmlns:a16="http://schemas.microsoft.com/office/drawing/2014/main" id="{831F51D7-74A0-4291-BC9E-7B931A21094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93177" y="2383287"/>
            <a:ext cx="5058198" cy="201480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dirty="0">
                <a:latin typeface="Kozuka Gothic Pro H" panose="020B0800000000000000" pitchFamily="34" charset="-128"/>
                <a:ea typeface="Kozuka Gothic Pro H" panose="020B0800000000000000" pitchFamily="34" charset="-128"/>
              </a:rPr>
              <a:t>Conclusion</a:t>
            </a:r>
            <a:endParaRPr lang="en-US" sz="4400" dirty="0">
              <a:latin typeface="Kozuka Gothic Pro H" panose="020B0800000000000000" pitchFamily="34" charset="-128"/>
              <a:ea typeface="Kozuka Gothic Pro H" panose="020B0800000000000000" pitchFamily="34" charset="-128"/>
            </a:endParaRPr>
          </a:p>
        </p:txBody>
      </p:sp>
      <p:sp>
        <p:nvSpPr>
          <p:cNvPr id="17" name="Google Shape;3578;p44">
            <a:extLst>
              <a:ext uri="{FF2B5EF4-FFF2-40B4-BE49-F238E27FC236}">
                <a16:creationId xmlns:a16="http://schemas.microsoft.com/office/drawing/2014/main" id="{A93A1757-2B8D-4167-8620-C602FD31F2E9}"/>
              </a:ext>
            </a:extLst>
          </p:cNvPr>
          <p:cNvSpPr txBox="1">
            <a:spLocks/>
          </p:cNvSpPr>
          <p:nvPr/>
        </p:nvSpPr>
        <p:spPr>
          <a:xfrm>
            <a:off x="4482875" y="608250"/>
            <a:ext cx="19977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10000" dirty="0">
                <a:solidFill>
                  <a:schemeClr val="accent4"/>
                </a:solidFill>
                <a:latin typeface="Righteous"/>
                <a:sym typeface="Righteous"/>
              </a:rPr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356930911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Shape 3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7" name="Google Shape;3547;p42"/>
          <p:cNvSpPr txBox="1">
            <a:spLocks noGrp="1"/>
          </p:cNvSpPr>
          <p:nvPr>
            <p:ph type="title"/>
          </p:nvPr>
        </p:nvSpPr>
        <p:spPr>
          <a:xfrm>
            <a:off x="720000" y="2146711"/>
            <a:ext cx="2390400" cy="102103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>
                <a:solidFill>
                  <a:schemeClr val="accent1"/>
                </a:solidFill>
                <a:latin typeface="Kozuka Gothic Pro H" panose="020B0800000000000000" pitchFamily="34" charset="-128"/>
                <a:ea typeface="Kozuka Gothic Pro H" panose="020B0800000000000000" pitchFamily="34" charset="-128"/>
              </a:rPr>
              <a:t>Work Breakdown Structure (WBS)</a:t>
            </a:r>
          </a:p>
        </p:txBody>
      </p:sp>
      <p:sp>
        <p:nvSpPr>
          <p:cNvPr id="3548" name="Google Shape;3548;p42"/>
          <p:cNvSpPr txBox="1">
            <a:spLocks noGrp="1"/>
          </p:cNvSpPr>
          <p:nvPr>
            <p:ph type="title" idx="2"/>
          </p:nvPr>
        </p:nvSpPr>
        <p:spPr>
          <a:xfrm>
            <a:off x="720000" y="1495766"/>
            <a:ext cx="23904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4"/>
                </a:solidFill>
              </a:rPr>
              <a:t>07</a:t>
            </a:r>
            <a:endParaRPr dirty="0">
              <a:solidFill>
                <a:schemeClr val="accent4"/>
              </a:solidFill>
            </a:endParaRPr>
          </a:p>
        </p:txBody>
      </p:sp>
      <p:sp>
        <p:nvSpPr>
          <p:cNvPr id="3550" name="Google Shape;3550;p42"/>
          <p:cNvSpPr txBox="1">
            <a:spLocks noGrp="1"/>
          </p:cNvSpPr>
          <p:nvPr>
            <p:ph type="title" idx="3"/>
          </p:nvPr>
        </p:nvSpPr>
        <p:spPr>
          <a:xfrm>
            <a:off x="3376800" y="2146711"/>
            <a:ext cx="2390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>
                <a:solidFill>
                  <a:schemeClr val="accent1"/>
                </a:solidFill>
                <a:latin typeface="Kozuka Gothic Pro H" panose="020B0800000000000000" pitchFamily="34" charset="-128"/>
                <a:ea typeface="Kozuka Gothic Pro H" panose="020B0800000000000000" pitchFamily="34" charset="-128"/>
              </a:rPr>
              <a:t>Gantt Chart</a:t>
            </a:r>
          </a:p>
        </p:txBody>
      </p:sp>
      <p:sp>
        <p:nvSpPr>
          <p:cNvPr id="3551" name="Google Shape;3551;p42"/>
          <p:cNvSpPr txBox="1">
            <a:spLocks noGrp="1"/>
          </p:cNvSpPr>
          <p:nvPr>
            <p:ph type="title" idx="4"/>
          </p:nvPr>
        </p:nvSpPr>
        <p:spPr>
          <a:xfrm>
            <a:off x="3376800" y="1495766"/>
            <a:ext cx="23904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4"/>
                </a:solidFill>
              </a:rPr>
              <a:t>08</a:t>
            </a:r>
            <a:endParaRPr dirty="0">
              <a:solidFill>
                <a:schemeClr val="accent4"/>
              </a:solidFill>
            </a:endParaRPr>
          </a:p>
        </p:txBody>
      </p:sp>
      <p:sp>
        <p:nvSpPr>
          <p:cNvPr id="3553" name="Google Shape;3553;p42"/>
          <p:cNvSpPr txBox="1">
            <a:spLocks noGrp="1"/>
          </p:cNvSpPr>
          <p:nvPr>
            <p:ph type="title" idx="6"/>
          </p:nvPr>
        </p:nvSpPr>
        <p:spPr>
          <a:xfrm>
            <a:off x="6033600" y="2146711"/>
            <a:ext cx="2390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>
                <a:solidFill>
                  <a:schemeClr val="accent1"/>
                </a:solidFill>
                <a:latin typeface="Kozuka Gothic Pro H" panose="020B0800000000000000" pitchFamily="34" charset="-128"/>
                <a:ea typeface="Kozuka Gothic Pro H" panose="020B0800000000000000" pitchFamily="34" charset="-128"/>
              </a:rPr>
              <a:t>Network Diagram</a:t>
            </a:r>
          </a:p>
        </p:txBody>
      </p:sp>
      <p:sp>
        <p:nvSpPr>
          <p:cNvPr id="3554" name="Google Shape;3554;p42"/>
          <p:cNvSpPr txBox="1">
            <a:spLocks noGrp="1"/>
          </p:cNvSpPr>
          <p:nvPr>
            <p:ph type="title" idx="7"/>
          </p:nvPr>
        </p:nvSpPr>
        <p:spPr>
          <a:xfrm>
            <a:off x="6033600" y="1495766"/>
            <a:ext cx="23904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4"/>
                </a:solidFill>
              </a:rPr>
              <a:t>09</a:t>
            </a:r>
            <a:endParaRPr dirty="0">
              <a:solidFill>
                <a:schemeClr val="accent4"/>
              </a:solidFill>
            </a:endParaRPr>
          </a:p>
        </p:txBody>
      </p:sp>
      <p:sp>
        <p:nvSpPr>
          <p:cNvPr id="3556" name="Google Shape;3556;p42"/>
          <p:cNvSpPr txBox="1">
            <a:spLocks noGrp="1"/>
          </p:cNvSpPr>
          <p:nvPr>
            <p:ph type="title" idx="9"/>
          </p:nvPr>
        </p:nvSpPr>
        <p:spPr>
          <a:xfrm>
            <a:off x="412971" y="3664672"/>
            <a:ext cx="3004457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>
                <a:solidFill>
                  <a:schemeClr val="accent1"/>
                </a:solidFill>
                <a:latin typeface="Kozuka Gothic Pro H" panose="020B0800000000000000" pitchFamily="34" charset="-128"/>
                <a:ea typeface="Kozuka Gothic Pro H" panose="020B0800000000000000" pitchFamily="34" charset="-128"/>
              </a:rPr>
              <a:t>Activity Cost Estimation</a:t>
            </a:r>
          </a:p>
        </p:txBody>
      </p:sp>
      <p:sp>
        <p:nvSpPr>
          <p:cNvPr id="3557" name="Google Shape;3557;p42"/>
          <p:cNvSpPr txBox="1">
            <a:spLocks noGrp="1"/>
          </p:cNvSpPr>
          <p:nvPr>
            <p:ph type="title" idx="13"/>
          </p:nvPr>
        </p:nvSpPr>
        <p:spPr>
          <a:xfrm>
            <a:off x="720000" y="2988518"/>
            <a:ext cx="23904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4"/>
                </a:solidFill>
              </a:rPr>
              <a:t>10</a:t>
            </a:r>
            <a:endParaRPr dirty="0">
              <a:solidFill>
                <a:schemeClr val="accent4"/>
              </a:solidFill>
            </a:endParaRPr>
          </a:p>
        </p:txBody>
      </p:sp>
      <p:sp>
        <p:nvSpPr>
          <p:cNvPr id="3559" name="Google Shape;3559;p42"/>
          <p:cNvSpPr txBox="1">
            <a:spLocks noGrp="1"/>
          </p:cNvSpPr>
          <p:nvPr>
            <p:ph type="title" idx="15"/>
          </p:nvPr>
        </p:nvSpPr>
        <p:spPr>
          <a:xfrm>
            <a:off x="3376800" y="3664672"/>
            <a:ext cx="2390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>
                <a:solidFill>
                  <a:schemeClr val="accent1"/>
                </a:solidFill>
                <a:latin typeface="Kozuka Gothic Pro H" panose="020B0800000000000000" pitchFamily="34" charset="-128"/>
                <a:ea typeface="Kozuka Gothic Pro H" panose="020B0800000000000000" pitchFamily="34" charset="-128"/>
              </a:rPr>
              <a:t>Executive Level Report</a:t>
            </a:r>
            <a:endParaRPr dirty="0">
              <a:solidFill>
                <a:schemeClr val="accent1"/>
              </a:solidFill>
              <a:latin typeface="Kozuka Gothic Pro H" panose="020B0800000000000000" pitchFamily="34" charset="-128"/>
              <a:ea typeface="Kozuka Gothic Pro H" panose="020B0800000000000000" pitchFamily="34" charset="-128"/>
            </a:endParaRPr>
          </a:p>
        </p:txBody>
      </p:sp>
      <p:sp>
        <p:nvSpPr>
          <p:cNvPr id="3560" name="Google Shape;3560;p42"/>
          <p:cNvSpPr txBox="1">
            <a:spLocks noGrp="1"/>
          </p:cNvSpPr>
          <p:nvPr>
            <p:ph type="title" idx="16"/>
          </p:nvPr>
        </p:nvSpPr>
        <p:spPr>
          <a:xfrm>
            <a:off x="3376800" y="2988518"/>
            <a:ext cx="23904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4"/>
                </a:solidFill>
              </a:rPr>
              <a:t>11</a:t>
            </a:r>
            <a:endParaRPr dirty="0">
              <a:solidFill>
                <a:schemeClr val="accent4"/>
              </a:solidFill>
            </a:endParaRPr>
          </a:p>
        </p:txBody>
      </p:sp>
      <p:sp>
        <p:nvSpPr>
          <p:cNvPr id="3562" name="Google Shape;3562;p42"/>
          <p:cNvSpPr txBox="1">
            <a:spLocks noGrp="1"/>
          </p:cNvSpPr>
          <p:nvPr>
            <p:ph type="title" idx="18"/>
          </p:nvPr>
        </p:nvSpPr>
        <p:spPr>
          <a:xfrm>
            <a:off x="6033600" y="3664672"/>
            <a:ext cx="2390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>
                <a:solidFill>
                  <a:schemeClr val="accent1"/>
                </a:solidFill>
                <a:latin typeface="Kozuka Gothic Pro H" panose="020B0800000000000000" pitchFamily="34" charset="-128"/>
                <a:ea typeface="Kozuka Gothic Pro H" panose="020B0800000000000000" pitchFamily="34" charset="-128"/>
              </a:rPr>
              <a:t>Conclusion</a:t>
            </a:r>
          </a:p>
        </p:txBody>
      </p:sp>
      <p:sp>
        <p:nvSpPr>
          <p:cNvPr id="3563" name="Google Shape;3563;p42"/>
          <p:cNvSpPr txBox="1">
            <a:spLocks noGrp="1"/>
          </p:cNvSpPr>
          <p:nvPr>
            <p:ph type="title" idx="19"/>
          </p:nvPr>
        </p:nvSpPr>
        <p:spPr>
          <a:xfrm>
            <a:off x="6033600" y="2988518"/>
            <a:ext cx="23904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12</a:t>
            </a:r>
            <a:endParaRPr dirty="0"/>
          </a:p>
        </p:txBody>
      </p:sp>
      <p:sp>
        <p:nvSpPr>
          <p:cNvPr id="3565" name="Google Shape;3565;p42"/>
          <p:cNvSpPr txBox="1">
            <a:spLocks noGrp="1"/>
          </p:cNvSpPr>
          <p:nvPr>
            <p:ph type="title" idx="21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Kozuka Gothic Pro H" panose="020B0800000000000000" pitchFamily="34" charset="-128"/>
                <a:ea typeface="Kozuka Gothic Pro H" panose="020B0800000000000000" pitchFamily="34" charset="-128"/>
              </a:rPr>
              <a:t>Table of contents (2 of 2)</a:t>
            </a:r>
          </a:p>
        </p:txBody>
      </p:sp>
    </p:spTree>
    <p:extLst>
      <p:ext uri="{BB962C8B-B14F-4D97-AF65-F5344CB8AC3E}">
        <p14:creationId xmlns:p14="http://schemas.microsoft.com/office/powerpoint/2010/main" val="158943465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5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5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5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5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5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5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5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47" grpId="0"/>
      <p:bldP spid="3548" grpId="0"/>
      <p:bldP spid="3550" grpId="0"/>
      <p:bldP spid="3551" grpId="0"/>
      <p:bldP spid="3553" grpId="0"/>
      <p:bldP spid="3554" grpId="0"/>
      <p:bldP spid="3556" grpId="0"/>
      <p:bldP spid="3557" grpId="0"/>
      <p:bldP spid="3559" grpId="0"/>
      <p:bldP spid="3560" grpId="0"/>
      <p:bldP spid="3562" grpId="0"/>
      <p:bldP spid="356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2" name="Google Shape;5212;p7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Kozuka Gothic Pro H" panose="020B0800000000000000" pitchFamily="34" charset="-128"/>
                <a:ea typeface="Kozuka Gothic Pro H" panose="020B0800000000000000" pitchFamily="34" charset="-128"/>
              </a:rPr>
              <a:t>Conclusion</a:t>
            </a:r>
            <a:endParaRPr dirty="0">
              <a:latin typeface="Kozuka Gothic Pro H" panose="020B0800000000000000" pitchFamily="34" charset="-128"/>
              <a:ea typeface="Kozuka Gothic Pro H" panose="020B0800000000000000" pitchFamily="34" charset="-128"/>
            </a:endParaRPr>
          </a:p>
        </p:txBody>
      </p:sp>
      <p:sp>
        <p:nvSpPr>
          <p:cNvPr id="5213" name="Google Shape;5213;p71"/>
          <p:cNvSpPr txBox="1">
            <a:spLocks noGrp="1"/>
          </p:cNvSpPr>
          <p:nvPr>
            <p:ph type="body" idx="1"/>
          </p:nvPr>
        </p:nvSpPr>
        <p:spPr>
          <a:xfrm>
            <a:off x="758824" y="1610353"/>
            <a:ext cx="7626353" cy="192279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The </a:t>
            </a:r>
            <a:r>
              <a:rPr lang="en-US" sz="1800" dirty="0" err="1"/>
              <a:t>Petroli</a:t>
            </a:r>
            <a:r>
              <a:rPr lang="en-US" sz="1800" dirty="0"/>
              <a:t> project stands as a testament to effective project management and teamwork, demonstrating the ability to overcome challenges and deliver impactful results. As we reflect on the journey of the </a:t>
            </a:r>
            <a:r>
              <a:rPr lang="en-US" sz="1800" dirty="0" err="1"/>
              <a:t>Petroli</a:t>
            </a:r>
            <a:r>
              <a:rPr lang="en-US" sz="1800" dirty="0"/>
              <a:t> project, we are poised to apply these learnings and insights to future projects, driving continued success and innovation.</a:t>
            </a:r>
            <a:endParaRPr sz="1800" dirty="0"/>
          </a:p>
        </p:txBody>
      </p:sp>
      <p:grpSp>
        <p:nvGrpSpPr>
          <p:cNvPr id="5215" name="Google Shape;5215;p71"/>
          <p:cNvGrpSpPr/>
          <p:nvPr/>
        </p:nvGrpSpPr>
        <p:grpSpPr>
          <a:xfrm>
            <a:off x="8097932" y="3031200"/>
            <a:ext cx="629970" cy="1583124"/>
            <a:chOff x="1293425" y="3140925"/>
            <a:chExt cx="439800" cy="1105225"/>
          </a:xfrm>
        </p:grpSpPr>
        <p:sp>
          <p:nvSpPr>
            <p:cNvPr id="5216" name="Google Shape;5216;p71"/>
            <p:cNvSpPr/>
            <p:nvPr/>
          </p:nvSpPr>
          <p:spPr>
            <a:xfrm>
              <a:off x="1492900" y="3671575"/>
              <a:ext cx="42375" cy="574575"/>
            </a:xfrm>
            <a:custGeom>
              <a:avLst/>
              <a:gdLst/>
              <a:ahLst/>
              <a:cxnLst/>
              <a:rect l="l" t="t" r="r" b="b"/>
              <a:pathLst>
                <a:path w="1695" h="22983" extrusionOk="0">
                  <a:moveTo>
                    <a:pt x="1" y="0"/>
                  </a:moveTo>
                  <a:lnTo>
                    <a:pt x="1" y="22982"/>
                  </a:lnTo>
                  <a:lnTo>
                    <a:pt x="1695" y="22982"/>
                  </a:lnTo>
                  <a:lnTo>
                    <a:pt x="169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7" name="Google Shape;5217;p71"/>
            <p:cNvSpPr/>
            <p:nvPr/>
          </p:nvSpPr>
          <p:spPr>
            <a:xfrm>
              <a:off x="1293425" y="3140925"/>
              <a:ext cx="439800" cy="685475"/>
            </a:xfrm>
            <a:custGeom>
              <a:avLst/>
              <a:gdLst/>
              <a:ahLst/>
              <a:cxnLst/>
              <a:rect l="l" t="t" r="r" b="b"/>
              <a:pathLst>
                <a:path w="17592" h="27419" extrusionOk="0">
                  <a:moveTo>
                    <a:pt x="2989" y="0"/>
                  </a:moveTo>
                  <a:cubicBezTo>
                    <a:pt x="1356" y="0"/>
                    <a:pt x="0" y="1356"/>
                    <a:pt x="0" y="2988"/>
                  </a:cubicBezTo>
                  <a:lnTo>
                    <a:pt x="0" y="24430"/>
                  </a:lnTo>
                  <a:cubicBezTo>
                    <a:pt x="0" y="26094"/>
                    <a:pt x="1356" y="27418"/>
                    <a:pt x="2989" y="27418"/>
                  </a:cubicBezTo>
                  <a:lnTo>
                    <a:pt x="14572" y="27418"/>
                  </a:lnTo>
                  <a:cubicBezTo>
                    <a:pt x="16236" y="27418"/>
                    <a:pt x="17591" y="26094"/>
                    <a:pt x="17591" y="24430"/>
                  </a:cubicBezTo>
                  <a:lnTo>
                    <a:pt x="17591" y="2988"/>
                  </a:lnTo>
                  <a:cubicBezTo>
                    <a:pt x="17591" y="1356"/>
                    <a:pt x="16236" y="0"/>
                    <a:pt x="145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8" name="Google Shape;5218;p71"/>
            <p:cNvSpPr/>
            <p:nvPr/>
          </p:nvSpPr>
          <p:spPr>
            <a:xfrm>
              <a:off x="1365050" y="3214075"/>
              <a:ext cx="296550" cy="372800"/>
            </a:xfrm>
            <a:custGeom>
              <a:avLst/>
              <a:gdLst/>
              <a:ahLst/>
              <a:cxnLst/>
              <a:rect l="l" t="t" r="r" b="b"/>
              <a:pathLst>
                <a:path w="11862" h="14912" extrusionOk="0">
                  <a:moveTo>
                    <a:pt x="1" y="1"/>
                  </a:moveTo>
                  <a:lnTo>
                    <a:pt x="1" y="14911"/>
                  </a:lnTo>
                  <a:lnTo>
                    <a:pt x="11861" y="14911"/>
                  </a:lnTo>
                  <a:lnTo>
                    <a:pt x="1186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9" name="Google Shape;5219;p71"/>
            <p:cNvSpPr/>
            <p:nvPr/>
          </p:nvSpPr>
          <p:spPr>
            <a:xfrm>
              <a:off x="1446700" y="3262600"/>
              <a:ext cx="144025" cy="274975"/>
            </a:xfrm>
            <a:custGeom>
              <a:avLst/>
              <a:gdLst/>
              <a:ahLst/>
              <a:cxnLst/>
              <a:rect l="l" t="t" r="r" b="b"/>
              <a:pathLst>
                <a:path w="5761" h="10999" extrusionOk="0">
                  <a:moveTo>
                    <a:pt x="1325" y="1"/>
                  </a:moveTo>
                  <a:cubicBezTo>
                    <a:pt x="1109" y="1"/>
                    <a:pt x="924" y="62"/>
                    <a:pt x="739" y="124"/>
                  </a:cubicBezTo>
                  <a:cubicBezTo>
                    <a:pt x="308" y="339"/>
                    <a:pt x="0" y="802"/>
                    <a:pt x="0" y="1325"/>
                  </a:cubicBezTo>
                  <a:lnTo>
                    <a:pt x="0" y="10999"/>
                  </a:lnTo>
                  <a:lnTo>
                    <a:pt x="5761" y="10999"/>
                  </a:lnTo>
                  <a:lnTo>
                    <a:pt x="5761" y="1325"/>
                  </a:lnTo>
                  <a:cubicBezTo>
                    <a:pt x="5761" y="802"/>
                    <a:pt x="5484" y="370"/>
                    <a:pt x="5052" y="155"/>
                  </a:cubicBezTo>
                  <a:cubicBezTo>
                    <a:pt x="4868" y="62"/>
                    <a:pt x="4683" y="1"/>
                    <a:pt x="44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0" name="Google Shape;5220;p71"/>
            <p:cNvSpPr/>
            <p:nvPr/>
          </p:nvSpPr>
          <p:spPr>
            <a:xfrm>
              <a:off x="1465175" y="3298025"/>
              <a:ext cx="107850" cy="71650"/>
            </a:xfrm>
            <a:custGeom>
              <a:avLst/>
              <a:gdLst/>
              <a:ahLst/>
              <a:cxnLst/>
              <a:rect l="l" t="t" r="r" b="b"/>
              <a:pathLst>
                <a:path w="4314" h="2866" extrusionOk="0">
                  <a:moveTo>
                    <a:pt x="0" y="1"/>
                  </a:moveTo>
                  <a:lnTo>
                    <a:pt x="0" y="2866"/>
                  </a:lnTo>
                  <a:lnTo>
                    <a:pt x="4313" y="2866"/>
                  </a:lnTo>
                  <a:lnTo>
                    <a:pt x="431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1" name="Google Shape;5221;p71"/>
            <p:cNvSpPr/>
            <p:nvPr/>
          </p:nvSpPr>
          <p:spPr>
            <a:xfrm>
              <a:off x="1409725" y="3343475"/>
              <a:ext cx="37000" cy="136350"/>
            </a:xfrm>
            <a:custGeom>
              <a:avLst/>
              <a:gdLst/>
              <a:ahLst/>
              <a:cxnLst/>
              <a:rect l="l" t="t" r="r" b="b"/>
              <a:pathLst>
                <a:path w="1480" h="5454" extrusionOk="0">
                  <a:moveTo>
                    <a:pt x="0" y="0"/>
                  </a:moveTo>
                  <a:lnTo>
                    <a:pt x="0" y="4899"/>
                  </a:lnTo>
                  <a:cubicBezTo>
                    <a:pt x="0" y="5207"/>
                    <a:pt x="278" y="5453"/>
                    <a:pt x="586" y="5453"/>
                  </a:cubicBezTo>
                  <a:cubicBezTo>
                    <a:pt x="925" y="5453"/>
                    <a:pt x="1171" y="5207"/>
                    <a:pt x="1171" y="4899"/>
                  </a:cubicBezTo>
                  <a:lnTo>
                    <a:pt x="1171" y="1387"/>
                  </a:lnTo>
                  <a:cubicBezTo>
                    <a:pt x="1171" y="1233"/>
                    <a:pt x="1325" y="1079"/>
                    <a:pt x="1479" y="1079"/>
                  </a:cubicBezTo>
                  <a:lnTo>
                    <a:pt x="1479" y="863"/>
                  </a:lnTo>
                  <a:cubicBezTo>
                    <a:pt x="1202" y="863"/>
                    <a:pt x="955" y="1079"/>
                    <a:pt x="955" y="1387"/>
                  </a:cubicBezTo>
                  <a:lnTo>
                    <a:pt x="955" y="4899"/>
                  </a:lnTo>
                  <a:cubicBezTo>
                    <a:pt x="955" y="5083"/>
                    <a:pt x="801" y="5238"/>
                    <a:pt x="586" y="5238"/>
                  </a:cubicBezTo>
                  <a:cubicBezTo>
                    <a:pt x="401" y="5238"/>
                    <a:pt x="247" y="5083"/>
                    <a:pt x="247" y="4899"/>
                  </a:cubicBezTo>
                  <a:lnTo>
                    <a:pt x="247" y="0"/>
                  </a:lnTo>
                  <a:close/>
                </a:path>
              </a:pathLst>
            </a:custGeom>
            <a:solidFill>
              <a:srgbClr val="2E3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2" name="Google Shape;5222;p71"/>
            <p:cNvSpPr/>
            <p:nvPr/>
          </p:nvSpPr>
          <p:spPr>
            <a:xfrm>
              <a:off x="1397400" y="3270300"/>
              <a:ext cx="43150" cy="77825"/>
            </a:xfrm>
            <a:custGeom>
              <a:avLst/>
              <a:gdLst/>
              <a:ahLst/>
              <a:cxnLst/>
              <a:rect l="l" t="t" r="r" b="b"/>
              <a:pathLst>
                <a:path w="1726" h="3113" extrusionOk="0">
                  <a:moveTo>
                    <a:pt x="524" y="1510"/>
                  </a:moveTo>
                  <a:lnTo>
                    <a:pt x="863" y="1695"/>
                  </a:lnTo>
                  <a:lnTo>
                    <a:pt x="678" y="2588"/>
                  </a:lnTo>
                  <a:lnTo>
                    <a:pt x="370" y="2558"/>
                  </a:lnTo>
                  <a:lnTo>
                    <a:pt x="524" y="1510"/>
                  </a:lnTo>
                  <a:close/>
                  <a:moveTo>
                    <a:pt x="1541" y="1"/>
                  </a:moveTo>
                  <a:lnTo>
                    <a:pt x="247" y="1387"/>
                  </a:lnTo>
                  <a:lnTo>
                    <a:pt x="0" y="3081"/>
                  </a:lnTo>
                  <a:lnTo>
                    <a:pt x="1202" y="3112"/>
                  </a:lnTo>
                  <a:lnTo>
                    <a:pt x="1325" y="1572"/>
                  </a:lnTo>
                  <a:lnTo>
                    <a:pt x="955" y="1264"/>
                  </a:lnTo>
                  <a:lnTo>
                    <a:pt x="1726" y="155"/>
                  </a:lnTo>
                  <a:lnTo>
                    <a:pt x="15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3" name="Google Shape;5223;p71"/>
            <p:cNvSpPr/>
            <p:nvPr/>
          </p:nvSpPr>
          <p:spPr>
            <a:xfrm flipH="1">
              <a:off x="1408950" y="3629200"/>
              <a:ext cx="252650" cy="23900"/>
            </a:xfrm>
            <a:custGeom>
              <a:avLst/>
              <a:gdLst/>
              <a:ahLst/>
              <a:cxnLst/>
              <a:rect l="l" t="t" r="r" b="b"/>
              <a:pathLst>
                <a:path w="10106" h="956" extrusionOk="0">
                  <a:moveTo>
                    <a:pt x="1" y="1"/>
                  </a:moveTo>
                  <a:lnTo>
                    <a:pt x="1" y="956"/>
                  </a:lnTo>
                  <a:lnTo>
                    <a:pt x="10105" y="956"/>
                  </a:lnTo>
                  <a:lnTo>
                    <a:pt x="1010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4" name="Google Shape;5224;p71"/>
            <p:cNvSpPr/>
            <p:nvPr/>
          </p:nvSpPr>
          <p:spPr>
            <a:xfrm flipH="1">
              <a:off x="1365050" y="3610725"/>
              <a:ext cx="52400" cy="60875"/>
            </a:xfrm>
            <a:custGeom>
              <a:avLst/>
              <a:gdLst/>
              <a:ahLst/>
              <a:cxnLst/>
              <a:rect l="l" t="t" r="r" b="b"/>
              <a:pathLst>
                <a:path w="2096" h="2435" extrusionOk="0">
                  <a:moveTo>
                    <a:pt x="0" y="0"/>
                  </a:moveTo>
                  <a:lnTo>
                    <a:pt x="0" y="2434"/>
                  </a:lnTo>
                  <a:lnTo>
                    <a:pt x="2095" y="12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5" name="Google Shape;5225;p71"/>
            <p:cNvSpPr/>
            <p:nvPr/>
          </p:nvSpPr>
          <p:spPr>
            <a:xfrm>
              <a:off x="1442075" y="3713925"/>
              <a:ext cx="33900" cy="38525"/>
            </a:xfrm>
            <a:custGeom>
              <a:avLst/>
              <a:gdLst/>
              <a:ahLst/>
              <a:cxnLst/>
              <a:rect l="l" t="t" r="r" b="b"/>
              <a:pathLst>
                <a:path w="1356" h="1541" extrusionOk="0">
                  <a:moveTo>
                    <a:pt x="647" y="1"/>
                  </a:moveTo>
                  <a:cubicBezTo>
                    <a:pt x="555" y="1"/>
                    <a:pt x="462" y="31"/>
                    <a:pt x="401" y="62"/>
                  </a:cubicBezTo>
                  <a:cubicBezTo>
                    <a:pt x="308" y="93"/>
                    <a:pt x="216" y="124"/>
                    <a:pt x="154" y="185"/>
                  </a:cubicBezTo>
                  <a:cubicBezTo>
                    <a:pt x="93" y="216"/>
                    <a:pt x="62" y="247"/>
                    <a:pt x="31" y="309"/>
                  </a:cubicBezTo>
                  <a:lnTo>
                    <a:pt x="123" y="463"/>
                  </a:lnTo>
                  <a:lnTo>
                    <a:pt x="154" y="432"/>
                  </a:lnTo>
                  <a:lnTo>
                    <a:pt x="247" y="401"/>
                  </a:lnTo>
                  <a:lnTo>
                    <a:pt x="339" y="339"/>
                  </a:lnTo>
                  <a:lnTo>
                    <a:pt x="462" y="339"/>
                  </a:lnTo>
                  <a:cubicBezTo>
                    <a:pt x="524" y="339"/>
                    <a:pt x="586" y="339"/>
                    <a:pt x="647" y="401"/>
                  </a:cubicBezTo>
                  <a:cubicBezTo>
                    <a:pt x="678" y="432"/>
                    <a:pt x="709" y="463"/>
                    <a:pt x="709" y="555"/>
                  </a:cubicBezTo>
                  <a:cubicBezTo>
                    <a:pt x="709" y="678"/>
                    <a:pt x="647" y="832"/>
                    <a:pt x="524" y="956"/>
                  </a:cubicBezTo>
                  <a:cubicBezTo>
                    <a:pt x="401" y="1110"/>
                    <a:pt x="216" y="1233"/>
                    <a:pt x="0" y="1387"/>
                  </a:cubicBezTo>
                  <a:lnTo>
                    <a:pt x="62" y="1541"/>
                  </a:lnTo>
                  <a:lnTo>
                    <a:pt x="1294" y="1541"/>
                  </a:lnTo>
                  <a:lnTo>
                    <a:pt x="1356" y="1079"/>
                  </a:lnTo>
                  <a:lnTo>
                    <a:pt x="1171" y="1048"/>
                  </a:lnTo>
                  <a:lnTo>
                    <a:pt x="1078" y="1233"/>
                  </a:lnTo>
                  <a:lnTo>
                    <a:pt x="432" y="1294"/>
                  </a:lnTo>
                  <a:cubicBezTo>
                    <a:pt x="678" y="1171"/>
                    <a:pt x="863" y="1017"/>
                    <a:pt x="1017" y="894"/>
                  </a:cubicBezTo>
                  <a:cubicBezTo>
                    <a:pt x="1140" y="740"/>
                    <a:pt x="1202" y="617"/>
                    <a:pt x="1202" y="463"/>
                  </a:cubicBezTo>
                  <a:cubicBezTo>
                    <a:pt x="1202" y="370"/>
                    <a:pt x="1202" y="309"/>
                    <a:pt x="1140" y="247"/>
                  </a:cubicBezTo>
                  <a:cubicBezTo>
                    <a:pt x="1109" y="155"/>
                    <a:pt x="1048" y="124"/>
                    <a:pt x="955" y="62"/>
                  </a:cubicBezTo>
                  <a:cubicBezTo>
                    <a:pt x="863" y="31"/>
                    <a:pt x="770" y="1"/>
                    <a:pt x="64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6" name="Google Shape;5226;p71"/>
            <p:cNvSpPr/>
            <p:nvPr/>
          </p:nvSpPr>
          <p:spPr>
            <a:xfrm>
              <a:off x="1479025" y="3710850"/>
              <a:ext cx="39325" cy="51625"/>
            </a:xfrm>
            <a:custGeom>
              <a:avLst/>
              <a:gdLst/>
              <a:ahLst/>
              <a:cxnLst/>
              <a:rect l="l" t="t" r="r" b="b"/>
              <a:pathLst>
                <a:path w="1573" h="2065" extrusionOk="0">
                  <a:moveTo>
                    <a:pt x="648" y="0"/>
                  </a:moveTo>
                  <a:cubicBezTo>
                    <a:pt x="556" y="247"/>
                    <a:pt x="432" y="524"/>
                    <a:pt x="309" y="832"/>
                  </a:cubicBezTo>
                  <a:cubicBezTo>
                    <a:pt x="186" y="1171"/>
                    <a:pt x="63" y="1387"/>
                    <a:pt x="1" y="1510"/>
                  </a:cubicBezTo>
                  <a:lnTo>
                    <a:pt x="93" y="1664"/>
                  </a:lnTo>
                  <a:lnTo>
                    <a:pt x="894" y="1664"/>
                  </a:lnTo>
                  <a:lnTo>
                    <a:pt x="894" y="2064"/>
                  </a:lnTo>
                  <a:lnTo>
                    <a:pt x="1295" y="2064"/>
                  </a:lnTo>
                  <a:lnTo>
                    <a:pt x="1295" y="1664"/>
                  </a:lnTo>
                  <a:lnTo>
                    <a:pt x="1572" y="1664"/>
                  </a:lnTo>
                  <a:lnTo>
                    <a:pt x="1572" y="1356"/>
                  </a:lnTo>
                  <a:lnTo>
                    <a:pt x="1295" y="1387"/>
                  </a:lnTo>
                  <a:lnTo>
                    <a:pt x="1295" y="955"/>
                  </a:lnTo>
                  <a:lnTo>
                    <a:pt x="956" y="955"/>
                  </a:lnTo>
                  <a:lnTo>
                    <a:pt x="894" y="1417"/>
                  </a:lnTo>
                  <a:lnTo>
                    <a:pt x="432" y="1448"/>
                  </a:lnTo>
                  <a:lnTo>
                    <a:pt x="556" y="1263"/>
                  </a:lnTo>
                  <a:lnTo>
                    <a:pt x="617" y="1171"/>
                  </a:lnTo>
                  <a:cubicBezTo>
                    <a:pt x="710" y="986"/>
                    <a:pt x="802" y="801"/>
                    <a:pt x="894" y="616"/>
                  </a:cubicBezTo>
                  <a:cubicBezTo>
                    <a:pt x="987" y="432"/>
                    <a:pt x="1079" y="278"/>
                    <a:pt x="1110" y="216"/>
                  </a:cubicBezTo>
                  <a:lnTo>
                    <a:pt x="74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7" name="Google Shape;5227;p71"/>
            <p:cNvSpPr/>
            <p:nvPr/>
          </p:nvSpPr>
          <p:spPr>
            <a:xfrm>
              <a:off x="1521400" y="3704675"/>
              <a:ext cx="22350" cy="58575"/>
            </a:xfrm>
            <a:custGeom>
              <a:avLst/>
              <a:gdLst/>
              <a:ahLst/>
              <a:cxnLst/>
              <a:rect l="l" t="t" r="r" b="b"/>
              <a:pathLst>
                <a:path w="894" h="2343" extrusionOk="0">
                  <a:moveTo>
                    <a:pt x="586" y="1"/>
                  </a:moveTo>
                  <a:lnTo>
                    <a:pt x="0" y="2342"/>
                  </a:lnTo>
                  <a:lnTo>
                    <a:pt x="308" y="2342"/>
                  </a:lnTo>
                  <a:lnTo>
                    <a:pt x="89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8" name="Google Shape;5228;p71"/>
            <p:cNvSpPr/>
            <p:nvPr/>
          </p:nvSpPr>
          <p:spPr>
            <a:xfrm>
              <a:off x="1547575" y="3714700"/>
              <a:ext cx="34700" cy="49300"/>
            </a:xfrm>
            <a:custGeom>
              <a:avLst/>
              <a:gdLst/>
              <a:ahLst/>
              <a:cxnLst/>
              <a:rect l="l" t="t" r="r" b="b"/>
              <a:pathLst>
                <a:path w="1388" h="1972" extrusionOk="0">
                  <a:moveTo>
                    <a:pt x="62" y="0"/>
                  </a:moveTo>
                  <a:lnTo>
                    <a:pt x="1" y="616"/>
                  </a:lnTo>
                  <a:lnTo>
                    <a:pt x="247" y="678"/>
                  </a:lnTo>
                  <a:lnTo>
                    <a:pt x="432" y="278"/>
                  </a:lnTo>
                  <a:lnTo>
                    <a:pt x="956" y="278"/>
                  </a:lnTo>
                  <a:lnTo>
                    <a:pt x="863" y="462"/>
                  </a:lnTo>
                  <a:cubicBezTo>
                    <a:pt x="771" y="740"/>
                    <a:pt x="648" y="986"/>
                    <a:pt x="555" y="1233"/>
                  </a:cubicBezTo>
                  <a:cubicBezTo>
                    <a:pt x="463" y="1448"/>
                    <a:pt x="340" y="1664"/>
                    <a:pt x="247" y="1849"/>
                  </a:cubicBezTo>
                  <a:lnTo>
                    <a:pt x="740" y="1972"/>
                  </a:lnTo>
                  <a:lnTo>
                    <a:pt x="1387" y="124"/>
                  </a:lnTo>
                  <a:lnTo>
                    <a:pt x="129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2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1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2" name="Google Shape;4672;p69"/>
          <p:cNvSpPr txBox="1">
            <a:spLocks noGrp="1"/>
          </p:cNvSpPr>
          <p:nvPr>
            <p:ph type="ctrTitle"/>
          </p:nvPr>
        </p:nvSpPr>
        <p:spPr>
          <a:xfrm>
            <a:off x="753550" y="878829"/>
            <a:ext cx="4284000" cy="99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Thanks!</a:t>
            </a:r>
            <a:endParaRPr dirty="0"/>
          </a:p>
        </p:txBody>
      </p:sp>
      <p:sp>
        <p:nvSpPr>
          <p:cNvPr id="4673" name="Google Shape;4673;p69"/>
          <p:cNvSpPr txBox="1">
            <a:spLocks noGrp="1"/>
          </p:cNvSpPr>
          <p:nvPr>
            <p:ph type="subTitle" idx="1"/>
          </p:nvPr>
        </p:nvSpPr>
        <p:spPr>
          <a:xfrm>
            <a:off x="748675" y="1827054"/>
            <a:ext cx="4293900" cy="69407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Do you have any questions?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C0FE9FF-4161-402B-A3DE-1B870A2218ED}"/>
              </a:ext>
            </a:extLst>
          </p:cNvPr>
          <p:cNvSpPr/>
          <p:nvPr/>
        </p:nvSpPr>
        <p:spPr>
          <a:xfrm>
            <a:off x="743650" y="3389811"/>
            <a:ext cx="4376990" cy="881743"/>
          </a:xfrm>
          <a:prstGeom prst="rect">
            <a:avLst/>
          </a:prstGeom>
          <a:solidFill>
            <a:srgbClr val="C1D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74" name="Google Shape;4674;p69"/>
          <p:cNvSpPr txBox="1"/>
          <p:nvPr/>
        </p:nvSpPr>
        <p:spPr>
          <a:xfrm>
            <a:off x="743650" y="2345806"/>
            <a:ext cx="4293900" cy="21278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1000"/>
              </a:spcAft>
              <a:buNone/>
            </a:pPr>
            <a:r>
              <a:rPr lang="en" sz="1800" b="1" dirty="0">
                <a:solidFill>
                  <a:srgbClr val="1F2124"/>
                </a:solidFill>
                <a:latin typeface="AinslieSans-ConMed" panose="02000503020000020003" pitchFamily="50" charset="0"/>
                <a:cs typeface="Times New Roman" panose="02020603050405020304" pitchFamily="18" charset="0"/>
                <a:sym typeface="Andika"/>
              </a:rPr>
              <a:t>Presented by</a:t>
            </a:r>
            <a:r>
              <a:rPr lang="en" sz="1800" dirty="0">
                <a:solidFill>
                  <a:schemeClr val="dk2"/>
                </a:solidFill>
                <a:latin typeface="Andika"/>
                <a:ea typeface="Andika"/>
                <a:cs typeface="Andika"/>
                <a:sym typeface="Andika"/>
              </a:rPr>
              <a:t>:</a:t>
            </a:r>
          </a:p>
          <a:p>
            <a:pPr algn="ctr" fontAlgn="base">
              <a:lnSpc>
                <a:spcPct val="115000"/>
              </a:lnSpc>
            </a:pPr>
            <a:r>
              <a:rPr lang="en-US" sz="1800" b="1" dirty="0">
                <a:solidFill>
                  <a:srgbClr val="1F2124"/>
                </a:solidFill>
                <a:effectLst/>
                <a:latin typeface="AinslieSans-ConMed" panose="02000503020000020003" pitchFamily="50" charset="0"/>
                <a:ea typeface="Times New Roman" panose="02020603050405020304" pitchFamily="18" charset="0"/>
                <a:cs typeface="Times New Roman" panose="02020603050405020304" pitchFamily="18" charset="0"/>
              </a:rPr>
              <a:t>Abdulsalam </a:t>
            </a:r>
            <a:r>
              <a:rPr lang="en-US" sz="1800" b="1" dirty="0" err="1">
                <a:solidFill>
                  <a:srgbClr val="1F2124"/>
                </a:solidFill>
                <a:effectLst/>
                <a:latin typeface="AinslieSans-ConMed" panose="02000503020000020003" pitchFamily="50" charset="0"/>
                <a:ea typeface="Times New Roman" panose="02020603050405020304" pitchFamily="18" charset="0"/>
                <a:cs typeface="Times New Roman" panose="02020603050405020304" pitchFamily="18" charset="0"/>
              </a:rPr>
              <a:t>Ahyaf</a:t>
            </a:r>
            <a:r>
              <a:rPr lang="en-US" sz="1800" b="1" dirty="0">
                <a:solidFill>
                  <a:srgbClr val="1F2124"/>
                </a:solidFill>
                <a:effectLst/>
                <a:latin typeface="AinslieSans-ConMed" panose="02000503020000020003" pitchFamily="50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ctr" fontAlgn="base">
              <a:lnSpc>
                <a:spcPct val="115000"/>
              </a:lnSpc>
            </a:pPr>
            <a:r>
              <a:rPr lang="en-US" sz="1800" b="1" dirty="0" err="1">
                <a:solidFill>
                  <a:srgbClr val="1F2124"/>
                </a:solidFill>
                <a:effectLst/>
                <a:latin typeface="AinslieSans-ConMed" panose="02000503020000020003" pitchFamily="50" charset="0"/>
                <a:ea typeface="Times New Roman" panose="02020603050405020304" pitchFamily="18" charset="0"/>
                <a:cs typeface="Times New Roman" panose="02020603050405020304" pitchFamily="18" charset="0"/>
              </a:rPr>
              <a:t>Abdulmajeed</a:t>
            </a:r>
            <a:r>
              <a:rPr lang="en-US" sz="1800" b="1" dirty="0">
                <a:solidFill>
                  <a:srgbClr val="1F2124"/>
                </a:solidFill>
                <a:effectLst/>
                <a:latin typeface="AinslieSans-ConMed" panose="02000503020000020003" pitchFamily="50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Abdullah </a:t>
            </a:r>
          </a:p>
          <a:p>
            <a:pPr marL="0" marR="0" algn="ctr" fontAlgn="base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1" dirty="0" err="1">
                <a:solidFill>
                  <a:srgbClr val="1F2124"/>
                </a:solidFill>
                <a:effectLst/>
                <a:latin typeface="AinslieSans-ConMed" panose="02000503020000020003" pitchFamily="50" charset="0"/>
                <a:ea typeface="Times New Roman" panose="02020603050405020304" pitchFamily="18" charset="0"/>
                <a:cs typeface="Times New Roman" panose="02020603050405020304" pitchFamily="18" charset="0"/>
              </a:rPr>
              <a:t>Feras</a:t>
            </a:r>
            <a:r>
              <a:rPr lang="en-US" sz="1800" b="1" dirty="0">
                <a:solidFill>
                  <a:srgbClr val="1F2124"/>
                </a:solidFill>
                <a:effectLst/>
                <a:latin typeface="AinslieSans-ConMed" panose="02000503020000020003" pitchFamily="50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rgbClr val="1F2124"/>
                </a:solidFill>
                <a:effectLst/>
                <a:latin typeface="AinslieSans-ConMed" panose="02000503020000020003" pitchFamily="50" charset="0"/>
                <a:ea typeface="Times New Roman" panose="02020603050405020304" pitchFamily="18" charset="0"/>
                <a:cs typeface="Times New Roman" panose="02020603050405020304" pitchFamily="18" charset="0"/>
              </a:rPr>
              <a:t>Samkari</a:t>
            </a:r>
            <a:endParaRPr lang="en-US" sz="1800" b="1" dirty="0">
              <a:solidFill>
                <a:srgbClr val="1F2124"/>
              </a:solidFill>
              <a:effectLst/>
              <a:latin typeface="AinslieSans-ConMed" panose="02000503020000020003" pitchFamily="50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fontAlgn="base">
              <a:lnSpc>
                <a:spcPct val="115000"/>
              </a:lnSpc>
            </a:pPr>
            <a:r>
              <a:rPr lang="en-US" sz="1800" b="1" dirty="0">
                <a:solidFill>
                  <a:srgbClr val="1F2124"/>
                </a:solidFill>
                <a:effectLst/>
                <a:latin typeface="AinslieSans-ConMed" panose="02000503020000020003" pitchFamily="50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Mohammed Abdu  </a:t>
            </a:r>
          </a:p>
          <a:p>
            <a:pPr marL="0" marR="0" algn="ctr" fontAlgn="base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1" dirty="0" err="1">
                <a:solidFill>
                  <a:srgbClr val="1F2124"/>
                </a:solidFill>
                <a:effectLst/>
                <a:latin typeface="AinslieSans-ConMed" panose="02000503020000020003" pitchFamily="50" charset="0"/>
                <a:ea typeface="Times New Roman" panose="02020603050405020304" pitchFamily="18" charset="0"/>
                <a:cs typeface="Times New Roman" panose="02020603050405020304" pitchFamily="18" charset="0"/>
              </a:rPr>
              <a:t>Yaser</a:t>
            </a:r>
            <a:r>
              <a:rPr lang="en-US" sz="1800" b="1" dirty="0">
                <a:solidFill>
                  <a:srgbClr val="1F2124"/>
                </a:solidFill>
                <a:effectLst/>
                <a:latin typeface="AinslieSans-ConMed" panose="02000503020000020003" pitchFamily="50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Alwuayl </a:t>
            </a:r>
          </a:p>
          <a:p>
            <a:pPr marL="0" lvl="0" indent="0" algn="ctr" rtl="0">
              <a:spcBef>
                <a:spcPts val="300"/>
              </a:spcBef>
              <a:spcAft>
                <a:spcPts val="1000"/>
              </a:spcAft>
              <a:buNone/>
            </a:pPr>
            <a:endParaRPr sz="1800" dirty="0">
              <a:solidFill>
                <a:schemeClr val="dk2"/>
              </a:solidFill>
              <a:latin typeface="Andika"/>
              <a:ea typeface="Andika"/>
              <a:cs typeface="Andika"/>
              <a:sym typeface="Andika"/>
            </a:endParaRPr>
          </a:p>
        </p:txBody>
      </p:sp>
    </p:spTree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Shape 3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6" name="Google Shape;3576;p44"/>
          <p:cNvSpPr txBox="1">
            <a:spLocks noGrp="1"/>
          </p:cNvSpPr>
          <p:nvPr>
            <p:ph type="title"/>
          </p:nvPr>
        </p:nvSpPr>
        <p:spPr>
          <a:xfrm>
            <a:off x="713225" y="2346588"/>
            <a:ext cx="4768500" cy="201480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Kozuka Gothic Pro H" panose="020B0800000000000000" pitchFamily="34" charset="-128"/>
                <a:ea typeface="Kozuka Gothic Pro H" panose="020B0800000000000000" pitchFamily="34" charset="-128"/>
              </a:rPr>
              <a:t>Project Overview</a:t>
            </a:r>
            <a:endParaRPr dirty="0">
              <a:latin typeface="Kozuka Gothic Pro H" panose="020B0800000000000000" pitchFamily="34" charset="-128"/>
              <a:ea typeface="Kozuka Gothic Pro H" panose="020B0800000000000000" pitchFamily="34" charset="-128"/>
            </a:endParaRPr>
          </a:p>
        </p:txBody>
      </p:sp>
      <p:sp>
        <p:nvSpPr>
          <p:cNvPr id="3578" name="Google Shape;3578;p44"/>
          <p:cNvSpPr txBox="1">
            <a:spLocks noGrp="1"/>
          </p:cNvSpPr>
          <p:nvPr>
            <p:ph type="title" idx="2"/>
          </p:nvPr>
        </p:nvSpPr>
        <p:spPr>
          <a:xfrm>
            <a:off x="713225" y="539500"/>
            <a:ext cx="19977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Shape 3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7" name="Google Shape;3707;p48"/>
          <p:cNvSpPr txBox="1">
            <a:spLocks noGrp="1"/>
          </p:cNvSpPr>
          <p:nvPr>
            <p:ph type="title"/>
          </p:nvPr>
        </p:nvSpPr>
        <p:spPr>
          <a:xfrm>
            <a:off x="948600" y="2676513"/>
            <a:ext cx="21648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Kozuka Gothic Pro H" panose="020B0800000000000000" pitchFamily="34" charset="-128"/>
                <a:ea typeface="Kozuka Gothic Pro H" panose="020B0800000000000000" pitchFamily="34" charset="-128"/>
              </a:rPr>
              <a:t>overview</a:t>
            </a:r>
            <a:endParaRPr dirty="0">
              <a:latin typeface="Kozuka Gothic Pro H" panose="020B0800000000000000" pitchFamily="34" charset="-128"/>
              <a:ea typeface="Kozuka Gothic Pro H" panose="020B0800000000000000" pitchFamily="34" charset="-128"/>
            </a:endParaRPr>
          </a:p>
        </p:txBody>
      </p:sp>
      <p:sp>
        <p:nvSpPr>
          <p:cNvPr id="3708" name="Google Shape;3708;p48"/>
          <p:cNvSpPr txBox="1">
            <a:spLocks noGrp="1"/>
          </p:cNvSpPr>
          <p:nvPr>
            <p:ph type="subTitle" idx="1"/>
          </p:nvPr>
        </p:nvSpPr>
        <p:spPr>
          <a:xfrm>
            <a:off x="720001" y="3111709"/>
            <a:ext cx="2445230" cy="137546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39700" indent="0"/>
            <a:r>
              <a:rPr lang="en-US" dirty="0" err="1"/>
              <a:t>Petroli</a:t>
            </a:r>
            <a:r>
              <a:rPr lang="en-US" dirty="0"/>
              <a:t> aims to develop a mobile application to help users locate nearby gas stations and facilitate fuel delivery services.</a:t>
            </a:r>
          </a:p>
        </p:txBody>
      </p:sp>
      <p:sp>
        <p:nvSpPr>
          <p:cNvPr id="3709" name="Google Shape;3709;p48"/>
          <p:cNvSpPr txBox="1">
            <a:spLocks noGrp="1"/>
          </p:cNvSpPr>
          <p:nvPr>
            <p:ph type="title" idx="2"/>
          </p:nvPr>
        </p:nvSpPr>
        <p:spPr>
          <a:xfrm>
            <a:off x="3489600" y="2672875"/>
            <a:ext cx="21648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Kozuka Gothic Pro H" panose="020B0800000000000000" pitchFamily="34" charset="-128"/>
                <a:ea typeface="Kozuka Gothic Pro H" panose="020B0800000000000000" pitchFamily="34" charset="-128"/>
              </a:rPr>
              <a:t>Budget</a:t>
            </a:r>
            <a:endParaRPr dirty="0">
              <a:latin typeface="Kozuka Gothic Pro H" panose="020B0800000000000000" pitchFamily="34" charset="-128"/>
              <a:ea typeface="Kozuka Gothic Pro H" panose="020B0800000000000000" pitchFamily="34" charset="-128"/>
            </a:endParaRPr>
          </a:p>
        </p:txBody>
      </p:sp>
      <p:sp>
        <p:nvSpPr>
          <p:cNvPr id="3710" name="Google Shape;3710;p48"/>
          <p:cNvSpPr txBox="1">
            <a:spLocks noGrp="1"/>
          </p:cNvSpPr>
          <p:nvPr>
            <p:ph type="subTitle" idx="3"/>
          </p:nvPr>
        </p:nvSpPr>
        <p:spPr>
          <a:xfrm>
            <a:off x="3489600" y="3195112"/>
            <a:ext cx="2164800" cy="65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ar-SA" dirty="0"/>
              <a:t>375</a:t>
            </a:r>
            <a:r>
              <a:rPr lang="en-US" dirty="0"/>
              <a:t>,000 SR</a:t>
            </a: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 dirty="0"/>
              <a:t>(</a:t>
            </a:r>
            <a:r>
              <a:rPr lang="ar-SA" dirty="0"/>
              <a:t>56</a:t>
            </a:r>
            <a:r>
              <a:rPr lang="en-US" dirty="0"/>
              <a:t>,</a:t>
            </a:r>
            <a:r>
              <a:rPr lang="ar-SA" dirty="0"/>
              <a:t>250</a:t>
            </a:r>
            <a:r>
              <a:rPr lang="en-US" dirty="0"/>
              <a:t> SR for upkeep)</a:t>
            </a:r>
          </a:p>
        </p:txBody>
      </p:sp>
      <p:sp>
        <p:nvSpPr>
          <p:cNvPr id="3711" name="Google Shape;3711;p48"/>
          <p:cNvSpPr txBox="1">
            <a:spLocks noGrp="1"/>
          </p:cNvSpPr>
          <p:nvPr>
            <p:ph type="title" idx="4"/>
          </p:nvPr>
        </p:nvSpPr>
        <p:spPr>
          <a:xfrm>
            <a:off x="6030600" y="2672875"/>
            <a:ext cx="21648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Kozuka Gothic Pro H" panose="020B0800000000000000" pitchFamily="34" charset="-128"/>
                <a:ea typeface="Kozuka Gothic Pro H" panose="020B0800000000000000" pitchFamily="34" charset="-128"/>
              </a:rPr>
              <a:t>project dates</a:t>
            </a:r>
            <a:endParaRPr dirty="0">
              <a:latin typeface="Kozuka Gothic Pro H" panose="020B0800000000000000" pitchFamily="34" charset="-128"/>
              <a:ea typeface="Kozuka Gothic Pro H" panose="020B0800000000000000" pitchFamily="34" charset="-128"/>
            </a:endParaRPr>
          </a:p>
        </p:txBody>
      </p:sp>
      <p:sp>
        <p:nvSpPr>
          <p:cNvPr id="3712" name="Google Shape;3712;p48"/>
          <p:cNvSpPr txBox="1">
            <a:spLocks noGrp="1"/>
          </p:cNvSpPr>
          <p:nvPr>
            <p:ph type="subTitle" idx="5"/>
          </p:nvPr>
        </p:nvSpPr>
        <p:spPr>
          <a:xfrm>
            <a:off x="5890385" y="3190334"/>
            <a:ext cx="2445230" cy="65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 dirty="0"/>
              <a:t>Start Date: 13/05/2024, </a:t>
            </a: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 dirty="0"/>
              <a:t>Finish Date: 23/06/2025</a:t>
            </a:r>
            <a:endParaRPr dirty="0"/>
          </a:p>
        </p:txBody>
      </p:sp>
      <p:sp>
        <p:nvSpPr>
          <p:cNvPr id="3713" name="Google Shape;3713;p48"/>
          <p:cNvSpPr txBox="1">
            <a:spLocks noGrp="1"/>
          </p:cNvSpPr>
          <p:nvPr>
            <p:ph type="title" idx="6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Kozuka Gothic Pro H" panose="020B0800000000000000" pitchFamily="34" charset="-128"/>
                <a:ea typeface="Kozuka Gothic Pro H" panose="020B0800000000000000" pitchFamily="34" charset="-128"/>
              </a:rPr>
              <a:t>What are our </a:t>
            </a:r>
            <a:r>
              <a:rPr lang="en-US" dirty="0">
                <a:latin typeface="Kozuka Gothic Pro H" panose="020B0800000000000000" pitchFamily="34" charset="-128"/>
                <a:ea typeface="Kozuka Gothic Pro H" panose="020B0800000000000000" pitchFamily="34" charset="-128"/>
              </a:rPr>
              <a:t>Project Overview</a:t>
            </a:r>
            <a:r>
              <a:rPr lang="en" dirty="0">
                <a:latin typeface="Kozuka Gothic Pro H" panose="020B0800000000000000" pitchFamily="34" charset="-128"/>
                <a:ea typeface="Kozuka Gothic Pro H" panose="020B0800000000000000" pitchFamily="34" charset="-128"/>
              </a:rPr>
              <a:t>?</a:t>
            </a:r>
            <a:endParaRPr dirty="0">
              <a:latin typeface="Kozuka Gothic Pro H" panose="020B0800000000000000" pitchFamily="34" charset="-128"/>
              <a:ea typeface="Kozuka Gothic Pro H" panose="020B0800000000000000" pitchFamily="34" charset="-128"/>
            </a:endParaRPr>
          </a:p>
        </p:txBody>
      </p:sp>
      <p:grpSp>
        <p:nvGrpSpPr>
          <p:cNvPr id="3714" name="Google Shape;3714;p48"/>
          <p:cNvGrpSpPr/>
          <p:nvPr/>
        </p:nvGrpSpPr>
        <p:grpSpPr>
          <a:xfrm>
            <a:off x="1683219" y="1858005"/>
            <a:ext cx="695552" cy="656783"/>
            <a:chOff x="6549550" y="3713725"/>
            <a:chExt cx="351200" cy="331625"/>
          </a:xfrm>
        </p:grpSpPr>
        <p:sp>
          <p:nvSpPr>
            <p:cNvPr id="3715" name="Google Shape;3715;p48"/>
            <p:cNvSpPr/>
            <p:nvPr/>
          </p:nvSpPr>
          <p:spPr>
            <a:xfrm>
              <a:off x="6562875" y="3713725"/>
              <a:ext cx="337875" cy="331625"/>
            </a:xfrm>
            <a:custGeom>
              <a:avLst/>
              <a:gdLst/>
              <a:ahLst/>
              <a:cxnLst/>
              <a:rect l="l" t="t" r="r" b="b"/>
              <a:pathLst>
                <a:path w="13515" h="13265" extrusionOk="0">
                  <a:moveTo>
                    <a:pt x="1" y="1"/>
                  </a:moveTo>
                  <a:lnTo>
                    <a:pt x="351" y="13264"/>
                  </a:lnTo>
                  <a:lnTo>
                    <a:pt x="12998" y="13181"/>
                  </a:lnTo>
                  <a:lnTo>
                    <a:pt x="1351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16" name="Google Shape;3716;p48"/>
            <p:cNvSpPr/>
            <p:nvPr/>
          </p:nvSpPr>
          <p:spPr>
            <a:xfrm>
              <a:off x="6549550" y="3713725"/>
              <a:ext cx="22100" cy="331625"/>
            </a:xfrm>
            <a:custGeom>
              <a:avLst/>
              <a:gdLst/>
              <a:ahLst/>
              <a:cxnLst/>
              <a:rect l="l" t="t" r="r" b="b"/>
              <a:pathLst>
                <a:path w="884" h="13265" extrusionOk="0">
                  <a:moveTo>
                    <a:pt x="534" y="1"/>
                  </a:moveTo>
                  <a:lnTo>
                    <a:pt x="1" y="1"/>
                  </a:lnTo>
                  <a:lnTo>
                    <a:pt x="534" y="13264"/>
                  </a:lnTo>
                  <a:lnTo>
                    <a:pt x="884" y="13264"/>
                  </a:lnTo>
                  <a:close/>
                </a:path>
              </a:pathLst>
            </a:custGeom>
            <a:solidFill>
              <a:srgbClr val="FFA0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17" name="Google Shape;3717;p48"/>
          <p:cNvGrpSpPr/>
          <p:nvPr/>
        </p:nvGrpSpPr>
        <p:grpSpPr>
          <a:xfrm>
            <a:off x="4224157" y="1858005"/>
            <a:ext cx="695552" cy="656783"/>
            <a:chOff x="6549550" y="3713725"/>
            <a:chExt cx="351200" cy="331625"/>
          </a:xfrm>
        </p:grpSpPr>
        <p:sp>
          <p:nvSpPr>
            <p:cNvPr id="3718" name="Google Shape;3718;p48"/>
            <p:cNvSpPr/>
            <p:nvPr/>
          </p:nvSpPr>
          <p:spPr>
            <a:xfrm>
              <a:off x="6562875" y="3713725"/>
              <a:ext cx="337875" cy="331625"/>
            </a:xfrm>
            <a:custGeom>
              <a:avLst/>
              <a:gdLst/>
              <a:ahLst/>
              <a:cxnLst/>
              <a:rect l="l" t="t" r="r" b="b"/>
              <a:pathLst>
                <a:path w="13515" h="13265" extrusionOk="0">
                  <a:moveTo>
                    <a:pt x="1" y="1"/>
                  </a:moveTo>
                  <a:lnTo>
                    <a:pt x="351" y="13264"/>
                  </a:lnTo>
                  <a:lnTo>
                    <a:pt x="12998" y="13181"/>
                  </a:lnTo>
                  <a:lnTo>
                    <a:pt x="1351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9" name="Google Shape;3719;p48"/>
            <p:cNvSpPr/>
            <p:nvPr/>
          </p:nvSpPr>
          <p:spPr>
            <a:xfrm>
              <a:off x="6549550" y="3713725"/>
              <a:ext cx="22100" cy="331625"/>
            </a:xfrm>
            <a:custGeom>
              <a:avLst/>
              <a:gdLst/>
              <a:ahLst/>
              <a:cxnLst/>
              <a:rect l="l" t="t" r="r" b="b"/>
              <a:pathLst>
                <a:path w="884" h="13265" extrusionOk="0">
                  <a:moveTo>
                    <a:pt x="534" y="1"/>
                  </a:moveTo>
                  <a:lnTo>
                    <a:pt x="1" y="1"/>
                  </a:lnTo>
                  <a:lnTo>
                    <a:pt x="534" y="13264"/>
                  </a:lnTo>
                  <a:lnTo>
                    <a:pt x="884" y="13264"/>
                  </a:lnTo>
                  <a:close/>
                </a:path>
              </a:pathLst>
            </a:custGeom>
            <a:solidFill>
              <a:srgbClr val="FFA0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20" name="Google Shape;3720;p48"/>
          <p:cNvGrpSpPr/>
          <p:nvPr/>
        </p:nvGrpSpPr>
        <p:grpSpPr>
          <a:xfrm>
            <a:off x="6765069" y="1858005"/>
            <a:ext cx="695552" cy="656783"/>
            <a:chOff x="6549550" y="3713725"/>
            <a:chExt cx="351200" cy="331625"/>
          </a:xfrm>
        </p:grpSpPr>
        <p:sp>
          <p:nvSpPr>
            <p:cNvPr id="3721" name="Google Shape;3721;p48"/>
            <p:cNvSpPr/>
            <p:nvPr/>
          </p:nvSpPr>
          <p:spPr>
            <a:xfrm>
              <a:off x="6562875" y="3713725"/>
              <a:ext cx="337875" cy="331625"/>
            </a:xfrm>
            <a:custGeom>
              <a:avLst/>
              <a:gdLst/>
              <a:ahLst/>
              <a:cxnLst/>
              <a:rect l="l" t="t" r="r" b="b"/>
              <a:pathLst>
                <a:path w="13515" h="13265" extrusionOk="0">
                  <a:moveTo>
                    <a:pt x="1" y="1"/>
                  </a:moveTo>
                  <a:lnTo>
                    <a:pt x="351" y="13264"/>
                  </a:lnTo>
                  <a:lnTo>
                    <a:pt x="12998" y="13181"/>
                  </a:lnTo>
                  <a:lnTo>
                    <a:pt x="1351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2" name="Google Shape;3722;p48"/>
            <p:cNvSpPr/>
            <p:nvPr/>
          </p:nvSpPr>
          <p:spPr>
            <a:xfrm>
              <a:off x="6549550" y="3713725"/>
              <a:ext cx="22100" cy="331625"/>
            </a:xfrm>
            <a:custGeom>
              <a:avLst/>
              <a:gdLst/>
              <a:ahLst/>
              <a:cxnLst/>
              <a:rect l="l" t="t" r="r" b="b"/>
              <a:pathLst>
                <a:path w="884" h="13265" extrusionOk="0">
                  <a:moveTo>
                    <a:pt x="534" y="1"/>
                  </a:moveTo>
                  <a:lnTo>
                    <a:pt x="1" y="1"/>
                  </a:lnTo>
                  <a:lnTo>
                    <a:pt x="534" y="13264"/>
                  </a:lnTo>
                  <a:lnTo>
                    <a:pt x="884" y="13264"/>
                  </a:lnTo>
                  <a:close/>
                </a:path>
              </a:pathLst>
            </a:custGeom>
            <a:solidFill>
              <a:srgbClr val="FFA0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" name="Google Shape;11230;p86">
            <a:extLst>
              <a:ext uri="{FF2B5EF4-FFF2-40B4-BE49-F238E27FC236}">
                <a16:creationId xmlns:a16="http://schemas.microsoft.com/office/drawing/2014/main" id="{2918C089-402C-4337-9060-82293A0A3F48}"/>
              </a:ext>
            </a:extLst>
          </p:cNvPr>
          <p:cNvGrpSpPr/>
          <p:nvPr/>
        </p:nvGrpSpPr>
        <p:grpSpPr>
          <a:xfrm>
            <a:off x="1867034" y="1998427"/>
            <a:ext cx="354311" cy="355909"/>
            <a:chOff x="-49764975" y="3551225"/>
            <a:chExt cx="299300" cy="300650"/>
          </a:xfrm>
        </p:grpSpPr>
        <p:sp>
          <p:nvSpPr>
            <p:cNvPr id="28" name="Google Shape;11231;p86">
              <a:extLst>
                <a:ext uri="{FF2B5EF4-FFF2-40B4-BE49-F238E27FC236}">
                  <a16:creationId xmlns:a16="http://schemas.microsoft.com/office/drawing/2014/main" id="{40597A85-C47C-467D-A2F4-D07C6C69B2D1}"/>
                </a:ext>
              </a:extLst>
            </p:cNvPr>
            <p:cNvSpPr/>
            <p:nvPr/>
          </p:nvSpPr>
          <p:spPr>
            <a:xfrm>
              <a:off x="-49764975" y="3657325"/>
              <a:ext cx="35450" cy="18125"/>
            </a:xfrm>
            <a:custGeom>
              <a:avLst/>
              <a:gdLst/>
              <a:ahLst/>
              <a:cxnLst/>
              <a:rect l="l" t="t" r="r" b="b"/>
              <a:pathLst>
                <a:path w="1418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40" y="725"/>
                  </a:lnTo>
                  <a:cubicBezTo>
                    <a:pt x="1260" y="725"/>
                    <a:pt x="1418" y="567"/>
                    <a:pt x="1418" y="378"/>
                  </a:cubicBezTo>
                  <a:cubicBezTo>
                    <a:pt x="1386" y="158"/>
                    <a:pt x="1197" y="0"/>
                    <a:pt x="10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" name="Google Shape;11232;p86">
              <a:extLst>
                <a:ext uri="{FF2B5EF4-FFF2-40B4-BE49-F238E27FC236}">
                  <a16:creationId xmlns:a16="http://schemas.microsoft.com/office/drawing/2014/main" id="{D44BE5F5-E2BD-4C86-9C5C-4CE7360EFCA2}"/>
                </a:ext>
              </a:extLst>
            </p:cNvPr>
            <p:cNvSpPr/>
            <p:nvPr/>
          </p:nvSpPr>
          <p:spPr>
            <a:xfrm>
              <a:off x="-49763400" y="3598250"/>
              <a:ext cx="31525" cy="29950"/>
            </a:xfrm>
            <a:custGeom>
              <a:avLst/>
              <a:gdLst/>
              <a:ahLst/>
              <a:cxnLst/>
              <a:rect l="l" t="t" r="r" b="b"/>
              <a:pathLst>
                <a:path w="1261" h="1198" extrusionOk="0">
                  <a:moveTo>
                    <a:pt x="390" y="0"/>
                  </a:moveTo>
                  <a:cubicBezTo>
                    <a:pt x="299" y="0"/>
                    <a:pt x="205" y="32"/>
                    <a:pt x="126" y="95"/>
                  </a:cubicBezTo>
                  <a:cubicBezTo>
                    <a:pt x="0" y="221"/>
                    <a:pt x="0" y="441"/>
                    <a:pt x="126" y="599"/>
                  </a:cubicBezTo>
                  <a:lnTo>
                    <a:pt x="630" y="1103"/>
                  </a:lnTo>
                  <a:cubicBezTo>
                    <a:pt x="693" y="1166"/>
                    <a:pt x="780" y="1197"/>
                    <a:pt x="870" y="1197"/>
                  </a:cubicBezTo>
                  <a:cubicBezTo>
                    <a:pt x="961" y="1197"/>
                    <a:pt x="1056" y="1166"/>
                    <a:pt x="1134" y="1103"/>
                  </a:cubicBezTo>
                  <a:cubicBezTo>
                    <a:pt x="1260" y="1008"/>
                    <a:pt x="1260" y="756"/>
                    <a:pt x="1134" y="599"/>
                  </a:cubicBezTo>
                  <a:lnTo>
                    <a:pt x="630" y="95"/>
                  </a:lnTo>
                  <a:cubicBezTo>
                    <a:pt x="567" y="32"/>
                    <a:pt x="481" y="0"/>
                    <a:pt x="3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" name="Google Shape;11233;p86">
              <a:extLst>
                <a:ext uri="{FF2B5EF4-FFF2-40B4-BE49-F238E27FC236}">
                  <a16:creationId xmlns:a16="http://schemas.microsoft.com/office/drawing/2014/main" id="{37FB7B63-CFEB-46FD-89C3-A88080563594}"/>
                </a:ext>
              </a:extLst>
            </p:cNvPr>
            <p:cNvSpPr/>
            <p:nvPr/>
          </p:nvSpPr>
          <p:spPr>
            <a:xfrm>
              <a:off x="-49763400" y="3703975"/>
              <a:ext cx="31525" cy="30550"/>
            </a:xfrm>
            <a:custGeom>
              <a:avLst/>
              <a:gdLst/>
              <a:ahLst/>
              <a:cxnLst/>
              <a:rect l="l" t="t" r="r" b="b"/>
              <a:pathLst>
                <a:path w="1261" h="1222" extrusionOk="0">
                  <a:moveTo>
                    <a:pt x="882" y="1"/>
                  </a:moveTo>
                  <a:cubicBezTo>
                    <a:pt x="796" y="1"/>
                    <a:pt x="709" y="40"/>
                    <a:pt x="630" y="119"/>
                  </a:cubicBezTo>
                  <a:lnTo>
                    <a:pt x="126" y="623"/>
                  </a:lnTo>
                  <a:cubicBezTo>
                    <a:pt x="0" y="749"/>
                    <a:pt x="0" y="970"/>
                    <a:pt x="126" y="1127"/>
                  </a:cubicBezTo>
                  <a:cubicBezTo>
                    <a:pt x="189" y="1190"/>
                    <a:pt x="276" y="1222"/>
                    <a:pt x="366" y="1222"/>
                  </a:cubicBezTo>
                  <a:cubicBezTo>
                    <a:pt x="457" y="1222"/>
                    <a:pt x="551" y="1190"/>
                    <a:pt x="630" y="1127"/>
                  </a:cubicBezTo>
                  <a:lnTo>
                    <a:pt x="1134" y="623"/>
                  </a:lnTo>
                  <a:cubicBezTo>
                    <a:pt x="1260" y="497"/>
                    <a:pt x="1260" y="276"/>
                    <a:pt x="1134" y="119"/>
                  </a:cubicBezTo>
                  <a:cubicBezTo>
                    <a:pt x="1056" y="40"/>
                    <a:pt x="969" y="1"/>
                    <a:pt x="8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" name="Google Shape;11234;p86">
              <a:extLst>
                <a:ext uri="{FF2B5EF4-FFF2-40B4-BE49-F238E27FC236}">
                  <a16:creationId xmlns:a16="http://schemas.microsoft.com/office/drawing/2014/main" id="{7B9B6CE2-CB3E-4B32-AD0E-38093E0EB3DE}"/>
                </a:ext>
              </a:extLst>
            </p:cNvPr>
            <p:cNvSpPr/>
            <p:nvPr/>
          </p:nvSpPr>
          <p:spPr>
            <a:xfrm>
              <a:off x="-49501125" y="3657325"/>
              <a:ext cx="35450" cy="18125"/>
            </a:xfrm>
            <a:custGeom>
              <a:avLst/>
              <a:gdLst/>
              <a:ahLst/>
              <a:cxnLst/>
              <a:rect l="l" t="t" r="r" b="b"/>
              <a:pathLst>
                <a:path w="1418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71" y="725"/>
                  </a:lnTo>
                  <a:cubicBezTo>
                    <a:pt x="1260" y="725"/>
                    <a:pt x="1418" y="567"/>
                    <a:pt x="1418" y="378"/>
                  </a:cubicBezTo>
                  <a:cubicBezTo>
                    <a:pt x="1418" y="158"/>
                    <a:pt x="1260" y="0"/>
                    <a:pt x="10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2" name="Google Shape;11235;p86">
              <a:extLst>
                <a:ext uri="{FF2B5EF4-FFF2-40B4-BE49-F238E27FC236}">
                  <a16:creationId xmlns:a16="http://schemas.microsoft.com/office/drawing/2014/main" id="{CBD51467-40B9-4EDF-99B5-FEE10222E75A}"/>
                </a:ext>
              </a:extLst>
            </p:cNvPr>
            <p:cNvSpPr/>
            <p:nvPr/>
          </p:nvSpPr>
          <p:spPr>
            <a:xfrm>
              <a:off x="-49499550" y="3598250"/>
              <a:ext cx="31525" cy="30550"/>
            </a:xfrm>
            <a:custGeom>
              <a:avLst/>
              <a:gdLst/>
              <a:ahLst/>
              <a:cxnLst/>
              <a:rect l="l" t="t" r="r" b="b"/>
              <a:pathLst>
                <a:path w="1261" h="1222" extrusionOk="0">
                  <a:moveTo>
                    <a:pt x="906" y="0"/>
                  </a:moveTo>
                  <a:cubicBezTo>
                    <a:pt x="812" y="0"/>
                    <a:pt x="709" y="32"/>
                    <a:pt x="630" y="95"/>
                  </a:cubicBezTo>
                  <a:lnTo>
                    <a:pt x="126" y="599"/>
                  </a:lnTo>
                  <a:cubicBezTo>
                    <a:pt x="0" y="725"/>
                    <a:pt x="0" y="945"/>
                    <a:pt x="126" y="1103"/>
                  </a:cubicBezTo>
                  <a:cubicBezTo>
                    <a:pt x="205" y="1182"/>
                    <a:pt x="292" y="1221"/>
                    <a:pt x="378" y="1221"/>
                  </a:cubicBezTo>
                  <a:cubicBezTo>
                    <a:pt x="465" y="1221"/>
                    <a:pt x="552" y="1182"/>
                    <a:pt x="630" y="1103"/>
                  </a:cubicBezTo>
                  <a:lnTo>
                    <a:pt x="1134" y="599"/>
                  </a:lnTo>
                  <a:cubicBezTo>
                    <a:pt x="1260" y="473"/>
                    <a:pt x="1260" y="252"/>
                    <a:pt x="1134" y="95"/>
                  </a:cubicBezTo>
                  <a:cubicBezTo>
                    <a:pt x="1087" y="32"/>
                    <a:pt x="1001" y="0"/>
                    <a:pt x="9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3" name="Google Shape;11236;p86">
              <a:extLst>
                <a:ext uri="{FF2B5EF4-FFF2-40B4-BE49-F238E27FC236}">
                  <a16:creationId xmlns:a16="http://schemas.microsoft.com/office/drawing/2014/main" id="{B20300D1-832D-4974-8B99-4FFB5B6627A5}"/>
                </a:ext>
              </a:extLst>
            </p:cNvPr>
            <p:cNvSpPr/>
            <p:nvPr/>
          </p:nvSpPr>
          <p:spPr>
            <a:xfrm>
              <a:off x="-49499550" y="3704575"/>
              <a:ext cx="31525" cy="29950"/>
            </a:xfrm>
            <a:custGeom>
              <a:avLst/>
              <a:gdLst/>
              <a:ahLst/>
              <a:cxnLst/>
              <a:rect l="l" t="t" r="r" b="b"/>
              <a:pathLst>
                <a:path w="1261" h="1198" extrusionOk="0">
                  <a:moveTo>
                    <a:pt x="390" y="0"/>
                  </a:moveTo>
                  <a:cubicBezTo>
                    <a:pt x="300" y="0"/>
                    <a:pt x="205" y="32"/>
                    <a:pt x="126" y="95"/>
                  </a:cubicBezTo>
                  <a:cubicBezTo>
                    <a:pt x="0" y="221"/>
                    <a:pt x="0" y="441"/>
                    <a:pt x="126" y="599"/>
                  </a:cubicBezTo>
                  <a:lnTo>
                    <a:pt x="630" y="1103"/>
                  </a:lnTo>
                  <a:cubicBezTo>
                    <a:pt x="693" y="1166"/>
                    <a:pt x="780" y="1198"/>
                    <a:pt x="871" y="1198"/>
                  </a:cubicBezTo>
                  <a:cubicBezTo>
                    <a:pt x="961" y="1198"/>
                    <a:pt x="1056" y="1166"/>
                    <a:pt x="1134" y="1103"/>
                  </a:cubicBezTo>
                  <a:cubicBezTo>
                    <a:pt x="1260" y="1009"/>
                    <a:pt x="1260" y="757"/>
                    <a:pt x="1134" y="599"/>
                  </a:cubicBezTo>
                  <a:lnTo>
                    <a:pt x="630" y="95"/>
                  </a:lnTo>
                  <a:cubicBezTo>
                    <a:pt x="567" y="32"/>
                    <a:pt x="481" y="0"/>
                    <a:pt x="3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4" name="Google Shape;11237;p86">
              <a:extLst>
                <a:ext uri="{FF2B5EF4-FFF2-40B4-BE49-F238E27FC236}">
                  <a16:creationId xmlns:a16="http://schemas.microsoft.com/office/drawing/2014/main" id="{D39E1296-E353-4405-9650-30F0039788E6}"/>
                </a:ext>
              </a:extLst>
            </p:cNvPr>
            <p:cNvSpPr/>
            <p:nvPr/>
          </p:nvSpPr>
          <p:spPr>
            <a:xfrm>
              <a:off x="-49725600" y="3551225"/>
              <a:ext cx="215050" cy="210875"/>
            </a:xfrm>
            <a:custGeom>
              <a:avLst/>
              <a:gdLst/>
              <a:ahLst/>
              <a:cxnLst/>
              <a:rect l="l" t="t" r="r" b="b"/>
              <a:pathLst>
                <a:path w="8602" h="8435" extrusionOk="0">
                  <a:moveTo>
                    <a:pt x="4354" y="0"/>
                  </a:moveTo>
                  <a:cubicBezTo>
                    <a:pt x="4070" y="0"/>
                    <a:pt x="3783" y="28"/>
                    <a:pt x="3497" y="86"/>
                  </a:cubicBezTo>
                  <a:cubicBezTo>
                    <a:pt x="1922" y="401"/>
                    <a:pt x="630" y="1724"/>
                    <a:pt x="252" y="3299"/>
                  </a:cubicBezTo>
                  <a:cubicBezTo>
                    <a:pt x="0" y="4654"/>
                    <a:pt x="347" y="6040"/>
                    <a:pt x="1261" y="7017"/>
                  </a:cubicBezTo>
                  <a:cubicBezTo>
                    <a:pt x="1607" y="7395"/>
                    <a:pt x="1828" y="7930"/>
                    <a:pt x="1922" y="8434"/>
                  </a:cubicBezTo>
                  <a:lnTo>
                    <a:pt x="3025" y="8434"/>
                  </a:lnTo>
                  <a:lnTo>
                    <a:pt x="3025" y="5284"/>
                  </a:lnTo>
                  <a:cubicBezTo>
                    <a:pt x="3025" y="5158"/>
                    <a:pt x="4064" y="3141"/>
                    <a:pt x="4127" y="3047"/>
                  </a:cubicBezTo>
                  <a:cubicBezTo>
                    <a:pt x="4190" y="2921"/>
                    <a:pt x="4317" y="2858"/>
                    <a:pt x="4443" y="2858"/>
                  </a:cubicBezTo>
                  <a:cubicBezTo>
                    <a:pt x="4569" y="2858"/>
                    <a:pt x="4695" y="2921"/>
                    <a:pt x="4758" y="3047"/>
                  </a:cubicBezTo>
                  <a:cubicBezTo>
                    <a:pt x="4852" y="3141"/>
                    <a:pt x="5860" y="5158"/>
                    <a:pt x="5860" y="5284"/>
                  </a:cubicBezTo>
                  <a:lnTo>
                    <a:pt x="5860" y="8434"/>
                  </a:lnTo>
                  <a:lnTo>
                    <a:pt x="6963" y="8434"/>
                  </a:lnTo>
                  <a:cubicBezTo>
                    <a:pt x="7057" y="7930"/>
                    <a:pt x="7278" y="7395"/>
                    <a:pt x="7625" y="6985"/>
                  </a:cubicBezTo>
                  <a:cubicBezTo>
                    <a:pt x="8255" y="6260"/>
                    <a:pt x="8601" y="5284"/>
                    <a:pt x="8601" y="4244"/>
                  </a:cubicBezTo>
                  <a:cubicBezTo>
                    <a:pt x="8601" y="2984"/>
                    <a:pt x="8066" y="1787"/>
                    <a:pt x="7026" y="936"/>
                  </a:cubicBezTo>
                  <a:cubicBezTo>
                    <a:pt x="6270" y="327"/>
                    <a:pt x="5327" y="0"/>
                    <a:pt x="43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5" name="Google Shape;11238;p86">
              <a:extLst>
                <a:ext uri="{FF2B5EF4-FFF2-40B4-BE49-F238E27FC236}">
                  <a16:creationId xmlns:a16="http://schemas.microsoft.com/office/drawing/2014/main" id="{E7BE2AA8-1F96-42E2-91B1-2AE043B24A23}"/>
                </a:ext>
              </a:extLst>
            </p:cNvPr>
            <p:cNvSpPr/>
            <p:nvPr/>
          </p:nvSpPr>
          <p:spPr>
            <a:xfrm>
              <a:off x="-49633450" y="3697475"/>
              <a:ext cx="35475" cy="65400"/>
            </a:xfrm>
            <a:custGeom>
              <a:avLst/>
              <a:gdLst/>
              <a:ahLst/>
              <a:cxnLst/>
              <a:rect l="l" t="t" r="r" b="b"/>
              <a:pathLst>
                <a:path w="1419" h="2616" extrusionOk="0">
                  <a:moveTo>
                    <a:pt x="0" y="1"/>
                  </a:moveTo>
                  <a:lnTo>
                    <a:pt x="0" y="2616"/>
                  </a:lnTo>
                  <a:lnTo>
                    <a:pt x="1418" y="2616"/>
                  </a:lnTo>
                  <a:lnTo>
                    <a:pt x="1418" y="1"/>
                  </a:lnTo>
                  <a:cubicBezTo>
                    <a:pt x="1198" y="95"/>
                    <a:pt x="946" y="127"/>
                    <a:pt x="725" y="127"/>
                  </a:cubicBezTo>
                  <a:cubicBezTo>
                    <a:pt x="473" y="127"/>
                    <a:pt x="252" y="95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6" name="Google Shape;11239;p86">
              <a:extLst>
                <a:ext uri="{FF2B5EF4-FFF2-40B4-BE49-F238E27FC236}">
                  <a16:creationId xmlns:a16="http://schemas.microsoft.com/office/drawing/2014/main" id="{D77B7024-23A9-4F41-9B4C-FFA53786373C}"/>
                </a:ext>
              </a:extLst>
            </p:cNvPr>
            <p:cNvSpPr/>
            <p:nvPr/>
          </p:nvSpPr>
          <p:spPr>
            <a:xfrm>
              <a:off x="-49676775" y="3780975"/>
              <a:ext cx="123675" cy="34675"/>
            </a:xfrm>
            <a:custGeom>
              <a:avLst/>
              <a:gdLst/>
              <a:ahLst/>
              <a:cxnLst/>
              <a:rect l="l" t="t" r="r" b="b"/>
              <a:pathLst>
                <a:path w="4947" h="1387" extrusionOk="0">
                  <a:moveTo>
                    <a:pt x="1" y="0"/>
                  </a:moveTo>
                  <a:lnTo>
                    <a:pt x="1" y="347"/>
                  </a:lnTo>
                  <a:cubicBezTo>
                    <a:pt x="1" y="946"/>
                    <a:pt x="473" y="1387"/>
                    <a:pt x="1072" y="1387"/>
                  </a:cubicBezTo>
                  <a:lnTo>
                    <a:pt x="3876" y="1387"/>
                  </a:lnTo>
                  <a:cubicBezTo>
                    <a:pt x="4474" y="1387"/>
                    <a:pt x="4947" y="946"/>
                    <a:pt x="4947" y="347"/>
                  </a:cubicBezTo>
                  <a:lnTo>
                    <a:pt x="494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7" name="Google Shape;11240;p86">
              <a:extLst>
                <a:ext uri="{FF2B5EF4-FFF2-40B4-BE49-F238E27FC236}">
                  <a16:creationId xmlns:a16="http://schemas.microsoft.com/office/drawing/2014/main" id="{68D38E3D-91A8-4E68-AABB-F6352AFC4245}"/>
                </a:ext>
              </a:extLst>
            </p:cNvPr>
            <p:cNvSpPr/>
            <p:nvPr/>
          </p:nvSpPr>
          <p:spPr>
            <a:xfrm>
              <a:off x="-49630300" y="3651800"/>
              <a:ext cx="29150" cy="31325"/>
            </a:xfrm>
            <a:custGeom>
              <a:avLst/>
              <a:gdLst/>
              <a:ahLst/>
              <a:cxnLst/>
              <a:rect l="l" t="t" r="r" b="b"/>
              <a:pathLst>
                <a:path w="1166" h="1253" extrusionOk="0">
                  <a:moveTo>
                    <a:pt x="599" y="1"/>
                  </a:moveTo>
                  <a:lnTo>
                    <a:pt x="0" y="1135"/>
                  </a:lnTo>
                  <a:cubicBezTo>
                    <a:pt x="189" y="1214"/>
                    <a:pt x="386" y="1253"/>
                    <a:pt x="583" y="1253"/>
                  </a:cubicBezTo>
                  <a:cubicBezTo>
                    <a:pt x="780" y="1253"/>
                    <a:pt x="977" y="1214"/>
                    <a:pt x="1166" y="1135"/>
                  </a:cubicBezTo>
                  <a:lnTo>
                    <a:pt x="59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8" name="Google Shape;11241;p86">
              <a:extLst>
                <a:ext uri="{FF2B5EF4-FFF2-40B4-BE49-F238E27FC236}">
                  <a16:creationId xmlns:a16="http://schemas.microsoft.com/office/drawing/2014/main" id="{E52D2495-5451-499F-A39C-7C3F663BFE45}"/>
                </a:ext>
              </a:extLst>
            </p:cNvPr>
            <p:cNvSpPr/>
            <p:nvPr/>
          </p:nvSpPr>
          <p:spPr>
            <a:xfrm>
              <a:off x="-49657875" y="3833750"/>
              <a:ext cx="85100" cy="18125"/>
            </a:xfrm>
            <a:custGeom>
              <a:avLst/>
              <a:gdLst/>
              <a:ahLst/>
              <a:cxnLst/>
              <a:rect l="l" t="t" r="r" b="b"/>
              <a:pathLst>
                <a:path w="3404" h="725" extrusionOk="0">
                  <a:moveTo>
                    <a:pt x="1" y="0"/>
                  </a:moveTo>
                  <a:cubicBezTo>
                    <a:pt x="158" y="410"/>
                    <a:pt x="536" y="725"/>
                    <a:pt x="977" y="725"/>
                  </a:cubicBezTo>
                  <a:lnTo>
                    <a:pt x="2395" y="725"/>
                  </a:lnTo>
                  <a:cubicBezTo>
                    <a:pt x="2868" y="725"/>
                    <a:pt x="3246" y="410"/>
                    <a:pt x="34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40" name="Google Shape;10078;p84">
            <a:extLst>
              <a:ext uri="{FF2B5EF4-FFF2-40B4-BE49-F238E27FC236}">
                <a16:creationId xmlns:a16="http://schemas.microsoft.com/office/drawing/2014/main" id="{405BAA61-37F9-4335-A21D-AF654508F699}"/>
              </a:ext>
            </a:extLst>
          </p:cNvPr>
          <p:cNvGrpSpPr/>
          <p:nvPr/>
        </p:nvGrpSpPr>
        <p:grpSpPr>
          <a:xfrm>
            <a:off x="4405992" y="2028996"/>
            <a:ext cx="351786" cy="326274"/>
            <a:chOff x="-62511900" y="4129100"/>
            <a:chExt cx="304050" cy="282000"/>
          </a:xfrm>
        </p:grpSpPr>
        <p:sp>
          <p:nvSpPr>
            <p:cNvPr id="41" name="Google Shape;10079;p84">
              <a:extLst>
                <a:ext uri="{FF2B5EF4-FFF2-40B4-BE49-F238E27FC236}">
                  <a16:creationId xmlns:a16="http://schemas.microsoft.com/office/drawing/2014/main" id="{15DD8CC4-7C03-4B94-A29D-83391EB2EC7C}"/>
                </a:ext>
              </a:extLst>
            </p:cNvPr>
            <p:cNvSpPr/>
            <p:nvPr/>
          </p:nvSpPr>
          <p:spPr>
            <a:xfrm>
              <a:off x="-62414225" y="4203925"/>
              <a:ext cx="206375" cy="207175"/>
            </a:xfrm>
            <a:custGeom>
              <a:avLst/>
              <a:gdLst/>
              <a:ahLst/>
              <a:cxnLst/>
              <a:rect l="l" t="t" r="r" b="b"/>
              <a:pathLst>
                <a:path w="8255" h="8287" extrusionOk="0">
                  <a:moveTo>
                    <a:pt x="4128" y="1229"/>
                  </a:moveTo>
                  <a:cubicBezTo>
                    <a:pt x="4348" y="1229"/>
                    <a:pt x="4506" y="1418"/>
                    <a:pt x="4506" y="1670"/>
                  </a:cubicBezTo>
                  <a:lnTo>
                    <a:pt x="4506" y="1922"/>
                  </a:lnTo>
                  <a:cubicBezTo>
                    <a:pt x="4978" y="2080"/>
                    <a:pt x="5356" y="2552"/>
                    <a:pt x="5356" y="3119"/>
                  </a:cubicBezTo>
                  <a:cubicBezTo>
                    <a:pt x="5356" y="3340"/>
                    <a:pt x="5136" y="3498"/>
                    <a:pt x="4947" y="3498"/>
                  </a:cubicBezTo>
                  <a:cubicBezTo>
                    <a:pt x="4726" y="3498"/>
                    <a:pt x="4506" y="3308"/>
                    <a:pt x="4506" y="3119"/>
                  </a:cubicBezTo>
                  <a:cubicBezTo>
                    <a:pt x="4506" y="2867"/>
                    <a:pt x="4317" y="2710"/>
                    <a:pt x="4128" y="2710"/>
                  </a:cubicBezTo>
                  <a:cubicBezTo>
                    <a:pt x="3939" y="2710"/>
                    <a:pt x="3687" y="2930"/>
                    <a:pt x="3687" y="3119"/>
                  </a:cubicBezTo>
                  <a:cubicBezTo>
                    <a:pt x="3718" y="3340"/>
                    <a:pt x="4033" y="3592"/>
                    <a:pt x="4411" y="3813"/>
                  </a:cubicBezTo>
                  <a:cubicBezTo>
                    <a:pt x="4821" y="4128"/>
                    <a:pt x="5388" y="4537"/>
                    <a:pt x="5388" y="5199"/>
                  </a:cubicBezTo>
                  <a:cubicBezTo>
                    <a:pt x="5388" y="5766"/>
                    <a:pt x="5041" y="6175"/>
                    <a:pt x="4569" y="6396"/>
                  </a:cubicBezTo>
                  <a:lnTo>
                    <a:pt x="4569" y="6648"/>
                  </a:lnTo>
                  <a:cubicBezTo>
                    <a:pt x="4569" y="6900"/>
                    <a:pt x="4348" y="7089"/>
                    <a:pt x="4159" y="7089"/>
                  </a:cubicBezTo>
                  <a:cubicBezTo>
                    <a:pt x="3970" y="7089"/>
                    <a:pt x="3718" y="6900"/>
                    <a:pt x="3718" y="6648"/>
                  </a:cubicBezTo>
                  <a:lnTo>
                    <a:pt x="3718" y="6396"/>
                  </a:lnTo>
                  <a:cubicBezTo>
                    <a:pt x="3245" y="6238"/>
                    <a:pt x="2899" y="5766"/>
                    <a:pt x="2899" y="5199"/>
                  </a:cubicBezTo>
                  <a:cubicBezTo>
                    <a:pt x="2899" y="4978"/>
                    <a:pt x="3088" y="4821"/>
                    <a:pt x="3308" y="4821"/>
                  </a:cubicBezTo>
                  <a:cubicBezTo>
                    <a:pt x="3498" y="4821"/>
                    <a:pt x="3687" y="5010"/>
                    <a:pt x="3687" y="5199"/>
                  </a:cubicBezTo>
                  <a:cubicBezTo>
                    <a:pt x="3687" y="5451"/>
                    <a:pt x="3876" y="5608"/>
                    <a:pt x="4128" y="5608"/>
                  </a:cubicBezTo>
                  <a:cubicBezTo>
                    <a:pt x="4348" y="5608"/>
                    <a:pt x="4506" y="5388"/>
                    <a:pt x="4506" y="5199"/>
                  </a:cubicBezTo>
                  <a:cubicBezTo>
                    <a:pt x="4506" y="4978"/>
                    <a:pt x="4191" y="4726"/>
                    <a:pt x="3844" y="4506"/>
                  </a:cubicBezTo>
                  <a:cubicBezTo>
                    <a:pt x="3403" y="4191"/>
                    <a:pt x="2867" y="3781"/>
                    <a:pt x="2867" y="3119"/>
                  </a:cubicBezTo>
                  <a:cubicBezTo>
                    <a:pt x="2867" y="2552"/>
                    <a:pt x="3214" y="2143"/>
                    <a:pt x="3687" y="1922"/>
                  </a:cubicBezTo>
                  <a:lnTo>
                    <a:pt x="3687" y="1670"/>
                  </a:lnTo>
                  <a:cubicBezTo>
                    <a:pt x="3687" y="1418"/>
                    <a:pt x="3876" y="1229"/>
                    <a:pt x="4128" y="1229"/>
                  </a:cubicBezTo>
                  <a:close/>
                  <a:moveTo>
                    <a:pt x="4128" y="0"/>
                  </a:moveTo>
                  <a:cubicBezTo>
                    <a:pt x="1828" y="0"/>
                    <a:pt x="0" y="1859"/>
                    <a:pt x="0" y="4128"/>
                  </a:cubicBezTo>
                  <a:cubicBezTo>
                    <a:pt x="0" y="6427"/>
                    <a:pt x="1828" y="8286"/>
                    <a:pt x="4128" y="8286"/>
                  </a:cubicBezTo>
                  <a:cubicBezTo>
                    <a:pt x="6396" y="8286"/>
                    <a:pt x="8255" y="6427"/>
                    <a:pt x="8255" y="4128"/>
                  </a:cubicBezTo>
                  <a:cubicBezTo>
                    <a:pt x="8255" y="1859"/>
                    <a:pt x="6396" y="0"/>
                    <a:pt x="4128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2" name="Google Shape;10080;p84">
              <a:extLst>
                <a:ext uri="{FF2B5EF4-FFF2-40B4-BE49-F238E27FC236}">
                  <a16:creationId xmlns:a16="http://schemas.microsoft.com/office/drawing/2014/main" id="{7D18F1CA-9130-4CEE-8CDD-55B810A0FA06}"/>
                </a:ext>
              </a:extLst>
            </p:cNvPr>
            <p:cNvSpPr/>
            <p:nvPr/>
          </p:nvSpPr>
          <p:spPr>
            <a:xfrm>
              <a:off x="-62511100" y="4129100"/>
              <a:ext cx="159900" cy="74850"/>
            </a:xfrm>
            <a:custGeom>
              <a:avLst/>
              <a:gdLst/>
              <a:ahLst/>
              <a:cxnLst/>
              <a:rect l="l" t="t" r="r" b="b"/>
              <a:pathLst>
                <a:path w="6396" h="2994" extrusionOk="0">
                  <a:moveTo>
                    <a:pt x="3214" y="1"/>
                  </a:moveTo>
                  <a:cubicBezTo>
                    <a:pt x="1450" y="1"/>
                    <a:pt x="0" y="662"/>
                    <a:pt x="0" y="1513"/>
                  </a:cubicBezTo>
                  <a:cubicBezTo>
                    <a:pt x="0" y="2332"/>
                    <a:pt x="1450" y="2993"/>
                    <a:pt x="3214" y="2993"/>
                  </a:cubicBezTo>
                  <a:cubicBezTo>
                    <a:pt x="4947" y="2993"/>
                    <a:pt x="6396" y="2332"/>
                    <a:pt x="6396" y="1513"/>
                  </a:cubicBezTo>
                  <a:cubicBezTo>
                    <a:pt x="6396" y="662"/>
                    <a:pt x="4947" y="1"/>
                    <a:pt x="3214" y="1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3" name="Google Shape;10081;p84">
              <a:extLst>
                <a:ext uri="{FF2B5EF4-FFF2-40B4-BE49-F238E27FC236}">
                  <a16:creationId xmlns:a16="http://schemas.microsoft.com/office/drawing/2014/main" id="{FE93CA61-A899-4576-B4B4-400E7C74291B}"/>
                </a:ext>
              </a:extLst>
            </p:cNvPr>
            <p:cNvSpPr/>
            <p:nvPr/>
          </p:nvSpPr>
          <p:spPr>
            <a:xfrm>
              <a:off x="-62511100" y="4207075"/>
              <a:ext cx="110275" cy="59875"/>
            </a:xfrm>
            <a:custGeom>
              <a:avLst/>
              <a:gdLst/>
              <a:ahLst/>
              <a:cxnLst/>
              <a:rect l="l" t="t" r="r" b="b"/>
              <a:pathLst>
                <a:path w="4411" h="2395" extrusionOk="0">
                  <a:moveTo>
                    <a:pt x="0" y="0"/>
                  </a:moveTo>
                  <a:lnTo>
                    <a:pt x="0" y="1135"/>
                  </a:lnTo>
                  <a:cubicBezTo>
                    <a:pt x="0" y="1450"/>
                    <a:pt x="347" y="1765"/>
                    <a:pt x="882" y="2017"/>
                  </a:cubicBezTo>
                  <a:cubicBezTo>
                    <a:pt x="1355" y="2237"/>
                    <a:pt x="2332" y="2395"/>
                    <a:pt x="3151" y="2395"/>
                  </a:cubicBezTo>
                  <a:lnTo>
                    <a:pt x="3308" y="2395"/>
                  </a:lnTo>
                  <a:cubicBezTo>
                    <a:pt x="3560" y="1733"/>
                    <a:pt x="3907" y="1135"/>
                    <a:pt x="4411" y="631"/>
                  </a:cubicBezTo>
                  <a:lnTo>
                    <a:pt x="4411" y="631"/>
                  </a:lnTo>
                  <a:cubicBezTo>
                    <a:pt x="4033" y="694"/>
                    <a:pt x="3623" y="757"/>
                    <a:pt x="3182" y="757"/>
                  </a:cubicBezTo>
                  <a:cubicBezTo>
                    <a:pt x="2363" y="757"/>
                    <a:pt x="1261" y="599"/>
                    <a:pt x="567" y="316"/>
                  </a:cubicBezTo>
                  <a:cubicBezTo>
                    <a:pt x="347" y="221"/>
                    <a:pt x="158" y="127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4" name="Google Shape;10082;p84">
              <a:extLst>
                <a:ext uri="{FF2B5EF4-FFF2-40B4-BE49-F238E27FC236}">
                  <a16:creationId xmlns:a16="http://schemas.microsoft.com/office/drawing/2014/main" id="{3B1FDAD8-BD69-4FC2-95DC-AA5F0A438F87}"/>
                </a:ext>
              </a:extLst>
            </p:cNvPr>
            <p:cNvSpPr/>
            <p:nvPr/>
          </p:nvSpPr>
          <p:spPr>
            <a:xfrm>
              <a:off x="-62511100" y="4329950"/>
              <a:ext cx="106350" cy="59875"/>
            </a:xfrm>
            <a:custGeom>
              <a:avLst/>
              <a:gdLst/>
              <a:ahLst/>
              <a:cxnLst/>
              <a:rect l="l" t="t" r="r" b="b"/>
              <a:pathLst>
                <a:path w="4254" h="2395" extrusionOk="0">
                  <a:moveTo>
                    <a:pt x="0" y="0"/>
                  </a:moveTo>
                  <a:lnTo>
                    <a:pt x="0" y="1197"/>
                  </a:lnTo>
                  <a:cubicBezTo>
                    <a:pt x="0" y="1701"/>
                    <a:pt x="1355" y="2395"/>
                    <a:pt x="3182" y="2395"/>
                  </a:cubicBezTo>
                  <a:cubicBezTo>
                    <a:pt x="3560" y="2395"/>
                    <a:pt x="3907" y="2363"/>
                    <a:pt x="4254" y="2332"/>
                  </a:cubicBezTo>
                  <a:cubicBezTo>
                    <a:pt x="3875" y="1859"/>
                    <a:pt x="3560" y="1355"/>
                    <a:pt x="3340" y="756"/>
                  </a:cubicBezTo>
                  <a:lnTo>
                    <a:pt x="3182" y="756"/>
                  </a:lnTo>
                  <a:cubicBezTo>
                    <a:pt x="2363" y="756"/>
                    <a:pt x="1261" y="599"/>
                    <a:pt x="567" y="315"/>
                  </a:cubicBezTo>
                  <a:cubicBezTo>
                    <a:pt x="347" y="252"/>
                    <a:pt x="158" y="126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5" name="Google Shape;10083;p84">
              <a:extLst>
                <a:ext uri="{FF2B5EF4-FFF2-40B4-BE49-F238E27FC236}">
                  <a16:creationId xmlns:a16="http://schemas.microsoft.com/office/drawing/2014/main" id="{66501E6A-EC3F-4B99-BF27-5C1C15123D8D}"/>
                </a:ext>
              </a:extLst>
            </p:cNvPr>
            <p:cNvSpPr/>
            <p:nvPr/>
          </p:nvSpPr>
          <p:spPr>
            <a:xfrm>
              <a:off x="-62511900" y="4268500"/>
              <a:ext cx="78000" cy="60675"/>
            </a:xfrm>
            <a:custGeom>
              <a:avLst/>
              <a:gdLst/>
              <a:ahLst/>
              <a:cxnLst/>
              <a:rect l="l" t="t" r="r" b="b"/>
              <a:pathLst>
                <a:path w="3120" h="2427" extrusionOk="0">
                  <a:moveTo>
                    <a:pt x="1" y="1"/>
                  </a:moveTo>
                  <a:lnTo>
                    <a:pt x="1" y="1167"/>
                  </a:lnTo>
                  <a:lnTo>
                    <a:pt x="32" y="1167"/>
                  </a:lnTo>
                  <a:cubicBezTo>
                    <a:pt x="32" y="1482"/>
                    <a:pt x="379" y="1797"/>
                    <a:pt x="914" y="2017"/>
                  </a:cubicBezTo>
                  <a:cubicBezTo>
                    <a:pt x="1387" y="2238"/>
                    <a:pt x="2332" y="2395"/>
                    <a:pt x="3120" y="2427"/>
                  </a:cubicBezTo>
                  <a:cubicBezTo>
                    <a:pt x="3057" y="2143"/>
                    <a:pt x="3025" y="1860"/>
                    <a:pt x="3025" y="1608"/>
                  </a:cubicBezTo>
                  <a:cubicBezTo>
                    <a:pt x="3025" y="1324"/>
                    <a:pt x="3088" y="1041"/>
                    <a:pt x="3120" y="757"/>
                  </a:cubicBezTo>
                  <a:cubicBezTo>
                    <a:pt x="2332" y="757"/>
                    <a:pt x="1230" y="599"/>
                    <a:pt x="536" y="316"/>
                  </a:cubicBezTo>
                  <a:cubicBezTo>
                    <a:pt x="347" y="253"/>
                    <a:pt x="158" y="127"/>
                    <a:pt x="1" y="1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46" name="Google Shape;10520;p85">
            <a:extLst>
              <a:ext uri="{FF2B5EF4-FFF2-40B4-BE49-F238E27FC236}">
                <a16:creationId xmlns:a16="http://schemas.microsoft.com/office/drawing/2014/main" id="{08410F39-B0CD-4702-AAAB-57B0DC156E51}"/>
              </a:ext>
            </a:extLst>
          </p:cNvPr>
          <p:cNvGrpSpPr/>
          <p:nvPr/>
        </p:nvGrpSpPr>
        <p:grpSpPr>
          <a:xfrm>
            <a:off x="6933796" y="1993779"/>
            <a:ext cx="358408" cy="355557"/>
            <a:chOff x="-32174975" y="3192625"/>
            <a:chExt cx="295375" cy="293025"/>
          </a:xfrm>
          <a:solidFill>
            <a:schemeClr val="tx2"/>
          </a:solidFill>
        </p:grpSpPr>
        <p:sp>
          <p:nvSpPr>
            <p:cNvPr id="47" name="Google Shape;10521;p85">
              <a:extLst>
                <a:ext uri="{FF2B5EF4-FFF2-40B4-BE49-F238E27FC236}">
                  <a16:creationId xmlns:a16="http://schemas.microsoft.com/office/drawing/2014/main" id="{825DABEF-6D96-495C-9241-209BB741F828}"/>
                </a:ext>
              </a:extLst>
            </p:cNvPr>
            <p:cNvSpPr/>
            <p:nvPr/>
          </p:nvSpPr>
          <p:spPr>
            <a:xfrm>
              <a:off x="-32171050" y="3279250"/>
              <a:ext cx="291450" cy="153625"/>
            </a:xfrm>
            <a:custGeom>
              <a:avLst/>
              <a:gdLst/>
              <a:ahLst/>
              <a:cxnLst/>
              <a:rect l="l" t="t" r="r" b="b"/>
              <a:pathLst>
                <a:path w="11658" h="6145" extrusionOk="0">
                  <a:moveTo>
                    <a:pt x="5829" y="694"/>
                  </a:moveTo>
                  <a:cubicBezTo>
                    <a:pt x="7184" y="694"/>
                    <a:pt x="8255" y="1734"/>
                    <a:pt x="8255" y="3088"/>
                  </a:cubicBezTo>
                  <a:cubicBezTo>
                    <a:pt x="8255" y="4412"/>
                    <a:pt x="7153" y="5483"/>
                    <a:pt x="5829" y="5483"/>
                  </a:cubicBezTo>
                  <a:cubicBezTo>
                    <a:pt x="4506" y="5483"/>
                    <a:pt x="3435" y="4412"/>
                    <a:pt x="3435" y="3088"/>
                  </a:cubicBezTo>
                  <a:cubicBezTo>
                    <a:pt x="3435" y="1734"/>
                    <a:pt x="4506" y="694"/>
                    <a:pt x="5829" y="694"/>
                  </a:cubicBezTo>
                  <a:close/>
                  <a:moveTo>
                    <a:pt x="1" y="1"/>
                  </a:moveTo>
                  <a:lnTo>
                    <a:pt x="1" y="6144"/>
                  </a:lnTo>
                  <a:lnTo>
                    <a:pt x="11658" y="6144"/>
                  </a:lnTo>
                  <a:lnTo>
                    <a:pt x="1165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0522;p85">
              <a:extLst>
                <a:ext uri="{FF2B5EF4-FFF2-40B4-BE49-F238E27FC236}">
                  <a16:creationId xmlns:a16="http://schemas.microsoft.com/office/drawing/2014/main" id="{6248DEB7-B125-4191-BAE9-49B631A59EC4}"/>
                </a:ext>
              </a:extLst>
            </p:cNvPr>
            <p:cNvSpPr/>
            <p:nvPr/>
          </p:nvSpPr>
          <p:spPr>
            <a:xfrm>
              <a:off x="-32067075" y="3313925"/>
              <a:ext cx="84300" cy="85075"/>
            </a:xfrm>
            <a:custGeom>
              <a:avLst/>
              <a:gdLst/>
              <a:ahLst/>
              <a:cxnLst/>
              <a:rect l="l" t="t" r="r" b="b"/>
              <a:pathLst>
                <a:path w="3372" h="3403" extrusionOk="0">
                  <a:moveTo>
                    <a:pt x="1670" y="662"/>
                  </a:moveTo>
                  <a:cubicBezTo>
                    <a:pt x="1891" y="662"/>
                    <a:pt x="2048" y="819"/>
                    <a:pt x="2048" y="1040"/>
                  </a:cubicBezTo>
                  <a:lnTo>
                    <a:pt x="2048" y="1386"/>
                  </a:lnTo>
                  <a:lnTo>
                    <a:pt x="2395" y="1386"/>
                  </a:lnTo>
                  <a:cubicBezTo>
                    <a:pt x="2584" y="1386"/>
                    <a:pt x="2741" y="1544"/>
                    <a:pt x="2741" y="1733"/>
                  </a:cubicBezTo>
                  <a:cubicBezTo>
                    <a:pt x="2710" y="1890"/>
                    <a:pt x="2552" y="2048"/>
                    <a:pt x="2363" y="2048"/>
                  </a:cubicBezTo>
                  <a:lnTo>
                    <a:pt x="1670" y="2048"/>
                  </a:lnTo>
                  <a:cubicBezTo>
                    <a:pt x="1481" y="2048"/>
                    <a:pt x="1324" y="1890"/>
                    <a:pt x="1324" y="1701"/>
                  </a:cubicBezTo>
                  <a:lnTo>
                    <a:pt x="1324" y="1040"/>
                  </a:lnTo>
                  <a:cubicBezTo>
                    <a:pt x="1324" y="819"/>
                    <a:pt x="1481" y="662"/>
                    <a:pt x="1670" y="662"/>
                  </a:cubicBezTo>
                  <a:close/>
                  <a:moveTo>
                    <a:pt x="1670" y="0"/>
                  </a:moveTo>
                  <a:cubicBezTo>
                    <a:pt x="725" y="0"/>
                    <a:pt x="1" y="756"/>
                    <a:pt x="1" y="1701"/>
                  </a:cubicBezTo>
                  <a:cubicBezTo>
                    <a:pt x="1" y="2646"/>
                    <a:pt x="725" y="3403"/>
                    <a:pt x="1670" y="3403"/>
                  </a:cubicBezTo>
                  <a:cubicBezTo>
                    <a:pt x="2615" y="3403"/>
                    <a:pt x="3372" y="2646"/>
                    <a:pt x="3372" y="1701"/>
                  </a:cubicBezTo>
                  <a:cubicBezTo>
                    <a:pt x="3372" y="756"/>
                    <a:pt x="2615" y="0"/>
                    <a:pt x="167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0523;p85">
              <a:extLst>
                <a:ext uri="{FF2B5EF4-FFF2-40B4-BE49-F238E27FC236}">
                  <a16:creationId xmlns:a16="http://schemas.microsoft.com/office/drawing/2014/main" id="{7723363B-1D08-44DA-A0BD-B2924E04818C}"/>
                </a:ext>
              </a:extLst>
            </p:cNvPr>
            <p:cNvSpPr/>
            <p:nvPr/>
          </p:nvSpPr>
          <p:spPr>
            <a:xfrm>
              <a:off x="-32171050" y="3450950"/>
              <a:ext cx="291450" cy="34700"/>
            </a:xfrm>
            <a:custGeom>
              <a:avLst/>
              <a:gdLst/>
              <a:ahLst/>
              <a:cxnLst/>
              <a:rect l="l" t="t" r="r" b="b"/>
              <a:pathLst>
                <a:path w="11658" h="1388" extrusionOk="0">
                  <a:moveTo>
                    <a:pt x="1" y="1"/>
                  </a:moveTo>
                  <a:lnTo>
                    <a:pt x="1" y="347"/>
                  </a:lnTo>
                  <a:cubicBezTo>
                    <a:pt x="1" y="915"/>
                    <a:pt x="442" y="1387"/>
                    <a:pt x="1041" y="1387"/>
                  </a:cubicBezTo>
                  <a:lnTo>
                    <a:pt x="10650" y="1387"/>
                  </a:lnTo>
                  <a:cubicBezTo>
                    <a:pt x="11217" y="1387"/>
                    <a:pt x="11658" y="915"/>
                    <a:pt x="11658" y="347"/>
                  </a:cubicBezTo>
                  <a:lnTo>
                    <a:pt x="1165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0524;p85">
              <a:extLst>
                <a:ext uri="{FF2B5EF4-FFF2-40B4-BE49-F238E27FC236}">
                  <a16:creationId xmlns:a16="http://schemas.microsoft.com/office/drawing/2014/main" id="{18E22587-E767-45F4-8077-2C6DEC57FDFA}"/>
                </a:ext>
              </a:extLst>
            </p:cNvPr>
            <p:cNvSpPr/>
            <p:nvPr/>
          </p:nvSpPr>
          <p:spPr>
            <a:xfrm>
              <a:off x="-32174975" y="3192625"/>
              <a:ext cx="295375" cy="70125"/>
            </a:xfrm>
            <a:custGeom>
              <a:avLst/>
              <a:gdLst/>
              <a:ahLst/>
              <a:cxnLst/>
              <a:rect l="l" t="t" r="r" b="b"/>
              <a:pathLst>
                <a:path w="11815" h="2805" extrusionOk="0">
                  <a:moveTo>
                    <a:pt x="1733" y="0"/>
                  </a:moveTo>
                  <a:cubicBezTo>
                    <a:pt x="1544" y="0"/>
                    <a:pt x="1387" y="158"/>
                    <a:pt x="1387" y="378"/>
                  </a:cubicBezTo>
                  <a:lnTo>
                    <a:pt x="1387" y="725"/>
                  </a:lnTo>
                  <a:lnTo>
                    <a:pt x="1040" y="725"/>
                  </a:lnTo>
                  <a:cubicBezTo>
                    <a:pt x="473" y="725"/>
                    <a:pt x="0" y="1197"/>
                    <a:pt x="0" y="1733"/>
                  </a:cubicBezTo>
                  <a:lnTo>
                    <a:pt x="0" y="2804"/>
                  </a:lnTo>
                  <a:lnTo>
                    <a:pt x="11657" y="2804"/>
                  </a:lnTo>
                  <a:lnTo>
                    <a:pt x="11657" y="1733"/>
                  </a:lnTo>
                  <a:lnTo>
                    <a:pt x="11815" y="1733"/>
                  </a:lnTo>
                  <a:cubicBezTo>
                    <a:pt x="11815" y="1197"/>
                    <a:pt x="11374" y="725"/>
                    <a:pt x="10807" y="725"/>
                  </a:cubicBezTo>
                  <a:lnTo>
                    <a:pt x="10460" y="725"/>
                  </a:lnTo>
                  <a:lnTo>
                    <a:pt x="10460" y="378"/>
                  </a:lnTo>
                  <a:cubicBezTo>
                    <a:pt x="10460" y="158"/>
                    <a:pt x="10303" y="0"/>
                    <a:pt x="10082" y="0"/>
                  </a:cubicBezTo>
                  <a:cubicBezTo>
                    <a:pt x="9893" y="0"/>
                    <a:pt x="9735" y="158"/>
                    <a:pt x="9735" y="378"/>
                  </a:cubicBezTo>
                  <a:lnTo>
                    <a:pt x="9735" y="725"/>
                  </a:lnTo>
                  <a:lnTo>
                    <a:pt x="8349" y="725"/>
                  </a:lnTo>
                  <a:lnTo>
                    <a:pt x="8349" y="378"/>
                  </a:lnTo>
                  <a:cubicBezTo>
                    <a:pt x="8349" y="158"/>
                    <a:pt x="8192" y="0"/>
                    <a:pt x="8003" y="0"/>
                  </a:cubicBezTo>
                  <a:cubicBezTo>
                    <a:pt x="7814" y="0"/>
                    <a:pt x="7656" y="158"/>
                    <a:pt x="7656" y="378"/>
                  </a:cubicBezTo>
                  <a:lnTo>
                    <a:pt x="7656" y="725"/>
                  </a:lnTo>
                  <a:lnTo>
                    <a:pt x="6270" y="725"/>
                  </a:lnTo>
                  <a:lnTo>
                    <a:pt x="6270" y="378"/>
                  </a:lnTo>
                  <a:cubicBezTo>
                    <a:pt x="6270" y="158"/>
                    <a:pt x="6112" y="0"/>
                    <a:pt x="5923" y="0"/>
                  </a:cubicBezTo>
                  <a:cubicBezTo>
                    <a:pt x="5734" y="0"/>
                    <a:pt x="5577" y="158"/>
                    <a:pt x="5577" y="378"/>
                  </a:cubicBezTo>
                  <a:lnTo>
                    <a:pt x="5577" y="725"/>
                  </a:lnTo>
                  <a:lnTo>
                    <a:pt x="4191" y="725"/>
                  </a:lnTo>
                  <a:lnTo>
                    <a:pt x="4191" y="378"/>
                  </a:lnTo>
                  <a:cubicBezTo>
                    <a:pt x="4191" y="158"/>
                    <a:pt x="4033" y="0"/>
                    <a:pt x="3844" y="0"/>
                  </a:cubicBezTo>
                  <a:cubicBezTo>
                    <a:pt x="3623" y="0"/>
                    <a:pt x="3466" y="158"/>
                    <a:pt x="3466" y="378"/>
                  </a:cubicBezTo>
                  <a:lnTo>
                    <a:pt x="3466" y="725"/>
                  </a:lnTo>
                  <a:lnTo>
                    <a:pt x="2111" y="725"/>
                  </a:lnTo>
                  <a:lnTo>
                    <a:pt x="2111" y="378"/>
                  </a:lnTo>
                  <a:cubicBezTo>
                    <a:pt x="2111" y="158"/>
                    <a:pt x="1954" y="0"/>
                    <a:pt x="173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7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7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7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7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7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7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7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7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7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7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07" grpId="0"/>
      <p:bldP spid="3708" grpId="0" build="p"/>
      <p:bldP spid="3709" grpId="0"/>
      <p:bldP spid="3710" grpId="0" uiExpand="1" build="p"/>
      <p:bldP spid="3711" grpId="0"/>
      <p:bldP spid="3712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Shape 3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3576;p44">
            <a:extLst>
              <a:ext uri="{FF2B5EF4-FFF2-40B4-BE49-F238E27FC236}">
                <a16:creationId xmlns:a16="http://schemas.microsoft.com/office/drawing/2014/main" id="{831F51D7-74A0-4291-BC9E-7B931A21094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82875" y="2442068"/>
            <a:ext cx="4768500" cy="201480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300" dirty="0">
                <a:latin typeface="Kozuka Gothic Pro H" panose="020B0800000000000000" pitchFamily="34" charset="-128"/>
                <a:ea typeface="Kozuka Gothic Pro H" panose="020B0800000000000000" pitchFamily="34" charset="-128"/>
              </a:rPr>
              <a:t>Business Case</a:t>
            </a:r>
          </a:p>
        </p:txBody>
      </p:sp>
      <p:sp>
        <p:nvSpPr>
          <p:cNvPr id="17" name="Google Shape;3578;p44">
            <a:extLst>
              <a:ext uri="{FF2B5EF4-FFF2-40B4-BE49-F238E27FC236}">
                <a16:creationId xmlns:a16="http://schemas.microsoft.com/office/drawing/2014/main" id="{A93A1757-2B8D-4167-8620-C602FD31F2E9}"/>
              </a:ext>
            </a:extLst>
          </p:cNvPr>
          <p:cNvSpPr txBox="1">
            <a:spLocks/>
          </p:cNvSpPr>
          <p:nvPr/>
        </p:nvSpPr>
        <p:spPr>
          <a:xfrm>
            <a:off x="4482875" y="608250"/>
            <a:ext cx="19977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10000" dirty="0">
                <a:solidFill>
                  <a:schemeClr val="accent4"/>
                </a:solidFill>
                <a:latin typeface="Righteous"/>
                <a:sym typeface="Righteous"/>
              </a:rPr>
              <a:t>02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Shape 3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84" name="Google Shape;3584;p45"/>
          <p:cNvCxnSpPr/>
          <p:nvPr/>
        </p:nvCxnSpPr>
        <p:spPr>
          <a:xfrm>
            <a:off x="1478100" y="3909250"/>
            <a:ext cx="77145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85" name="Google Shape;3585;p45"/>
          <p:cNvSpPr txBox="1"/>
          <p:nvPr/>
        </p:nvSpPr>
        <p:spPr>
          <a:xfrm>
            <a:off x="886043" y="1676445"/>
            <a:ext cx="2124341" cy="796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>
                <a:solidFill>
                  <a:schemeClr val="accent1"/>
                </a:solidFill>
                <a:latin typeface="Kozuka Gothic Pro H" panose="020B0800000000000000" pitchFamily="34" charset="-128"/>
                <a:ea typeface="Kozuka Gothic Pro H" panose="020B0800000000000000" pitchFamily="34" charset="-128"/>
                <a:cs typeface="Righteous"/>
                <a:sym typeface="Righteous"/>
              </a:rPr>
              <a:t>Objective</a:t>
            </a:r>
            <a:endParaRPr sz="2200" dirty="0">
              <a:solidFill>
                <a:schemeClr val="accent1"/>
              </a:solidFill>
              <a:latin typeface="Kozuka Gothic Pro H" panose="020B0800000000000000" pitchFamily="34" charset="-128"/>
              <a:ea typeface="Kozuka Gothic Pro H" panose="020B0800000000000000" pitchFamily="34" charset="-128"/>
              <a:cs typeface="Righteous"/>
              <a:sym typeface="Righteous"/>
            </a:endParaRPr>
          </a:p>
        </p:txBody>
      </p:sp>
      <p:sp>
        <p:nvSpPr>
          <p:cNvPr id="3586" name="Google Shape;3586;p45"/>
          <p:cNvSpPr txBox="1"/>
          <p:nvPr/>
        </p:nvSpPr>
        <p:spPr>
          <a:xfrm>
            <a:off x="780013" y="2472595"/>
            <a:ext cx="2336400" cy="12979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0000"/>
                </a:solidFill>
                <a:latin typeface="Andika"/>
                <a:ea typeface="Andika"/>
                <a:cs typeface="Andika"/>
                <a:sym typeface="Andika"/>
              </a:rPr>
              <a:t>Develop an application to assist users in finding the nearest gas station</a:t>
            </a:r>
          </a:p>
        </p:txBody>
      </p:sp>
      <p:sp>
        <p:nvSpPr>
          <p:cNvPr id="3587" name="Google Shape;3587;p45"/>
          <p:cNvSpPr txBox="1"/>
          <p:nvPr/>
        </p:nvSpPr>
        <p:spPr>
          <a:xfrm>
            <a:off x="3240547" y="1676445"/>
            <a:ext cx="2766801" cy="796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>
                <a:solidFill>
                  <a:schemeClr val="accent1"/>
                </a:solidFill>
                <a:latin typeface="Kozuka Gothic Pro H" panose="020B0800000000000000" pitchFamily="34" charset="-128"/>
                <a:ea typeface="Kozuka Gothic Pro H" panose="020B0800000000000000" pitchFamily="34" charset="-128"/>
                <a:cs typeface="Righteous"/>
                <a:sym typeface="Righteous"/>
              </a:rPr>
              <a:t>Problem Statement</a:t>
            </a:r>
            <a:endParaRPr sz="2200" dirty="0">
              <a:solidFill>
                <a:schemeClr val="accent1"/>
              </a:solidFill>
              <a:latin typeface="Kozuka Gothic Pro H" panose="020B0800000000000000" pitchFamily="34" charset="-128"/>
              <a:ea typeface="Kozuka Gothic Pro H" panose="020B0800000000000000" pitchFamily="34" charset="-128"/>
              <a:cs typeface="Righteous"/>
              <a:sym typeface="Righteous"/>
            </a:endParaRPr>
          </a:p>
        </p:txBody>
      </p:sp>
      <p:sp>
        <p:nvSpPr>
          <p:cNvPr id="3588" name="Google Shape;3588;p45"/>
          <p:cNvSpPr txBox="1"/>
          <p:nvPr/>
        </p:nvSpPr>
        <p:spPr>
          <a:xfrm>
            <a:off x="3287207" y="2428141"/>
            <a:ext cx="2673481" cy="12979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dirty="0">
                <a:latin typeface="Andika"/>
                <a:ea typeface="Andika"/>
                <a:cs typeface="Andika"/>
                <a:sym typeface="Andika"/>
              </a:rPr>
              <a:t>Address the challenge faced by drivers when they need to find a gas station or when their vehicles run out of fuel.</a:t>
            </a:r>
            <a:endParaRPr lang="en-US" dirty="0">
              <a:solidFill>
                <a:srgbClr val="000000"/>
              </a:solidFill>
              <a:latin typeface="Andika"/>
              <a:ea typeface="Andika"/>
              <a:cs typeface="Andika"/>
              <a:sym typeface="Andika"/>
            </a:endParaRPr>
          </a:p>
        </p:txBody>
      </p:sp>
      <p:sp>
        <p:nvSpPr>
          <p:cNvPr id="3589" name="Google Shape;3589;p45"/>
          <p:cNvSpPr txBox="1"/>
          <p:nvPr/>
        </p:nvSpPr>
        <p:spPr>
          <a:xfrm>
            <a:off x="6297163" y="1672133"/>
            <a:ext cx="2300706" cy="796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>
                <a:solidFill>
                  <a:schemeClr val="accent1"/>
                </a:solidFill>
                <a:latin typeface="Kozuka Gothic Pro H" panose="020B0800000000000000" pitchFamily="34" charset="-128"/>
                <a:ea typeface="Kozuka Gothic Pro H" panose="020B0800000000000000" pitchFamily="34" charset="-128"/>
                <a:cs typeface="Righteous"/>
                <a:sym typeface="Righteous"/>
              </a:rPr>
              <a:t>Options</a:t>
            </a:r>
            <a:endParaRPr sz="2200" dirty="0">
              <a:solidFill>
                <a:schemeClr val="accent1"/>
              </a:solidFill>
              <a:latin typeface="Kozuka Gothic Pro H" panose="020B0800000000000000" pitchFamily="34" charset="-128"/>
              <a:ea typeface="Kozuka Gothic Pro H" panose="020B0800000000000000" pitchFamily="34" charset="-128"/>
              <a:cs typeface="Righteous"/>
              <a:sym typeface="Righteous"/>
            </a:endParaRPr>
          </a:p>
        </p:txBody>
      </p:sp>
      <p:sp>
        <p:nvSpPr>
          <p:cNvPr id="3590" name="Google Shape;3590;p45"/>
          <p:cNvSpPr txBox="1"/>
          <p:nvPr/>
        </p:nvSpPr>
        <p:spPr>
          <a:xfrm>
            <a:off x="6175283" y="2428141"/>
            <a:ext cx="2544467" cy="11812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rtl="0">
              <a:spcBef>
                <a:spcPts val="0"/>
              </a:spcBef>
              <a:spcAft>
                <a:spcPts val="0"/>
              </a:spcAft>
              <a:buAutoNum type="arabicParenR"/>
            </a:pPr>
            <a:r>
              <a:rPr lang="en-US" dirty="0">
                <a:latin typeface="Andika"/>
                <a:ea typeface="Andika"/>
                <a:cs typeface="Andika"/>
                <a:sym typeface="Andika"/>
              </a:rPr>
              <a:t>No action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</a:pPr>
            <a:endParaRPr lang="en-US" sz="600" dirty="0">
              <a:latin typeface="Andika"/>
              <a:ea typeface="Andika"/>
              <a:cs typeface="Andika"/>
              <a:sym typeface="Andika"/>
            </a:endParaRPr>
          </a:p>
          <a:p>
            <a:pPr lvl="0" rtl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Andika"/>
                <a:ea typeface="Andika"/>
                <a:cs typeface="Andika"/>
                <a:sym typeface="Andika"/>
              </a:rPr>
              <a:t>2) Purchase additional equipment and software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</a:pPr>
            <a:endParaRPr lang="en-US" sz="600" dirty="0">
              <a:latin typeface="Andika"/>
              <a:ea typeface="Andika"/>
              <a:cs typeface="Andika"/>
              <a:sym typeface="Andika"/>
            </a:endParaRPr>
          </a:p>
          <a:p>
            <a:pPr lvl="0" rtl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Andika"/>
                <a:ea typeface="Andika"/>
                <a:cs typeface="Andika"/>
                <a:sym typeface="Andika"/>
              </a:rPr>
              <a:t>3) Utilize existing resources.</a:t>
            </a:r>
            <a:endParaRPr lang="en-US" dirty="0">
              <a:solidFill>
                <a:srgbClr val="000000"/>
              </a:solidFill>
              <a:latin typeface="Andika"/>
              <a:ea typeface="Andika"/>
              <a:cs typeface="Andika"/>
              <a:sym typeface="Andika"/>
            </a:endParaRPr>
          </a:p>
        </p:txBody>
      </p:sp>
      <p:sp>
        <p:nvSpPr>
          <p:cNvPr id="3591" name="Google Shape;3591;p45"/>
          <p:cNvSpPr/>
          <p:nvPr/>
        </p:nvSpPr>
        <p:spPr>
          <a:xfrm>
            <a:off x="1772225" y="3786275"/>
            <a:ext cx="218400" cy="218400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2" name="Google Shape;3592;p45"/>
          <p:cNvSpPr/>
          <p:nvPr/>
        </p:nvSpPr>
        <p:spPr>
          <a:xfrm>
            <a:off x="4462800" y="3800050"/>
            <a:ext cx="218400" cy="218400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3" name="Google Shape;3593;p45"/>
          <p:cNvSpPr/>
          <p:nvPr/>
        </p:nvSpPr>
        <p:spPr>
          <a:xfrm>
            <a:off x="7447517" y="3781538"/>
            <a:ext cx="218400" cy="218400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94" name="Google Shape;3594;p45"/>
          <p:cNvGrpSpPr/>
          <p:nvPr/>
        </p:nvGrpSpPr>
        <p:grpSpPr>
          <a:xfrm>
            <a:off x="4304375" y="391875"/>
            <a:ext cx="971875" cy="444925"/>
            <a:chOff x="5149875" y="-114525"/>
            <a:chExt cx="971875" cy="444925"/>
          </a:xfrm>
        </p:grpSpPr>
        <p:sp>
          <p:nvSpPr>
            <p:cNvPr id="3595" name="Google Shape;3595;p45"/>
            <p:cNvSpPr/>
            <p:nvPr/>
          </p:nvSpPr>
          <p:spPr>
            <a:xfrm>
              <a:off x="6044250" y="37100"/>
              <a:ext cx="51675" cy="48350"/>
            </a:xfrm>
            <a:custGeom>
              <a:avLst/>
              <a:gdLst/>
              <a:ahLst/>
              <a:cxnLst/>
              <a:rect l="l" t="t" r="r" b="b"/>
              <a:pathLst>
                <a:path w="2067" h="1934" extrusionOk="0">
                  <a:moveTo>
                    <a:pt x="0" y="1367"/>
                  </a:moveTo>
                  <a:cubicBezTo>
                    <a:pt x="67" y="1000"/>
                    <a:pt x="34" y="534"/>
                    <a:pt x="334" y="284"/>
                  </a:cubicBezTo>
                  <a:cubicBezTo>
                    <a:pt x="483" y="151"/>
                    <a:pt x="767" y="34"/>
                    <a:pt x="967" y="17"/>
                  </a:cubicBezTo>
                  <a:cubicBezTo>
                    <a:pt x="1300" y="1"/>
                    <a:pt x="1583" y="334"/>
                    <a:pt x="1700" y="617"/>
                  </a:cubicBezTo>
                  <a:cubicBezTo>
                    <a:pt x="2066" y="1584"/>
                    <a:pt x="1150" y="1934"/>
                    <a:pt x="317" y="19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596" name="Google Shape;3596;p45"/>
            <p:cNvGrpSpPr/>
            <p:nvPr/>
          </p:nvGrpSpPr>
          <p:grpSpPr>
            <a:xfrm>
              <a:off x="5149875" y="-114525"/>
              <a:ext cx="971875" cy="444925"/>
              <a:chOff x="5149875" y="-114525"/>
              <a:chExt cx="971875" cy="444925"/>
            </a:xfrm>
          </p:grpSpPr>
          <p:sp>
            <p:nvSpPr>
              <p:cNvPr id="3597" name="Google Shape;3597;p45"/>
              <p:cNvSpPr/>
              <p:nvPr/>
            </p:nvSpPr>
            <p:spPr>
              <a:xfrm>
                <a:off x="5149875" y="-40800"/>
                <a:ext cx="971875" cy="371200"/>
              </a:xfrm>
              <a:custGeom>
                <a:avLst/>
                <a:gdLst/>
                <a:ahLst/>
                <a:cxnLst/>
                <a:rect l="l" t="t" r="r" b="b"/>
                <a:pathLst>
                  <a:path w="38875" h="14848" extrusionOk="0">
                    <a:moveTo>
                      <a:pt x="9531" y="634"/>
                    </a:moveTo>
                    <a:cubicBezTo>
                      <a:pt x="7782" y="1700"/>
                      <a:pt x="5899" y="3183"/>
                      <a:pt x="5149" y="5099"/>
                    </a:cubicBezTo>
                    <a:lnTo>
                      <a:pt x="5149" y="5099"/>
                    </a:lnTo>
                    <a:cubicBezTo>
                      <a:pt x="4816" y="5966"/>
                      <a:pt x="4999" y="6649"/>
                      <a:pt x="4849" y="7549"/>
                    </a:cubicBezTo>
                    <a:lnTo>
                      <a:pt x="4849" y="7549"/>
                    </a:lnTo>
                    <a:cubicBezTo>
                      <a:pt x="4633" y="8882"/>
                      <a:pt x="3499" y="9298"/>
                      <a:pt x="2400" y="9748"/>
                    </a:cubicBezTo>
                    <a:lnTo>
                      <a:pt x="2400" y="9748"/>
                    </a:lnTo>
                    <a:cubicBezTo>
                      <a:pt x="1817" y="9982"/>
                      <a:pt x="1117" y="10182"/>
                      <a:pt x="717" y="10698"/>
                    </a:cubicBezTo>
                    <a:lnTo>
                      <a:pt x="717" y="10698"/>
                    </a:lnTo>
                    <a:cubicBezTo>
                      <a:pt x="0" y="11615"/>
                      <a:pt x="767" y="12814"/>
                      <a:pt x="1050" y="13864"/>
                    </a:cubicBezTo>
                    <a:lnTo>
                      <a:pt x="1050" y="13864"/>
                    </a:lnTo>
                    <a:cubicBezTo>
                      <a:pt x="4816" y="14847"/>
                      <a:pt x="8265" y="14497"/>
                      <a:pt x="11714" y="14481"/>
                    </a:cubicBezTo>
                    <a:lnTo>
                      <a:pt x="11714" y="14481"/>
                    </a:lnTo>
                    <a:cubicBezTo>
                      <a:pt x="14780" y="14447"/>
                      <a:pt x="17679" y="14247"/>
                      <a:pt x="20745" y="13931"/>
                    </a:cubicBezTo>
                    <a:lnTo>
                      <a:pt x="20745" y="13931"/>
                    </a:lnTo>
                    <a:cubicBezTo>
                      <a:pt x="23062" y="13697"/>
                      <a:pt x="25361" y="13414"/>
                      <a:pt x="27660" y="13131"/>
                    </a:cubicBezTo>
                    <a:lnTo>
                      <a:pt x="27660" y="13131"/>
                    </a:lnTo>
                    <a:cubicBezTo>
                      <a:pt x="28677" y="12998"/>
                      <a:pt x="29693" y="12948"/>
                      <a:pt x="30660" y="12681"/>
                    </a:cubicBezTo>
                    <a:lnTo>
                      <a:pt x="30660" y="12681"/>
                    </a:lnTo>
                    <a:cubicBezTo>
                      <a:pt x="32343" y="12231"/>
                      <a:pt x="33659" y="10965"/>
                      <a:pt x="35092" y="10048"/>
                    </a:cubicBezTo>
                    <a:lnTo>
                      <a:pt x="35092" y="10048"/>
                    </a:lnTo>
                    <a:cubicBezTo>
                      <a:pt x="36225" y="9332"/>
                      <a:pt x="37542" y="8349"/>
                      <a:pt x="38258" y="7216"/>
                    </a:cubicBezTo>
                    <a:lnTo>
                      <a:pt x="38258" y="7216"/>
                    </a:lnTo>
                    <a:cubicBezTo>
                      <a:pt x="38641" y="6599"/>
                      <a:pt x="38875" y="5683"/>
                      <a:pt x="38258" y="5233"/>
                    </a:cubicBezTo>
                    <a:lnTo>
                      <a:pt x="38258" y="5233"/>
                    </a:lnTo>
                    <a:cubicBezTo>
                      <a:pt x="37725" y="4833"/>
                      <a:pt x="36425" y="4916"/>
                      <a:pt x="35809" y="4716"/>
                    </a:cubicBezTo>
                    <a:lnTo>
                      <a:pt x="35809" y="4716"/>
                    </a:lnTo>
                    <a:cubicBezTo>
                      <a:pt x="34526" y="4333"/>
                      <a:pt x="33259" y="3866"/>
                      <a:pt x="31976" y="3433"/>
                    </a:cubicBezTo>
                    <a:lnTo>
                      <a:pt x="31976" y="3433"/>
                    </a:lnTo>
                    <a:cubicBezTo>
                      <a:pt x="31060" y="3117"/>
                      <a:pt x="30093" y="2900"/>
                      <a:pt x="29210" y="2500"/>
                    </a:cubicBezTo>
                    <a:lnTo>
                      <a:pt x="29210" y="2500"/>
                    </a:lnTo>
                    <a:cubicBezTo>
                      <a:pt x="28677" y="2250"/>
                      <a:pt x="28194" y="1867"/>
                      <a:pt x="27561" y="1834"/>
                    </a:cubicBezTo>
                    <a:lnTo>
                      <a:pt x="27561" y="1834"/>
                    </a:lnTo>
                    <a:cubicBezTo>
                      <a:pt x="26677" y="1800"/>
                      <a:pt x="25628" y="2267"/>
                      <a:pt x="24794" y="2567"/>
                    </a:cubicBezTo>
                    <a:lnTo>
                      <a:pt x="24794" y="2567"/>
                    </a:lnTo>
                    <a:cubicBezTo>
                      <a:pt x="24378" y="2717"/>
                      <a:pt x="24378" y="2850"/>
                      <a:pt x="23845" y="2733"/>
                    </a:cubicBezTo>
                    <a:lnTo>
                      <a:pt x="23845" y="2733"/>
                    </a:lnTo>
                    <a:cubicBezTo>
                      <a:pt x="23578" y="2667"/>
                      <a:pt x="23162" y="2333"/>
                      <a:pt x="22828" y="2250"/>
                    </a:cubicBezTo>
                    <a:lnTo>
                      <a:pt x="22828" y="2250"/>
                    </a:lnTo>
                    <a:cubicBezTo>
                      <a:pt x="21895" y="2017"/>
                      <a:pt x="20879" y="2200"/>
                      <a:pt x="19996" y="2417"/>
                    </a:cubicBezTo>
                    <a:lnTo>
                      <a:pt x="19996" y="2417"/>
                    </a:lnTo>
                    <a:cubicBezTo>
                      <a:pt x="19412" y="2567"/>
                      <a:pt x="19279" y="2417"/>
                      <a:pt x="18746" y="2250"/>
                    </a:cubicBezTo>
                    <a:lnTo>
                      <a:pt x="18746" y="2250"/>
                    </a:lnTo>
                    <a:cubicBezTo>
                      <a:pt x="17963" y="2017"/>
                      <a:pt x="17046" y="1967"/>
                      <a:pt x="16230" y="1800"/>
                    </a:cubicBezTo>
                    <a:lnTo>
                      <a:pt x="16230" y="1800"/>
                    </a:lnTo>
                    <a:cubicBezTo>
                      <a:pt x="14797" y="1500"/>
                      <a:pt x="13614" y="984"/>
                      <a:pt x="12314" y="317"/>
                    </a:cubicBezTo>
                    <a:lnTo>
                      <a:pt x="12314" y="317"/>
                    </a:lnTo>
                    <a:cubicBezTo>
                      <a:pt x="11864" y="101"/>
                      <a:pt x="11514" y="1"/>
                      <a:pt x="11181" y="1"/>
                    </a:cubicBezTo>
                    <a:lnTo>
                      <a:pt x="11181" y="1"/>
                    </a:lnTo>
                    <a:cubicBezTo>
                      <a:pt x="10631" y="1"/>
                      <a:pt x="10165" y="251"/>
                      <a:pt x="9531" y="634"/>
                    </a:cubicBezTo>
                  </a:path>
                </a:pathLst>
              </a:custGeom>
              <a:solidFill>
                <a:srgbClr val="F4F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8" name="Google Shape;3598;p45"/>
              <p:cNvSpPr/>
              <p:nvPr/>
            </p:nvSpPr>
            <p:spPr>
              <a:xfrm>
                <a:off x="5246100" y="-47450"/>
                <a:ext cx="502400" cy="242875"/>
              </a:xfrm>
              <a:custGeom>
                <a:avLst/>
                <a:gdLst/>
                <a:ahLst/>
                <a:cxnLst/>
                <a:rect l="l" t="t" r="r" b="b"/>
                <a:pathLst>
                  <a:path w="20096" h="9715" extrusionOk="0">
                    <a:moveTo>
                      <a:pt x="15797" y="2733"/>
                    </a:moveTo>
                    <a:cubicBezTo>
                      <a:pt x="15830" y="2516"/>
                      <a:pt x="15880" y="2266"/>
                      <a:pt x="15930" y="2016"/>
                    </a:cubicBezTo>
                    <a:cubicBezTo>
                      <a:pt x="14014" y="1400"/>
                      <a:pt x="11914" y="1133"/>
                      <a:pt x="9931" y="750"/>
                    </a:cubicBezTo>
                    <a:cubicBezTo>
                      <a:pt x="9132" y="600"/>
                      <a:pt x="8315" y="483"/>
                      <a:pt x="7515" y="283"/>
                    </a:cubicBezTo>
                    <a:cubicBezTo>
                      <a:pt x="6449" y="0"/>
                      <a:pt x="5582" y="400"/>
                      <a:pt x="4566" y="750"/>
                    </a:cubicBezTo>
                    <a:cubicBezTo>
                      <a:pt x="3050" y="1266"/>
                      <a:pt x="1867" y="2283"/>
                      <a:pt x="1117" y="3699"/>
                    </a:cubicBezTo>
                    <a:cubicBezTo>
                      <a:pt x="600" y="4666"/>
                      <a:pt x="417" y="5999"/>
                      <a:pt x="200" y="7065"/>
                    </a:cubicBezTo>
                    <a:cubicBezTo>
                      <a:pt x="0" y="8015"/>
                      <a:pt x="250" y="9481"/>
                      <a:pt x="1383" y="9614"/>
                    </a:cubicBezTo>
                    <a:cubicBezTo>
                      <a:pt x="2200" y="9714"/>
                      <a:pt x="3100" y="9415"/>
                      <a:pt x="3866" y="9181"/>
                    </a:cubicBezTo>
                    <a:cubicBezTo>
                      <a:pt x="4883" y="8881"/>
                      <a:pt x="5916" y="8781"/>
                      <a:pt x="6982" y="8748"/>
                    </a:cubicBezTo>
                    <a:cubicBezTo>
                      <a:pt x="8898" y="8698"/>
                      <a:pt x="11481" y="8465"/>
                      <a:pt x="13164" y="7448"/>
                    </a:cubicBezTo>
                    <a:cubicBezTo>
                      <a:pt x="14147" y="6848"/>
                      <a:pt x="15164" y="6282"/>
                      <a:pt x="15497" y="5099"/>
                    </a:cubicBezTo>
                    <a:cubicBezTo>
                      <a:pt x="15563" y="4832"/>
                      <a:pt x="15597" y="4549"/>
                      <a:pt x="15663" y="4282"/>
                    </a:cubicBezTo>
                    <a:cubicBezTo>
                      <a:pt x="15763" y="3833"/>
                      <a:pt x="15863" y="3383"/>
                      <a:pt x="16030" y="2966"/>
                    </a:cubicBezTo>
                    <a:cubicBezTo>
                      <a:pt x="16330" y="2250"/>
                      <a:pt x="16813" y="1716"/>
                      <a:pt x="17613" y="1616"/>
                    </a:cubicBezTo>
                    <a:cubicBezTo>
                      <a:pt x="18196" y="1550"/>
                      <a:pt x="20096" y="1916"/>
                      <a:pt x="19446" y="2899"/>
                    </a:cubicBezTo>
                    <a:cubicBezTo>
                      <a:pt x="19063" y="3466"/>
                      <a:pt x="17980" y="3283"/>
                      <a:pt x="17413" y="328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9" name="Google Shape;3599;p45"/>
              <p:cNvSpPr/>
              <p:nvPr/>
            </p:nvSpPr>
            <p:spPr>
              <a:xfrm>
                <a:off x="5773050" y="-9550"/>
                <a:ext cx="329950" cy="191650"/>
              </a:xfrm>
              <a:custGeom>
                <a:avLst/>
                <a:gdLst/>
                <a:ahLst/>
                <a:cxnLst/>
                <a:rect l="l" t="t" r="r" b="b"/>
                <a:pathLst>
                  <a:path w="13198" h="7666" extrusionOk="0">
                    <a:moveTo>
                      <a:pt x="534" y="1133"/>
                    </a:moveTo>
                    <a:cubicBezTo>
                      <a:pt x="1434" y="567"/>
                      <a:pt x="2134" y="117"/>
                      <a:pt x="3200" y="67"/>
                    </a:cubicBezTo>
                    <a:cubicBezTo>
                      <a:pt x="4300" y="17"/>
                      <a:pt x="5450" y="0"/>
                      <a:pt x="6516" y="184"/>
                    </a:cubicBezTo>
                    <a:cubicBezTo>
                      <a:pt x="7549" y="367"/>
                      <a:pt x="8682" y="834"/>
                      <a:pt x="9565" y="1400"/>
                    </a:cubicBezTo>
                    <a:cubicBezTo>
                      <a:pt x="9882" y="1600"/>
                      <a:pt x="10132" y="1883"/>
                      <a:pt x="10448" y="2083"/>
                    </a:cubicBezTo>
                    <a:cubicBezTo>
                      <a:pt x="10782" y="2300"/>
                      <a:pt x="11148" y="2400"/>
                      <a:pt x="11448" y="2650"/>
                    </a:cubicBezTo>
                    <a:cubicBezTo>
                      <a:pt x="12048" y="3166"/>
                      <a:pt x="13114" y="4183"/>
                      <a:pt x="13181" y="5033"/>
                    </a:cubicBezTo>
                    <a:cubicBezTo>
                      <a:pt x="13198" y="5382"/>
                      <a:pt x="13014" y="5466"/>
                      <a:pt x="12948" y="5749"/>
                    </a:cubicBezTo>
                    <a:cubicBezTo>
                      <a:pt x="12848" y="6166"/>
                      <a:pt x="12981" y="6216"/>
                      <a:pt x="12698" y="6549"/>
                    </a:cubicBezTo>
                    <a:cubicBezTo>
                      <a:pt x="11865" y="7499"/>
                      <a:pt x="10515" y="7665"/>
                      <a:pt x="9399" y="7115"/>
                    </a:cubicBezTo>
                    <a:cubicBezTo>
                      <a:pt x="7682" y="6282"/>
                      <a:pt x="6033" y="5332"/>
                      <a:pt x="4333" y="4449"/>
                    </a:cubicBezTo>
                    <a:cubicBezTo>
                      <a:pt x="3083" y="3783"/>
                      <a:pt x="1" y="3333"/>
                      <a:pt x="534" y="113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0" name="Google Shape;3600;p45"/>
              <p:cNvSpPr/>
              <p:nvPr/>
            </p:nvSpPr>
            <p:spPr>
              <a:xfrm>
                <a:off x="5886375" y="-78700"/>
                <a:ext cx="176225" cy="138325"/>
              </a:xfrm>
              <a:custGeom>
                <a:avLst/>
                <a:gdLst/>
                <a:ahLst/>
                <a:cxnLst/>
                <a:rect l="l" t="t" r="r" b="b"/>
                <a:pathLst>
                  <a:path w="7049" h="5533" extrusionOk="0">
                    <a:moveTo>
                      <a:pt x="317" y="3583"/>
                    </a:moveTo>
                    <a:cubicBezTo>
                      <a:pt x="183" y="3233"/>
                      <a:pt x="0" y="2966"/>
                      <a:pt x="150" y="2633"/>
                    </a:cubicBezTo>
                    <a:cubicBezTo>
                      <a:pt x="267" y="2333"/>
                      <a:pt x="583" y="2017"/>
                      <a:pt x="800" y="1767"/>
                    </a:cubicBezTo>
                    <a:cubicBezTo>
                      <a:pt x="1400" y="1083"/>
                      <a:pt x="2250" y="534"/>
                      <a:pt x="3149" y="300"/>
                    </a:cubicBezTo>
                    <a:cubicBezTo>
                      <a:pt x="4349" y="0"/>
                      <a:pt x="6082" y="317"/>
                      <a:pt x="6582" y="1583"/>
                    </a:cubicBezTo>
                    <a:cubicBezTo>
                      <a:pt x="7048" y="2750"/>
                      <a:pt x="6349" y="4166"/>
                      <a:pt x="5382" y="4866"/>
                    </a:cubicBezTo>
                    <a:cubicBezTo>
                      <a:pt x="4732" y="5332"/>
                      <a:pt x="4099" y="5532"/>
                      <a:pt x="3283" y="5399"/>
                    </a:cubicBezTo>
                    <a:cubicBezTo>
                      <a:pt x="2366" y="5266"/>
                      <a:pt x="1366" y="4833"/>
                      <a:pt x="317" y="358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1" name="Google Shape;3601;p45"/>
              <p:cNvSpPr/>
              <p:nvPr/>
            </p:nvSpPr>
            <p:spPr>
              <a:xfrm>
                <a:off x="5226925" y="-102875"/>
                <a:ext cx="191650" cy="172075"/>
              </a:xfrm>
              <a:custGeom>
                <a:avLst/>
                <a:gdLst/>
                <a:ahLst/>
                <a:cxnLst/>
                <a:rect l="l" t="t" r="r" b="b"/>
                <a:pathLst>
                  <a:path w="7666" h="6883" extrusionOk="0">
                    <a:moveTo>
                      <a:pt x="7649" y="3717"/>
                    </a:moveTo>
                    <a:cubicBezTo>
                      <a:pt x="7666" y="3017"/>
                      <a:pt x="7616" y="2500"/>
                      <a:pt x="7283" y="1867"/>
                    </a:cubicBezTo>
                    <a:cubicBezTo>
                      <a:pt x="6883" y="1134"/>
                      <a:pt x="6266" y="634"/>
                      <a:pt x="5450" y="451"/>
                    </a:cubicBezTo>
                    <a:cubicBezTo>
                      <a:pt x="3500" y="1"/>
                      <a:pt x="551" y="617"/>
                      <a:pt x="234" y="2967"/>
                    </a:cubicBezTo>
                    <a:cubicBezTo>
                      <a:pt x="1" y="4733"/>
                      <a:pt x="1284" y="6449"/>
                      <a:pt x="3034" y="6733"/>
                    </a:cubicBezTo>
                    <a:cubicBezTo>
                      <a:pt x="3917" y="6883"/>
                      <a:pt x="4866" y="6766"/>
                      <a:pt x="5666" y="6383"/>
                    </a:cubicBezTo>
                    <a:cubicBezTo>
                      <a:pt x="6349" y="6066"/>
                      <a:pt x="6883" y="5450"/>
                      <a:pt x="7649" y="371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2" name="Google Shape;3602;p45"/>
              <p:cNvSpPr/>
              <p:nvPr/>
            </p:nvSpPr>
            <p:spPr>
              <a:xfrm>
                <a:off x="5436475" y="-114525"/>
                <a:ext cx="67500" cy="88750"/>
              </a:xfrm>
              <a:custGeom>
                <a:avLst/>
                <a:gdLst/>
                <a:ahLst/>
                <a:cxnLst/>
                <a:rect l="l" t="t" r="r" b="b"/>
                <a:pathLst>
                  <a:path w="2700" h="3550" extrusionOk="0">
                    <a:moveTo>
                      <a:pt x="1267" y="3550"/>
                    </a:moveTo>
                    <a:cubicBezTo>
                      <a:pt x="933" y="3316"/>
                      <a:pt x="600" y="3166"/>
                      <a:pt x="400" y="2800"/>
                    </a:cubicBezTo>
                    <a:cubicBezTo>
                      <a:pt x="167" y="2400"/>
                      <a:pt x="0" y="2017"/>
                      <a:pt x="0" y="1533"/>
                    </a:cubicBezTo>
                    <a:cubicBezTo>
                      <a:pt x="34" y="734"/>
                      <a:pt x="550" y="0"/>
                      <a:pt x="1400" y="67"/>
                    </a:cubicBezTo>
                    <a:cubicBezTo>
                      <a:pt x="2133" y="117"/>
                      <a:pt x="2583" y="617"/>
                      <a:pt x="2650" y="1350"/>
                    </a:cubicBezTo>
                    <a:cubicBezTo>
                      <a:pt x="2700" y="2117"/>
                      <a:pt x="2100" y="2850"/>
                      <a:pt x="1483" y="323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603" name="Google Shape;3603;p45"/>
          <p:cNvGrpSpPr/>
          <p:nvPr/>
        </p:nvGrpSpPr>
        <p:grpSpPr>
          <a:xfrm>
            <a:off x="3912425" y="996013"/>
            <a:ext cx="1591750" cy="538225"/>
            <a:chOff x="5184025" y="-943075"/>
            <a:chExt cx="1591750" cy="538225"/>
          </a:xfrm>
        </p:grpSpPr>
        <p:sp>
          <p:nvSpPr>
            <p:cNvPr id="3604" name="Google Shape;3604;p45"/>
            <p:cNvSpPr/>
            <p:nvPr/>
          </p:nvSpPr>
          <p:spPr>
            <a:xfrm>
              <a:off x="5184025" y="-943075"/>
              <a:ext cx="1591750" cy="538225"/>
            </a:xfrm>
            <a:custGeom>
              <a:avLst/>
              <a:gdLst/>
              <a:ahLst/>
              <a:cxnLst/>
              <a:rect l="l" t="t" r="r" b="b"/>
              <a:pathLst>
                <a:path w="63670" h="21529" extrusionOk="0">
                  <a:moveTo>
                    <a:pt x="51305" y="50"/>
                  </a:moveTo>
                  <a:cubicBezTo>
                    <a:pt x="46623" y="84"/>
                    <a:pt x="41941" y="100"/>
                    <a:pt x="37275" y="50"/>
                  </a:cubicBezTo>
                  <a:lnTo>
                    <a:pt x="37275" y="50"/>
                  </a:lnTo>
                  <a:cubicBezTo>
                    <a:pt x="32043" y="0"/>
                    <a:pt x="26361" y="1650"/>
                    <a:pt x="21979" y="4483"/>
                  </a:cubicBezTo>
                  <a:lnTo>
                    <a:pt x="21979" y="4483"/>
                  </a:lnTo>
                  <a:cubicBezTo>
                    <a:pt x="21496" y="4783"/>
                    <a:pt x="20929" y="5182"/>
                    <a:pt x="20396" y="5282"/>
                  </a:cubicBezTo>
                  <a:lnTo>
                    <a:pt x="20396" y="5282"/>
                  </a:lnTo>
                  <a:cubicBezTo>
                    <a:pt x="19846" y="5382"/>
                    <a:pt x="19846" y="5299"/>
                    <a:pt x="19296" y="4966"/>
                  </a:cubicBezTo>
                  <a:lnTo>
                    <a:pt x="19296" y="4966"/>
                  </a:lnTo>
                  <a:cubicBezTo>
                    <a:pt x="18013" y="4133"/>
                    <a:pt x="15947" y="3549"/>
                    <a:pt x="14481" y="3283"/>
                  </a:cubicBezTo>
                  <a:lnTo>
                    <a:pt x="14481" y="3283"/>
                  </a:lnTo>
                  <a:cubicBezTo>
                    <a:pt x="13231" y="3066"/>
                    <a:pt x="11815" y="3166"/>
                    <a:pt x="10581" y="3400"/>
                  </a:cubicBezTo>
                  <a:lnTo>
                    <a:pt x="10581" y="3400"/>
                  </a:lnTo>
                  <a:cubicBezTo>
                    <a:pt x="8482" y="3816"/>
                    <a:pt x="6649" y="3883"/>
                    <a:pt x="4733" y="4916"/>
                  </a:cubicBezTo>
                  <a:lnTo>
                    <a:pt x="4733" y="4916"/>
                  </a:lnTo>
                  <a:cubicBezTo>
                    <a:pt x="3017" y="5849"/>
                    <a:pt x="1" y="8015"/>
                    <a:pt x="2050" y="10181"/>
                  </a:cubicBezTo>
                  <a:lnTo>
                    <a:pt x="2050" y="10181"/>
                  </a:lnTo>
                  <a:cubicBezTo>
                    <a:pt x="2950" y="11131"/>
                    <a:pt x="4450" y="11748"/>
                    <a:pt x="5516" y="12531"/>
                  </a:cubicBezTo>
                  <a:lnTo>
                    <a:pt x="5516" y="12531"/>
                  </a:lnTo>
                  <a:cubicBezTo>
                    <a:pt x="6832" y="13480"/>
                    <a:pt x="7782" y="14564"/>
                    <a:pt x="9398" y="15080"/>
                  </a:cubicBezTo>
                  <a:lnTo>
                    <a:pt x="9398" y="15080"/>
                  </a:lnTo>
                  <a:cubicBezTo>
                    <a:pt x="13348" y="16363"/>
                    <a:pt x="17663" y="15813"/>
                    <a:pt x="21646" y="16863"/>
                  </a:cubicBezTo>
                  <a:lnTo>
                    <a:pt x="21646" y="16863"/>
                  </a:lnTo>
                  <a:cubicBezTo>
                    <a:pt x="22095" y="16980"/>
                    <a:pt x="22945" y="17196"/>
                    <a:pt x="23279" y="17496"/>
                  </a:cubicBezTo>
                  <a:lnTo>
                    <a:pt x="23279" y="17496"/>
                  </a:lnTo>
                  <a:cubicBezTo>
                    <a:pt x="23512" y="17713"/>
                    <a:pt x="23545" y="17979"/>
                    <a:pt x="23728" y="18213"/>
                  </a:cubicBezTo>
                  <a:lnTo>
                    <a:pt x="23728" y="18213"/>
                  </a:lnTo>
                  <a:cubicBezTo>
                    <a:pt x="24295" y="18946"/>
                    <a:pt x="24895" y="19129"/>
                    <a:pt x="25778" y="19329"/>
                  </a:cubicBezTo>
                  <a:lnTo>
                    <a:pt x="25778" y="19329"/>
                  </a:lnTo>
                  <a:cubicBezTo>
                    <a:pt x="29044" y="20096"/>
                    <a:pt x="32710" y="20279"/>
                    <a:pt x="36042" y="20262"/>
                  </a:cubicBezTo>
                  <a:lnTo>
                    <a:pt x="36042" y="20262"/>
                  </a:lnTo>
                  <a:cubicBezTo>
                    <a:pt x="42207" y="20245"/>
                    <a:pt x="48556" y="19879"/>
                    <a:pt x="54488" y="21529"/>
                  </a:cubicBezTo>
                  <a:lnTo>
                    <a:pt x="54488" y="21529"/>
                  </a:lnTo>
                  <a:cubicBezTo>
                    <a:pt x="53471" y="20912"/>
                    <a:pt x="52772" y="20179"/>
                    <a:pt x="52888" y="19629"/>
                  </a:cubicBezTo>
                  <a:lnTo>
                    <a:pt x="52888" y="19629"/>
                  </a:lnTo>
                  <a:cubicBezTo>
                    <a:pt x="52972" y="19229"/>
                    <a:pt x="53455" y="18879"/>
                    <a:pt x="53621" y="18446"/>
                  </a:cubicBezTo>
                  <a:lnTo>
                    <a:pt x="53621" y="18446"/>
                  </a:lnTo>
                  <a:cubicBezTo>
                    <a:pt x="53821" y="17979"/>
                    <a:pt x="53871" y="17579"/>
                    <a:pt x="54255" y="17196"/>
                  </a:cubicBezTo>
                  <a:lnTo>
                    <a:pt x="54255" y="17196"/>
                  </a:lnTo>
                  <a:cubicBezTo>
                    <a:pt x="54671" y="16780"/>
                    <a:pt x="54954" y="16796"/>
                    <a:pt x="55371" y="16813"/>
                  </a:cubicBezTo>
                  <a:lnTo>
                    <a:pt x="55371" y="16813"/>
                  </a:lnTo>
                  <a:cubicBezTo>
                    <a:pt x="55554" y="16830"/>
                    <a:pt x="55754" y="16830"/>
                    <a:pt x="55988" y="16813"/>
                  </a:cubicBezTo>
                  <a:lnTo>
                    <a:pt x="55988" y="16813"/>
                  </a:lnTo>
                  <a:cubicBezTo>
                    <a:pt x="57437" y="16663"/>
                    <a:pt x="58337" y="15580"/>
                    <a:pt x="59470" y="14830"/>
                  </a:cubicBezTo>
                  <a:lnTo>
                    <a:pt x="59470" y="14830"/>
                  </a:lnTo>
                  <a:cubicBezTo>
                    <a:pt x="60037" y="14447"/>
                    <a:pt x="60703" y="13980"/>
                    <a:pt x="61053" y="13414"/>
                  </a:cubicBezTo>
                  <a:lnTo>
                    <a:pt x="61053" y="13414"/>
                  </a:lnTo>
                  <a:cubicBezTo>
                    <a:pt x="61453" y="12747"/>
                    <a:pt x="61720" y="11931"/>
                    <a:pt x="62069" y="11231"/>
                  </a:cubicBezTo>
                  <a:lnTo>
                    <a:pt x="62069" y="11231"/>
                  </a:lnTo>
                  <a:cubicBezTo>
                    <a:pt x="62519" y="10315"/>
                    <a:pt x="63086" y="9631"/>
                    <a:pt x="63303" y="8582"/>
                  </a:cubicBezTo>
                  <a:lnTo>
                    <a:pt x="63303" y="8582"/>
                  </a:lnTo>
                  <a:cubicBezTo>
                    <a:pt x="63469" y="7782"/>
                    <a:pt x="63669" y="7065"/>
                    <a:pt x="63652" y="6249"/>
                  </a:cubicBezTo>
                  <a:lnTo>
                    <a:pt x="63652" y="6249"/>
                  </a:lnTo>
                  <a:cubicBezTo>
                    <a:pt x="63636" y="4783"/>
                    <a:pt x="63619" y="3616"/>
                    <a:pt x="62386" y="2583"/>
                  </a:cubicBezTo>
                  <a:lnTo>
                    <a:pt x="62386" y="2583"/>
                  </a:lnTo>
                  <a:cubicBezTo>
                    <a:pt x="60986" y="1433"/>
                    <a:pt x="59054" y="967"/>
                    <a:pt x="57304" y="683"/>
                  </a:cubicBezTo>
                  <a:lnTo>
                    <a:pt x="57304" y="683"/>
                  </a:lnTo>
                  <a:cubicBezTo>
                    <a:pt x="55371" y="384"/>
                    <a:pt x="53372" y="50"/>
                    <a:pt x="51405" y="50"/>
                  </a:cubicBezTo>
                  <a:lnTo>
                    <a:pt x="51405" y="50"/>
                  </a:lnTo>
                  <a:cubicBezTo>
                    <a:pt x="51372" y="50"/>
                    <a:pt x="51339" y="50"/>
                    <a:pt x="51305" y="50"/>
                  </a:cubicBezTo>
                </a:path>
              </a:pathLst>
            </a:custGeom>
            <a:solidFill>
              <a:srgbClr val="F4F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5" name="Google Shape;3605;p45"/>
            <p:cNvSpPr/>
            <p:nvPr/>
          </p:nvSpPr>
          <p:spPr>
            <a:xfrm>
              <a:off x="6234625" y="-882250"/>
              <a:ext cx="521550" cy="340350"/>
            </a:xfrm>
            <a:custGeom>
              <a:avLst/>
              <a:gdLst/>
              <a:ahLst/>
              <a:cxnLst/>
              <a:rect l="l" t="t" r="r" b="b"/>
              <a:pathLst>
                <a:path w="20862" h="13614" extrusionOk="0">
                  <a:moveTo>
                    <a:pt x="18279" y="683"/>
                  </a:moveTo>
                  <a:cubicBezTo>
                    <a:pt x="17663" y="383"/>
                    <a:pt x="17113" y="0"/>
                    <a:pt x="16430" y="33"/>
                  </a:cubicBezTo>
                  <a:cubicBezTo>
                    <a:pt x="15896" y="50"/>
                    <a:pt x="15313" y="250"/>
                    <a:pt x="14797" y="367"/>
                  </a:cubicBezTo>
                  <a:cubicBezTo>
                    <a:pt x="12930" y="750"/>
                    <a:pt x="11048" y="1033"/>
                    <a:pt x="9181" y="1466"/>
                  </a:cubicBezTo>
                  <a:cubicBezTo>
                    <a:pt x="7065" y="1950"/>
                    <a:pt x="4782" y="2499"/>
                    <a:pt x="2916" y="3666"/>
                  </a:cubicBezTo>
                  <a:cubicBezTo>
                    <a:pt x="1866" y="4332"/>
                    <a:pt x="633" y="5465"/>
                    <a:pt x="283" y="6715"/>
                  </a:cubicBezTo>
                  <a:cubicBezTo>
                    <a:pt x="0" y="7698"/>
                    <a:pt x="500" y="8148"/>
                    <a:pt x="1416" y="8481"/>
                  </a:cubicBezTo>
                  <a:cubicBezTo>
                    <a:pt x="2616" y="8931"/>
                    <a:pt x="3899" y="9048"/>
                    <a:pt x="5116" y="9431"/>
                  </a:cubicBezTo>
                  <a:cubicBezTo>
                    <a:pt x="6249" y="9798"/>
                    <a:pt x="7215" y="10364"/>
                    <a:pt x="8198" y="10997"/>
                  </a:cubicBezTo>
                  <a:cubicBezTo>
                    <a:pt x="8931" y="11481"/>
                    <a:pt x="9698" y="12214"/>
                    <a:pt x="10498" y="12597"/>
                  </a:cubicBezTo>
                  <a:cubicBezTo>
                    <a:pt x="11731" y="13164"/>
                    <a:pt x="12897" y="13613"/>
                    <a:pt x="14280" y="13530"/>
                  </a:cubicBezTo>
                  <a:cubicBezTo>
                    <a:pt x="15680" y="13447"/>
                    <a:pt x="17296" y="12747"/>
                    <a:pt x="18229" y="11681"/>
                  </a:cubicBezTo>
                  <a:cubicBezTo>
                    <a:pt x="19262" y="10531"/>
                    <a:pt x="19779" y="9198"/>
                    <a:pt x="20295" y="7765"/>
                  </a:cubicBezTo>
                  <a:cubicBezTo>
                    <a:pt x="20579" y="6915"/>
                    <a:pt x="20862" y="5965"/>
                    <a:pt x="20795" y="5066"/>
                  </a:cubicBezTo>
                  <a:cubicBezTo>
                    <a:pt x="20662" y="3466"/>
                    <a:pt x="19846" y="2483"/>
                    <a:pt x="18279" y="68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6" name="Google Shape;3606;p45"/>
            <p:cNvSpPr/>
            <p:nvPr/>
          </p:nvSpPr>
          <p:spPr>
            <a:xfrm>
              <a:off x="5239025" y="-832275"/>
              <a:ext cx="371175" cy="256225"/>
            </a:xfrm>
            <a:custGeom>
              <a:avLst/>
              <a:gdLst/>
              <a:ahLst/>
              <a:cxnLst/>
              <a:rect l="l" t="t" r="r" b="b"/>
              <a:pathLst>
                <a:path w="14847" h="10249" extrusionOk="0">
                  <a:moveTo>
                    <a:pt x="12081" y="650"/>
                  </a:moveTo>
                  <a:cubicBezTo>
                    <a:pt x="11347" y="384"/>
                    <a:pt x="10814" y="184"/>
                    <a:pt x="10031" y="117"/>
                  </a:cubicBezTo>
                  <a:cubicBezTo>
                    <a:pt x="8731" y="1"/>
                    <a:pt x="7398" y="117"/>
                    <a:pt x="6132" y="401"/>
                  </a:cubicBezTo>
                  <a:cubicBezTo>
                    <a:pt x="4616" y="734"/>
                    <a:pt x="2749" y="1167"/>
                    <a:pt x="1533" y="2217"/>
                  </a:cubicBezTo>
                  <a:cubicBezTo>
                    <a:pt x="600" y="3017"/>
                    <a:pt x="0" y="4383"/>
                    <a:pt x="833" y="5466"/>
                  </a:cubicBezTo>
                  <a:cubicBezTo>
                    <a:pt x="1216" y="5949"/>
                    <a:pt x="1733" y="6316"/>
                    <a:pt x="2116" y="6799"/>
                  </a:cubicBezTo>
                  <a:cubicBezTo>
                    <a:pt x="2400" y="7116"/>
                    <a:pt x="2666" y="7399"/>
                    <a:pt x="2883" y="7749"/>
                  </a:cubicBezTo>
                  <a:cubicBezTo>
                    <a:pt x="4232" y="9965"/>
                    <a:pt x="7015" y="10248"/>
                    <a:pt x="9365" y="9698"/>
                  </a:cubicBezTo>
                  <a:cubicBezTo>
                    <a:pt x="11347" y="9232"/>
                    <a:pt x="12980" y="8149"/>
                    <a:pt x="13897" y="6266"/>
                  </a:cubicBezTo>
                  <a:cubicBezTo>
                    <a:pt x="14847" y="4300"/>
                    <a:pt x="14063" y="2300"/>
                    <a:pt x="12081" y="65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7" name="Google Shape;3607;p45"/>
            <p:cNvSpPr/>
            <p:nvPr/>
          </p:nvSpPr>
          <p:spPr>
            <a:xfrm>
              <a:off x="5453125" y="-588575"/>
              <a:ext cx="255800" cy="66675"/>
            </a:xfrm>
            <a:custGeom>
              <a:avLst/>
              <a:gdLst/>
              <a:ahLst/>
              <a:cxnLst/>
              <a:rect l="l" t="t" r="r" b="b"/>
              <a:pathLst>
                <a:path w="10232" h="2667" extrusionOk="0">
                  <a:moveTo>
                    <a:pt x="1" y="1417"/>
                  </a:moveTo>
                  <a:cubicBezTo>
                    <a:pt x="2517" y="217"/>
                    <a:pt x="5566" y="0"/>
                    <a:pt x="8249" y="717"/>
                  </a:cubicBezTo>
                  <a:cubicBezTo>
                    <a:pt x="8815" y="867"/>
                    <a:pt x="9299" y="1150"/>
                    <a:pt x="9699" y="1567"/>
                  </a:cubicBezTo>
                  <a:cubicBezTo>
                    <a:pt x="9798" y="1667"/>
                    <a:pt x="10215" y="2083"/>
                    <a:pt x="10232" y="2233"/>
                  </a:cubicBezTo>
                  <a:cubicBezTo>
                    <a:pt x="10065" y="2250"/>
                    <a:pt x="9982" y="2366"/>
                    <a:pt x="9832" y="2416"/>
                  </a:cubicBezTo>
                  <a:cubicBezTo>
                    <a:pt x="9665" y="2466"/>
                    <a:pt x="9449" y="2516"/>
                    <a:pt x="9265" y="2550"/>
                  </a:cubicBezTo>
                  <a:cubicBezTo>
                    <a:pt x="8765" y="2666"/>
                    <a:pt x="8099" y="2550"/>
                    <a:pt x="7599" y="2550"/>
                  </a:cubicBezTo>
                  <a:cubicBezTo>
                    <a:pt x="6599" y="2550"/>
                    <a:pt x="5583" y="2633"/>
                    <a:pt x="4616" y="2416"/>
                  </a:cubicBezTo>
                  <a:cubicBezTo>
                    <a:pt x="3867" y="2233"/>
                    <a:pt x="3100" y="2150"/>
                    <a:pt x="2350" y="1983"/>
                  </a:cubicBezTo>
                  <a:cubicBezTo>
                    <a:pt x="1817" y="1866"/>
                    <a:pt x="1250" y="1633"/>
                    <a:pt x="1" y="141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8" name="Google Shape;3608;p45"/>
            <p:cNvSpPr/>
            <p:nvPr/>
          </p:nvSpPr>
          <p:spPr>
            <a:xfrm>
              <a:off x="5726825" y="-537350"/>
              <a:ext cx="38350" cy="33775"/>
            </a:xfrm>
            <a:custGeom>
              <a:avLst/>
              <a:gdLst/>
              <a:ahLst/>
              <a:cxnLst/>
              <a:rect l="l" t="t" r="r" b="b"/>
              <a:pathLst>
                <a:path w="1534" h="1351" extrusionOk="0">
                  <a:moveTo>
                    <a:pt x="0" y="784"/>
                  </a:moveTo>
                  <a:cubicBezTo>
                    <a:pt x="483" y="551"/>
                    <a:pt x="1183" y="1"/>
                    <a:pt x="1450" y="751"/>
                  </a:cubicBezTo>
                  <a:cubicBezTo>
                    <a:pt x="1533" y="967"/>
                    <a:pt x="1317" y="1350"/>
                    <a:pt x="983" y="133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9" name="Google Shape;3609;p45"/>
            <p:cNvSpPr/>
            <p:nvPr/>
          </p:nvSpPr>
          <p:spPr>
            <a:xfrm>
              <a:off x="5638925" y="-693550"/>
              <a:ext cx="915225" cy="267050"/>
            </a:xfrm>
            <a:custGeom>
              <a:avLst/>
              <a:gdLst/>
              <a:ahLst/>
              <a:cxnLst/>
              <a:rect l="l" t="t" r="r" b="b"/>
              <a:pathLst>
                <a:path w="36609" h="10682" extrusionOk="0">
                  <a:moveTo>
                    <a:pt x="33826" y="10681"/>
                  </a:moveTo>
                  <a:cubicBezTo>
                    <a:pt x="33309" y="10281"/>
                    <a:pt x="33293" y="10198"/>
                    <a:pt x="32809" y="10115"/>
                  </a:cubicBezTo>
                  <a:cubicBezTo>
                    <a:pt x="32643" y="10081"/>
                    <a:pt x="32476" y="10048"/>
                    <a:pt x="32293" y="9998"/>
                  </a:cubicBezTo>
                  <a:cubicBezTo>
                    <a:pt x="31660" y="9881"/>
                    <a:pt x="30926" y="9948"/>
                    <a:pt x="30293" y="9965"/>
                  </a:cubicBezTo>
                  <a:cubicBezTo>
                    <a:pt x="29543" y="9998"/>
                    <a:pt x="28827" y="10115"/>
                    <a:pt x="28077" y="10115"/>
                  </a:cubicBezTo>
                  <a:cubicBezTo>
                    <a:pt x="27661" y="10115"/>
                    <a:pt x="27227" y="10148"/>
                    <a:pt x="26811" y="10115"/>
                  </a:cubicBezTo>
                  <a:cubicBezTo>
                    <a:pt x="26411" y="10098"/>
                    <a:pt x="26028" y="9981"/>
                    <a:pt x="25628" y="9965"/>
                  </a:cubicBezTo>
                  <a:cubicBezTo>
                    <a:pt x="23745" y="9881"/>
                    <a:pt x="21829" y="9965"/>
                    <a:pt x="19946" y="9981"/>
                  </a:cubicBezTo>
                  <a:cubicBezTo>
                    <a:pt x="18629" y="9981"/>
                    <a:pt x="17330" y="9865"/>
                    <a:pt x="16013" y="9831"/>
                  </a:cubicBezTo>
                  <a:cubicBezTo>
                    <a:pt x="14580" y="9815"/>
                    <a:pt x="13264" y="9515"/>
                    <a:pt x="11864" y="9298"/>
                  </a:cubicBezTo>
                  <a:cubicBezTo>
                    <a:pt x="10465" y="9081"/>
                    <a:pt x="9065" y="8948"/>
                    <a:pt x="7699" y="8598"/>
                  </a:cubicBezTo>
                  <a:cubicBezTo>
                    <a:pt x="6965" y="8432"/>
                    <a:pt x="5799" y="8348"/>
                    <a:pt x="5349" y="7732"/>
                  </a:cubicBezTo>
                  <a:cubicBezTo>
                    <a:pt x="5016" y="7282"/>
                    <a:pt x="5349" y="6715"/>
                    <a:pt x="5649" y="6315"/>
                  </a:cubicBezTo>
                  <a:cubicBezTo>
                    <a:pt x="5949" y="5949"/>
                    <a:pt x="6832" y="5632"/>
                    <a:pt x="6715" y="5066"/>
                  </a:cubicBezTo>
                  <a:cubicBezTo>
                    <a:pt x="6682" y="4849"/>
                    <a:pt x="6432" y="4732"/>
                    <a:pt x="6266" y="4649"/>
                  </a:cubicBezTo>
                  <a:cubicBezTo>
                    <a:pt x="5866" y="4449"/>
                    <a:pt x="5449" y="4366"/>
                    <a:pt x="5033" y="4216"/>
                  </a:cubicBezTo>
                  <a:cubicBezTo>
                    <a:pt x="4383" y="3999"/>
                    <a:pt x="3666" y="3899"/>
                    <a:pt x="2983" y="3833"/>
                  </a:cubicBezTo>
                  <a:cubicBezTo>
                    <a:pt x="2317" y="3766"/>
                    <a:pt x="1600" y="3799"/>
                    <a:pt x="1000" y="3449"/>
                  </a:cubicBezTo>
                  <a:cubicBezTo>
                    <a:pt x="534" y="3183"/>
                    <a:pt x="0" y="2600"/>
                    <a:pt x="317" y="2000"/>
                  </a:cubicBezTo>
                  <a:cubicBezTo>
                    <a:pt x="417" y="1833"/>
                    <a:pt x="684" y="1733"/>
                    <a:pt x="850" y="1667"/>
                  </a:cubicBezTo>
                  <a:cubicBezTo>
                    <a:pt x="1283" y="1450"/>
                    <a:pt x="1800" y="1283"/>
                    <a:pt x="2267" y="1167"/>
                  </a:cubicBezTo>
                  <a:cubicBezTo>
                    <a:pt x="2816" y="1017"/>
                    <a:pt x="3450" y="983"/>
                    <a:pt x="4033" y="850"/>
                  </a:cubicBezTo>
                  <a:cubicBezTo>
                    <a:pt x="4999" y="633"/>
                    <a:pt x="6016" y="617"/>
                    <a:pt x="6982" y="434"/>
                  </a:cubicBezTo>
                  <a:cubicBezTo>
                    <a:pt x="9298" y="0"/>
                    <a:pt x="11764" y="350"/>
                    <a:pt x="14080" y="600"/>
                  </a:cubicBezTo>
                  <a:cubicBezTo>
                    <a:pt x="15114" y="717"/>
                    <a:pt x="16147" y="917"/>
                    <a:pt x="17196" y="817"/>
                  </a:cubicBezTo>
                  <a:cubicBezTo>
                    <a:pt x="18313" y="733"/>
                    <a:pt x="19413" y="767"/>
                    <a:pt x="20529" y="683"/>
                  </a:cubicBezTo>
                  <a:cubicBezTo>
                    <a:pt x="21712" y="583"/>
                    <a:pt x="22812" y="600"/>
                    <a:pt x="23978" y="850"/>
                  </a:cubicBezTo>
                  <a:cubicBezTo>
                    <a:pt x="24995" y="1067"/>
                    <a:pt x="26144" y="1150"/>
                    <a:pt x="27094" y="1583"/>
                  </a:cubicBezTo>
                  <a:cubicBezTo>
                    <a:pt x="28444" y="2200"/>
                    <a:pt x="29827" y="2800"/>
                    <a:pt x="31076" y="3583"/>
                  </a:cubicBezTo>
                  <a:cubicBezTo>
                    <a:pt x="31460" y="3816"/>
                    <a:pt x="31793" y="4116"/>
                    <a:pt x="32143" y="4366"/>
                  </a:cubicBezTo>
                  <a:cubicBezTo>
                    <a:pt x="32459" y="4583"/>
                    <a:pt x="32826" y="4699"/>
                    <a:pt x="33126" y="4916"/>
                  </a:cubicBezTo>
                  <a:cubicBezTo>
                    <a:pt x="33709" y="5332"/>
                    <a:pt x="34426" y="5599"/>
                    <a:pt x="34976" y="6065"/>
                  </a:cubicBezTo>
                  <a:cubicBezTo>
                    <a:pt x="35342" y="6365"/>
                    <a:pt x="35725" y="6599"/>
                    <a:pt x="36075" y="6882"/>
                  </a:cubicBezTo>
                  <a:cubicBezTo>
                    <a:pt x="36275" y="7032"/>
                    <a:pt x="36559" y="7332"/>
                    <a:pt x="36609" y="7548"/>
                  </a:cubicBezTo>
                  <a:cubicBezTo>
                    <a:pt x="36525" y="7632"/>
                    <a:pt x="36425" y="7782"/>
                    <a:pt x="36325" y="7848"/>
                  </a:cubicBezTo>
                  <a:cubicBezTo>
                    <a:pt x="36225" y="7898"/>
                    <a:pt x="36009" y="7865"/>
                    <a:pt x="35909" y="7898"/>
                  </a:cubicBezTo>
                  <a:cubicBezTo>
                    <a:pt x="35675" y="7948"/>
                    <a:pt x="35509" y="8082"/>
                    <a:pt x="35292" y="8132"/>
                  </a:cubicBezTo>
                  <a:cubicBezTo>
                    <a:pt x="35059" y="8198"/>
                    <a:pt x="34876" y="8215"/>
                    <a:pt x="34676" y="8332"/>
                  </a:cubicBezTo>
                  <a:cubicBezTo>
                    <a:pt x="34292" y="8498"/>
                    <a:pt x="33992" y="8615"/>
                    <a:pt x="33792" y="8998"/>
                  </a:cubicBezTo>
                  <a:cubicBezTo>
                    <a:pt x="33626" y="9298"/>
                    <a:pt x="33509" y="9715"/>
                    <a:pt x="33826" y="10681"/>
                  </a:cubicBezTo>
                  <a:close/>
                </a:path>
              </a:pathLst>
            </a:custGeom>
            <a:solidFill>
              <a:srgbClr val="E8E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0" name="Google Shape;3610;p45"/>
            <p:cNvSpPr/>
            <p:nvPr/>
          </p:nvSpPr>
          <p:spPr>
            <a:xfrm>
              <a:off x="6192125" y="-595250"/>
              <a:ext cx="320775" cy="164150"/>
            </a:xfrm>
            <a:custGeom>
              <a:avLst/>
              <a:gdLst/>
              <a:ahLst/>
              <a:cxnLst/>
              <a:rect l="l" t="t" r="r" b="b"/>
              <a:pathLst>
                <a:path w="12831" h="6566" extrusionOk="0">
                  <a:moveTo>
                    <a:pt x="12398" y="2250"/>
                  </a:moveTo>
                  <a:cubicBezTo>
                    <a:pt x="11565" y="1800"/>
                    <a:pt x="10715" y="1350"/>
                    <a:pt x="9798" y="1067"/>
                  </a:cubicBezTo>
                  <a:cubicBezTo>
                    <a:pt x="8449" y="667"/>
                    <a:pt x="6999" y="467"/>
                    <a:pt x="5583" y="317"/>
                  </a:cubicBezTo>
                  <a:cubicBezTo>
                    <a:pt x="4200" y="167"/>
                    <a:pt x="2667" y="1"/>
                    <a:pt x="1317" y="434"/>
                  </a:cubicBezTo>
                  <a:cubicBezTo>
                    <a:pt x="850" y="584"/>
                    <a:pt x="1" y="900"/>
                    <a:pt x="201" y="1550"/>
                  </a:cubicBezTo>
                  <a:cubicBezTo>
                    <a:pt x="417" y="2267"/>
                    <a:pt x="1634" y="2417"/>
                    <a:pt x="2200" y="2600"/>
                  </a:cubicBezTo>
                  <a:cubicBezTo>
                    <a:pt x="2833" y="2817"/>
                    <a:pt x="3450" y="3050"/>
                    <a:pt x="4033" y="3383"/>
                  </a:cubicBezTo>
                  <a:cubicBezTo>
                    <a:pt x="4799" y="3816"/>
                    <a:pt x="5333" y="4650"/>
                    <a:pt x="6082" y="5183"/>
                  </a:cubicBezTo>
                  <a:cubicBezTo>
                    <a:pt x="6516" y="5483"/>
                    <a:pt x="7082" y="5549"/>
                    <a:pt x="7599" y="5649"/>
                  </a:cubicBezTo>
                  <a:cubicBezTo>
                    <a:pt x="8082" y="5766"/>
                    <a:pt x="8549" y="5916"/>
                    <a:pt x="9032" y="6049"/>
                  </a:cubicBezTo>
                  <a:cubicBezTo>
                    <a:pt x="9648" y="6199"/>
                    <a:pt x="10581" y="6566"/>
                    <a:pt x="11115" y="6049"/>
                  </a:cubicBezTo>
                  <a:cubicBezTo>
                    <a:pt x="11581" y="5583"/>
                    <a:pt x="11598" y="4800"/>
                    <a:pt x="12048" y="4283"/>
                  </a:cubicBezTo>
                  <a:cubicBezTo>
                    <a:pt x="12281" y="4033"/>
                    <a:pt x="12564" y="3850"/>
                    <a:pt x="12681" y="3516"/>
                  </a:cubicBezTo>
                  <a:cubicBezTo>
                    <a:pt x="12831" y="3117"/>
                    <a:pt x="12814" y="2750"/>
                    <a:pt x="12398" y="2250"/>
                  </a:cubicBezTo>
                  <a:close/>
                </a:path>
              </a:pathLst>
            </a:custGeom>
            <a:solidFill>
              <a:srgbClr val="E8E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1" name="Google Shape;3611;p45"/>
            <p:cNvSpPr/>
            <p:nvPr/>
          </p:nvSpPr>
          <p:spPr>
            <a:xfrm>
              <a:off x="5414800" y="-557350"/>
              <a:ext cx="177500" cy="72525"/>
            </a:xfrm>
            <a:custGeom>
              <a:avLst/>
              <a:gdLst/>
              <a:ahLst/>
              <a:cxnLst/>
              <a:rect l="l" t="t" r="r" b="b"/>
              <a:pathLst>
                <a:path w="7100" h="2901" extrusionOk="0">
                  <a:moveTo>
                    <a:pt x="4033" y="101"/>
                  </a:moveTo>
                  <a:cubicBezTo>
                    <a:pt x="3350" y="34"/>
                    <a:pt x="2717" y="34"/>
                    <a:pt x="2084" y="318"/>
                  </a:cubicBezTo>
                  <a:cubicBezTo>
                    <a:pt x="1634" y="518"/>
                    <a:pt x="1051" y="717"/>
                    <a:pt x="701" y="1101"/>
                  </a:cubicBezTo>
                  <a:cubicBezTo>
                    <a:pt x="1" y="1851"/>
                    <a:pt x="2100" y="2417"/>
                    <a:pt x="2467" y="2467"/>
                  </a:cubicBezTo>
                  <a:cubicBezTo>
                    <a:pt x="3767" y="2650"/>
                    <a:pt x="5433" y="2900"/>
                    <a:pt x="6549" y="2000"/>
                  </a:cubicBezTo>
                  <a:cubicBezTo>
                    <a:pt x="6849" y="1767"/>
                    <a:pt x="7099" y="1434"/>
                    <a:pt x="6933" y="1067"/>
                  </a:cubicBezTo>
                  <a:cubicBezTo>
                    <a:pt x="6633" y="384"/>
                    <a:pt x="5649" y="84"/>
                    <a:pt x="498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2" name="Google Shape;3612;p45"/>
            <p:cNvSpPr/>
            <p:nvPr/>
          </p:nvSpPr>
          <p:spPr>
            <a:xfrm>
              <a:off x="5189450" y="-744375"/>
              <a:ext cx="177475" cy="121650"/>
            </a:xfrm>
            <a:custGeom>
              <a:avLst/>
              <a:gdLst/>
              <a:ahLst/>
              <a:cxnLst/>
              <a:rect l="l" t="t" r="r" b="b"/>
              <a:pathLst>
                <a:path w="7099" h="4866" extrusionOk="0">
                  <a:moveTo>
                    <a:pt x="2316" y="317"/>
                  </a:moveTo>
                  <a:cubicBezTo>
                    <a:pt x="1866" y="184"/>
                    <a:pt x="1600" y="0"/>
                    <a:pt x="1200" y="217"/>
                  </a:cubicBezTo>
                  <a:cubicBezTo>
                    <a:pt x="867" y="400"/>
                    <a:pt x="500" y="717"/>
                    <a:pt x="317" y="1050"/>
                  </a:cubicBezTo>
                  <a:cubicBezTo>
                    <a:pt x="17" y="1600"/>
                    <a:pt x="0" y="2450"/>
                    <a:pt x="217" y="3033"/>
                  </a:cubicBezTo>
                  <a:cubicBezTo>
                    <a:pt x="483" y="3716"/>
                    <a:pt x="1067" y="4133"/>
                    <a:pt x="1733" y="4383"/>
                  </a:cubicBezTo>
                  <a:cubicBezTo>
                    <a:pt x="2700" y="4733"/>
                    <a:pt x="3766" y="4666"/>
                    <a:pt x="4766" y="4733"/>
                  </a:cubicBezTo>
                  <a:cubicBezTo>
                    <a:pt x="5316" y="4749"/>
                    <a:pt x="5966" y="4866"/>
                    <a:pt x="6465" y="4533"/>
                  </a:cubicBezTo>
                  <a:cubicBezTo>
                    <a:pt x="6982" y="4199"/>
                    <a:pt x="7099" y="3533"/>
                    <a:pt x="7065" y="2933"/>
                  </a:cubicBezTo>
                  <a:cubicBezTo>
                    <a:pt x="7015" y="1917"/>
                    <a:pt x="6415" y="1150"/>
                    <a:pt x="6099" y="21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83" name="Google Shape;3583;p45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Kozuka Gothic Pro H" panose="020B0800000000000000" pitchFamily="34" charset="-128"/>
                <a:ea typeface="Kozuka Gothic Pro H" panose="020B0800000000000000" pitchFamily="34" charset="-128"/>
              </a:rPr>
              <a:t>Business Case Overview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5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5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5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5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5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85" grpId="0"/>
      <p:bldP spid="3586" grpId="0"/>
      <p:bldP spid="3587" grpId="0"/>
      <p:bldP spid="3588" grpId="0"/>
      <p:bldP spid="3589" grpId="0"/>
      <p:bldP spid="359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Shape 3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17" name="Google Shape;3617;p46"/>
          <p:cNvGrpSpPr/>
          <p:nvPr/>
        </p:nvGrpSpPr>
        <p:grpSpPr>
          <a:xfrm>
            <a:off x="7531948" y="3039129"/>
            <a:ext cx="3673377" cy="1787749"/>
            <a:chOff x="913435" y="3039129"/>
            <a:chExt cx="3673377" cy="1787749"/>
          </a:xfrm>
        </p:grpSpPr>
        <p:sp>
          <p:nvSpPr>
            <p:cNvPr id="3618" name="Google Shape;3618;p46"/>
            <p:cNvSpPr/>
            <p:nvPr/>
          </p:nvSpPr>
          <p:spPr>
            <a:xfrm>
              <a:off x="913435" y="4661791"/>
              <a:ext cx="3673377" cy="165087"/>
            </a:xfrm>
            <a:custGeom>
              <a:avLst/>
              <a:gdLst/>
              <a:ahLst/>
              <a:cxnLst/>
              <a:rect l="l" t="t" r="r" b="b"/>
              <a:pathLst>
                <a:path w="86468" h="3886" extrusionOk="0">
                  <a:moveTo>
                    <a:pt x="43234" y="1"/>
                  </a:moveTo>
                  <a:cubicBezTo>
                    <a:pt x="19349" y="1"/>
                    <a:pt x="1" y="878"/>
                    <a:pt x="1" y="1930"/>
                  </a:cubicBezTo>
                  <a:cubicBezTo>
                    <a:pt x="1" y="3008"/>
                    <a:pt x="19349" y="3885"/>
                    <a:pt x="43234" y="3885"/>
                  </a:cubicBezTo>
                  <a:cubicBezTo>
                    <a:pt x="67119" y="3885"/>
                    <a:pt x="86467" y="3008"/>
                    <a:pt x="86467" y="1930"/>
                  </a:cubicBezTo>
                  <a:cubicBezTo>
                    <a:pt x="86467" y="878"/>
                    <a:pt x="67119" y="1"/>
                    <a:pt x="43234" y="1"/>
                  </a:cubicBezTo>
                  <a:close/>
                </a:path>
              </a:pathLst>
            </a:custGeom>
            <a:solidFill>
              <a:srgbClr val="512452">
                <a:alpha val="5195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9" name="Google Shape;3619;p46"/>
            <p:cNvSpPr/>
            <p:nvPr/>
          </p:nvSpPr>
          <p:spPr>
            <a:xfrm>
              <a:off x="2358265" y="3039129"/>
              <a:ext cx="550531" cy="273672"/>
            </a:xfrm>
            <a:custGeom>
              <a:avLst/>
              <a:gdLst/>
              <a:ahLst/>
              <a:cxnLst/>
              <a:rect l="l" t="t" r="r" b="b"/>
              <a:pathLst>
                <a:path w="12959" h="6442" fill="none" extrusionOk="0">
                  <a:moveTo>
                    <a:pt x="12958" y="6442"/>
                  </a:moveTo>
                  <a:lnTo>
                    <a:pt x="1" y="1"/>
                  </a:lnTo>
                </a:path>
              </a:pathLst>
            </a:custGeom>
            <a:noFill/>
            <a:ln w="7525" cap="rnd" cmpd="sng">
              <a:solidFill>
                <a:srgbClr val="494848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0" name="Google Shape;3620;p46"/>
            <p:cNvSpPr/>
            <p:nvPr/>
          </p:nvSpPr>
          <p:spPr>
            <a:xfrm>
              <a:off x="2841674" y="3275502"/>
              <a:ext cx="104380" cy="55440"/>
            </a:xfrm>
            <a:custGeom>
              <a:avLst/>
              <a:gdLst/>
              <a:ahLst/>
              <a:cxnLst/>
              <a:rect l="l" t="t" r="r" b="b"/>
              <a:pathLst>
                <a:path w="2457" h="1305" extrusionOk="0">
                  <a:moveTo>
                    <a:pt x="777" y="1"/>
                  </a:moveTo>
                  <a:lnTo>
                    <a:pt x="1" y="953"/>
                  </a:lnTo>
                  <a:lnTo>
                    <a:pt x="2457" y="1304"/>
                  </a:lnTo>
                  <a:cubicBezTo>
                    <a:pt x="2281" y="302"/>
                    <a:pt x="777" y="1"/>
                    <a:pt x="777" y="1"/>
                  </a:cubicBezTo>
                  <a:close/>
                </a:path>
              </a:pathLst>
            </a:custGeom>
            <a:solidFill>
              <a:srgbClr val="2F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1" name="Google Shape;3621;p46"/>
            <p:cNvSpPr/>
            <p:nvPr/>
          </p:nvSpPr>
          <p:spPr>
            <a:xfrm>
              <a:off x="1144498" y="4022939"/>
              <a:ext cx="3244261" cy="537743"/>
            </a:xfrm>
            <a:custGeom>
              <a:avLst/>
              <a:gdLst/>
              <a:ahLst/>
              <a:cxnLst/>
              <a:rect l="l" t="t" r="r" b="b"/>
              <a:pathLst>
                <a:path w="76367" h="12658" extrusionOk="0">
                  <a:moveTo>
                    <a:pt x="67845" y="1"/>
                  </a:moveTo>
                  <a:lnTo>
                    <a:pt x="11053" y="377"/>
                  </a:lnTo>
                  <a:lnTo>
                    <a:pt x="2457" y="2156"/>
                  </a:lnTo>
                  <a:lnTo>
                    <a:pt x="0" y="6292"/>
                  </a:lnTo>
                  <a:lnTo>
                    <a:pt x="1028" y="11129"/>
                  </a:lnTo>
                  <a:lnTo>
                    <a:pt x="17419" y="12557"/>
                  </a:lnTo>
                  <a:lnTo>
                    <a:pt x="59124" y="12658"/>
                  </a:lnTo>
                  <a:lnTo>
                    <a:pt x="74888" y="12282"/>
                  </a:lnTo>
                  <a:lnTo>
                    <a:pt x="76367" y="5715"/>
                  </a:lnTo>
                  <a:lnTo>
                    <a:pt x="67845" y="1"/>
                  </a:lnTo>
                  <a:close/>
                </a:path>
              </a:pathLst>
            </a:custGeom>
            <a:solidFill>
              <a:srgbClr val="2F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2" name="Google Shape;3622;p46"/>
            <p:cNvSpPr/>
            <p:nvPr/>
          </p:nvSpPr>
          <p:spPr>
            <a:xfrm>
              <a:off x="1054010" y="3283659"/>
              <a:ext cx="3529743" cy="1277024"/>
            </a:xfrm>
            <a:custGeom>
              <a:avLst/>
              <a:gdLst/>
              <a:ahLst/>
              <a:cxnLst/>
              <a:rect l="l" t="t" r="r" b="b"/>
              <a:pathLst>
                <a:path w="83087" h="30060" extrusionOk="0">
                  <a:moveTo>
                    <a:pt x="30558" y="0"/>
                  </a:moveTo>
                  <a:cubicBezTo>
                    <a:pt x="24555" y="0"/>
                    <a:pt x="17083" y="471"/>
                    <a:pt x="8196" y="1864"/>
                  </a:cubicBezTo>
                  <a:cubicBezTo>
                    <a:pt x="8196" y="1864"/>
                    <a:pt x="7795" y="2064"/>
                    <a:pt x="8196" y="2315"/>
                  </a:cubicBezTo>
                  <a:cubicBezTo>
                    <a:pt x="8622" y="2591"/>
                    <a:pt x="8722" y="3267"/>
                    <a:pt x="8722" y="3267"/>
                  </a:cubicBezTo>
                  <a:cubicBezTo>
                    <a:pt x="8722" y="3267"/>
                    <a:pt x="7519" y="5022"/>
                    <a:pt x="6241" y="7678"/>
                  </a:cubicBezTo>
                  <a:cubicBezTo>
                    <a:pt x="5840" y="8506"/>
                    <a:pt x="5439" y="9383"/>
                    <a:pt x="5063" y="10360"/>
                  </a:cubicBezTo>
                  <a:cubicBezTo>
                    <a:pt x="4236" y="12415"/>
                    <a:pt x="3484" y="14796"/>
                    <a:pt x="3158" y="17227"/>
                  </a:cubicBezTo>
                  <a:cubicBezTo>
                    <a:pt x="3158" y="17227"/>
                    <a:pt x="2080" y="17328"/>
                    <a:pt x="1529" y="18531"/>
                  </a:cubicBezTo>
                  <a:cubicBezTo>
                    <a:pt x="1003" y="19709"/>
                    <a:pt x="0" y="26024"/>
                    <a:pt x="3158" y="28531"/>
                  </a:cubicBezTo>
                  <a:cubicBezTo>
                    <a:pt x="3158" y="28531"/>
                    <a:pt x="3333" y="26651"/>
                    <a:pt x="4261" y="24696"/>
                  </a:cubicBezTo>
                  <a:cubicBezTo>
                    <a:pt x="5263" y="22591"/>
                    <a:pt x="7168" y="20385"/>
                    <a:pt x="10652" y="20385"/>
                  </a:cubicBezTo>
                  <a:cubicBezTo>
                    <a:pt x="17419" y="20385"/>
                    <a:pt x="19599" y="25623"/>
                    <a:pt x="19549" y="29959"/>
                  </a:cubicBezTo>
                  <a:lnTo>
                    <a:pt x="61254" y="30060"/>
                  </a:lnTo>
                  <a:cubicBezTo>
                    <a:pt x="61254" y="30060"/>
                    <a:pt x="60477" y="20561"/>
                    <a:pt x="69198" y="20561"/>
                  </a:cubicBezTo>
                  <a:cubicBezTo>
                    <a:pt x="77945" y="20561"/>
                    <a:pt x="77018" y="29684"/>
                    <a:pt x="77018" y="29684"/>
                  </a:cubicBezTo>
                  <a:cubicBezTo>
                    <a:pt x="77018" y="29684"/>
                    <a:pt x="77937" y="29790"/>
                    <a:pt x="78945" y="29790"/>
                  </a:cubicBezTo>
                  <a:cubicBezTo>
                    <a:pt x="80009" y="29790"/>
                    <a:pt x="81171" y="29671"/>
                    <a:pt x="81454" y="29182"/>
                  </a:cubicBezTo>
                  <a:cubicBezTo>
                    <a:pt x="82006" y="28205"/>
                    <a:pt x="81379" y="27278"/>
                    <a:pt x="81379" y="27278"/>
                  </a:cubicBezTo>
                  <a:cubicBezTo>
                    <a:pt x="81379" y="27278"/>
                    <a:pt x="83086" y="19690"/>
                    <a:pt x="80643" y="19690"/>
                  </a:cubicBezTo>
                  <a:cubicBezTo>
                    <a:pt x="80574" y="19690"/>
                    <a:pt x="80502" y="19696"/>
                    <a:pt x="80427" y="19709"/>
                  </a:cubicBezTo>
                  <a:cubicBezTo>
                    <a:pt x="80427" y="19709"/>
                    <a:pt x="81229" y="13418"/>
                    <a:pt x="64737" y="10611"/>
                  </a:cubicBezTo>
                  <a:cubicBezTo>
                    <a:pt x="64737" y="10611"/>
                    <a:pt x="63208" y="10235"/>
                    <a:pt x="61880" y="9257"/>
                  </a:cubicBezTo>
                  <a:cubicBezTo>
                    <a:pt x="60552" y="8305"/>
                    <a:pt x="50451" y="2691"/>
                    <a:pt x="48146" y="1864"/>
                  </a:cubicBezTo>
                  <a:cubicBezTo>
                    <a:pt x="46710" y="1359"/>
                    <a:pt x="40756" y="0"/>
                    <a:pt x="3055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3" name="Google Shape;3623;p46"/>
            <p:cNvSpPr/>
            <p:nvPr/>
          </p:nvSpPr>
          <p:spPr>
            <a:xfrm>
              <a:off x="1171092" y="4092483"/>
              <a:ext cx="3183596" cy="446321"/>
            </a:xfrm>
            <a:custGeom>
              <a:avLst/>
              <a:gdLst/>
              <a:ahLst/>
              <a:cxnLst/>
              <a:rect l="l" t="t" r="r" b="b"/>
              <a:pathLst>
                <a:path w="74939" h="10506" extrusionOk="0">
                  <a:moveTo>
                    <a:pt x="7960" y="1"/>
                  </a:moveTo>
                  <a:cubicBezTo>
                    <a:pt x="7806" y="1"/>
                    <a:pt x="7651" y="5"/>
                    <a:pt x="7495" y="18"/>
                  </a:cubicBezTo>
                  <a:cubicBezTo>
                    <a:pt x="6893" y="68"/>
                    <a:pt x="6292" y="168"/>
                    <a:pt x="5715" y="369"/>
                  </a:cubicBezTo>
                  <a:cubicBezTo>
                    <a:pt x="5139" y="544"/>
                    <a:pt x="4562" y="820"/>
                    <a:pt x="4061" y="1171"/>
                  </a:cubicBezTo>
                  <a:cubicBezTo>
                    <a:pt x="3560" y="1497"/>
                    <a:pt x="3109" y="1923"/>
                    <a:pt x="2708" y="2374"/>
                  </a:cubicBezTo>
                  <a:cubicBezTo>
                    <a:pt x="2307" y="2825"/>
                    <a:pt x="1956" y="3326"/>
                    <a:pt x="1655" y="3853"/>
                  </a:cubicBezTo>
                  <a:cubicBezTo>
                    <a:pt x="1329" y="4379"/>
                    <a:pt x="1104" y="4930"/>
                    <a:pt x="878" y="5482"/>
                  </a:cubicBezTo>
                  <a:cubicBezTo>
                    <a:pt x="753" y="5782"/>
                    <a:pt x="678" y="6058"/>
                    <a:pt x="577" y="6359"/>
                  </a:cubicBezTo>
                  <a:cubicBezTo>
                    <a:pt x="502" y="6635"/>
                    <a:pt x="402" y="6935"/>
                    <a:pt x="327" y="7236"/>
                  </a:cubicBezTo>
                  <a:cubicBezTo>
                    <a:pt x="176" y="7813"/>
                    <a:pt x="76" y="8414"/>
                    <a:pt x="1" y="9016"/>
                  </a:cubicBezTo>
                  <a:cubicBezTo>
                    <a:pt x="76" y="8414"/>
                    <a:pt x="201" y="7813"/>
                    <a:pt x="352" y="7236"/>
                  </a:cubicBezTo>
                  <a:cubicBezTo>
                    <a:pt x="427" y="6935"/>
                    <a:pt x="527" y="6660"/>
                    <a:pt x="602" y="6359"/>
                  </a:cubicBezTo>
                  <a:cubicBezTo>
                    <a:pt x="703" y="6083"/>
                    <a:pt x="803" y="5782"/>
                    <a:pt x="903" y="5507"/>
                  </a:cubicBezTo>
                  <a:cubicBezTo>
                    <a:pt x="1154" y="4955"/>
                    <a:pt x="1404" y="4404"/>
                    <a:pt x="1705" y="3878"/>
                  </a:cubicBezTo>
                  <a:cubicBezTo>
                    <a:pt x="2006" y="3351"/>
                    <a:pt x="2357" y="2875"/>
                    <a:pt x="2783" y="2424"/>
                  </a:cubicBezTo>
                  <a:cubicBezTo>
                    <a:pt x="3184" y="1973"/>
                    <a:pt x="3635" y="1597"/>
                    <a:pt x="4136" y="1246"/>
                  </a:cubicBezTo>
                  <a:cubicBezTo>
                    <a:pt x="4638" y="920"/>
                    <a:pt x="5189" y="670"/>
                    <a:pt x="5740" y="494"/>
                  </a:cubicBezTo>
                  <a:cubicBezTo>
                    <a:pt x="6317" y="294"/>
                    <a:pt x="6918" y="218"/>
                    <a:pt x="7520" y="168"/>
                  </a:cubicBezTo>
                  <a:cubicBezTo>
                    <a:pt x="7658" y="156"/>
                    <a:pt x="7799" y="152"/>
                    <a:pt x="7940" y="152"/>
                  </a:cubicBezTo>
                  <a:cubicBezTo>
                    <a:pt x="8387" y="152"/>
                    <a:pt x="8848" y="199"/>
                    <a:pt x="9324" y="218"/>
                  </a:cubicBezTo>
                  <a:cubicBezTo>
                    <a:pt x="9901" y="319"/>
                    <a:pt x="10502" y="369"/>
                    <a:pt x="11079" y="544"/>
                  </a:cubicBezTo>
                  <a:lnTo>
                    <a:pt x="11505" y="670"/>
                  </a:lnTo>
                  <a:cubicBezTo>
                    <a:pt x="11655" y="720"/>
                    <a:pt x="11780" y="795"/>
                    <a:pt x="11931" y="845"/>
                  </a:cubicBezTo>
                  <a:cubicBezTo>
                    <a:pt x="12207" y="945"/>
                    <a:pt x="12482" y="1046"/>
                    <a:pt x="12758" y="1196"/>
                  </a:cubicBezTo>
                  <a:cubicBezTo>
                    <a:pt x="13009" y="1346"/>
                    <a:pt x="13284" y="1472"/>
                    <a:pt x="13510" y="1647"/>
                  </a:cubicBezTo>
                  <a:cubicBezTo>
                    <a:pt x="13760" y="1823"/>
                    <a:pt x="14011" y="1998"/>
                    <a:pt x="14237" y="2198"/>
                  </a:cubicBezTo>
                  <a:cubicBezTo>
                    <a:pt x="14462" y="2399"/>
                    <a:pt x="14688" y="2599"/>
                    <a:pt x="14888" y="2800"/>
                  </a:cubicBezTo>
                  <a:cubicBezTo>
                    <a:pt x="15064" y="3026"/>
                    <a:pt x="15264" y="3251"/>
                    <a:pt x="15465" y="3502"/>
                  </a:cubicBezTo>
                  <a:cubicBezTo>
                    <a:pt x="15615" y="3752"/>
                    <a:pt x="15791" y="3978"/>
                    <a:pt x="15966" y="4229"/>
                  </a:cubicBezTo>
                  <a:lnTo>
                    <a:pt x="16367" y="5031"/>
                  </a:lnTo>
                  <a:lnTo>
                    <a:pt x="16718" y="5858"/>
                  </a:lnTo>
                  <a:lnTo>
                    <a:pt x="16994" y="6710"/>
                  </a:lnTo>
                  <a:lnTo>
                    <a:pt x="17194" y="7587"/>
                  </a:lnTo>
                  <a:lnTo>
                    <a:pt x="17319" y="8489"/>
                  </a:lnTo>
                  <a:lnTo>
                    <a:pt x="17395" y="9391"/>
                  </a:lnTo>
                  <a:lnTo>
                    <a:pt x="17420" y="10294"/>
                  </a:lnTo>
                  <a:lnTo>
                    <a:pt x="17420" y="10394"/>
                  </a:lnTo>
                  <a:lnTo>
                    <a:pt x="17520" y="10394"/>
                  </a:lnTo>
                  <a:lnTo>
                    <a:pt x="37796" y="10494"/>
                  </a:lnTo>
                  <a:lnTo>
                    <a:pt x="55515" y="10494"/>
                  </a:lnTo>
                  <a:cubicBezTo>
                    <a:pt x="56066" y="10494"/>
                    <a:pt x="56629" y="10505"/>
                    <a:pt x="57195" y="10505"/>
                  </a:cubicBezTo>
                  <a:cubicBezTo>
                    <a:pt x="57478" y="10505"/>
                    <a:pt x="57762" y="10503"/>
                    <a:pt x="58046" y="10494"/>
                  </a:cubicBezTo>
                  <a:lnTo>
                    <a:pt x="58172" y="10469"/>
                  </a:lnTo>
                  <a:lnTo>
                    <a:pt x="58172" y="10344"/>
                  </a:lnTo>
                  <a:cubicBezTo>
                    <a:pt x="58122" y="9742"/>
                    <a:pt x="58147" y="9116"/>
                    <a:pt x="58197" y="8514"/>
                  </a:cubicBezTo>
                  <a:cubicBezTo>
                    <a:pt x="58247" y="7888"/>
                    <a:pt x="58347" y="7286"/>
                    <a:pt x="58498" y="6685"/>
                  </a:cubicBezTo>
                  <a:cubicBezTo>
                    <a:pt x="58773" y="5482"/>
                    <a:pt x="59224" y="4329"/>
                    <a:pt x="59951" y="3326"/>
                  </a:cubicBezTo>
                  <a:cubicBezTo>
                    <a:pt x="60302" y="2825"/>
                    <a:pt x="60728" y="2349"/>
                    <a:pt x="61204" y="1973"/>
                  </a:cubicBezTo>
                  <a:cubicBezTo>
                    <a:pt x="61681" y="1597"/>
                    <a:pt x="62182" y="1246"/>
                    <a:pt x="62758" y="995"/>
                  </a:cubicBezTo>
                  <a:cubicBezTo>
                    <a:pt x="63335" y="770"/>
                    <a:pt x="63911" y="569"/>
                    <a:pt x="64513" y="469"/>
                  </a:cubicBezTo>
                  <a:cubicBezTo>
                    <a:pt x="65114" y="344"/>
                    <a:pt x="65741" y="294"/>
                    <a:pt x="66367" y="269"/>
                  </a:cubicBezTo>
                  <a:cubicBezTo>
                    <a:pt x="66668" y="269"/>
                    <a:pt x="66969" y="294"/>
                    <a:pt x="67295" y="294"/>
                  </a:cubicBezTo>
                  <a:cubicBezTo>
                    <a:pt x="67595" y="319"/>
                    <a:pt x="67896" y="344"/>
                    <a:pt x="68197" y="394"/>
                  </a:cubicBezTo>
                  <a:cubicBezTo>
                    <a:pt x="68823" y="494"/>
                    <a:pt x="69425" y="619"/>
                    <a:pt x="70001" y="845"/>
                  </a:cubicBezTo>
                  <a:cubicBezTo>
                    <a:pt x="70578" y="1071"/>
                    <a:pt x="71129" y="1321"/>
                    <a:pt x="71630" y="1697"/>
                  </a:cubicBezTo>
                  <a:cubicBezTo>
                    <a:pt x="72132" y="2073"/>
                    <a:pt x="72583" y="2499"/>
                    <a:pt x="72959" y="2975"/>
                  </a:cubicBezTo>
                  <a:cubicBezTo>
                    <a:pt x="73736" y="3953"/>
                    <a:pt x="74212" y="5131"/>
                    <a:pt x="74513" y="6334"/>
                  </a:cubicBezTo>
                  <a:cubicBezTo>
                    <a:pt x="74813" y="7537"/>
                    <a:pt x="74939" y="8790"/>
                    <a:pt x="74838" y="10043"/>
                  </a:cubicBezTo>
                  <a:cubicBezTo>
                    <a:pt x="74939" y="8790"/>
                    <a:pt x="74838" y="7537"/>
                    <a:pt x="74563" y="6309"/>
                  </a:cubicBezTo>
                  <a:cubicBezTo>
                    <a:pt x="74287" y="5106"/>
                    <a:pt x="73811" y="3928"/>
                    <a:pt x="73034" y="2925"/>
                  </a:cubicBezTo>
                  <a:cubicBezTo>
                    <a:pt x="72658" y="2424"/>
                    <a:pt x="72207" y="1998"/>
                    <a:pt x="71706" y="1622"/>
                  </a:cubicBezTo>
                  <a:cubicBezTo>
                    <a:pt x="71204" y="1221"/>
                    <a:pt x="70628" y="945"/>
                    <a:pt x="70051" y="695"/>
                  </a:cubicBezTo>
                  <a:cubicBezTo>
                    <a:pt x="69475" y="469"/>
                    <a:pt x="68848" y="344"/>
                    <a:pt x="68222" y="218"/>
                  </a:cubicBezTo>
                  <a:cubicBezTo>
                    <a:pt x="67921" y="193"/>
                    <a:pt x="67595" y="143"/>
                    <a:pt x="67295" y="118"/>
                  </a:cubicBezTo>
                  <a:cubicBezTo>
                    <a:pt x="66994" y="118"/>
                    <a:pt x="66668" y="93"/>
                    <a:pt x="66367" y="93"/>
                  </a:cubicBezTo>
                  <a:cubicBezTo>
                    <a:pt x="65741" y="118"/>
                    <a:pt x="65114" y="168"/>
                    <a:pt x="64488" y="294"/>
                  </a:cubicBezTo>
                  <a:cubicBezTo>
                    <a:pt x="63861" y="394"/>
                    <a:pt x="63259" y="594"/>
                    <a:pt x="62683" y="845"/>
                  </a:cubicBezTo>
                  <a:cubicBezTo>
                    <a:pt x="62107" y="1071"/>
                    <a:pt x="61555" y="1422"/>
                    <a:pt x="61079" y="1823"/>
                  </a:cubicBezTo>
                  <a:cubicBezTo>
                    <a:pt x="60578" y="2224"/>
                    <a:pt x="60152" y="2675"/>
                    <a:pt x="59776" y="3201"/>
                  </a:cubicBezTo>
                  <a:cubicBezTo>
                    <a:pt x="59049" y="4229"/>
                    <a:pt x="58573" y="5406"/>
                    <a:pt x="58272" y="6635"/>
                  </a:cubicBezTo>
                  <a:cubicBezTo>
                    <a:pt x="58122" y="7236"/>
                    <a:pt x="58021" y="7863"/>
                    <a:pt x="57971" y="8489"/>
                  </a:cubicBezTo>
                  <a:cubicBezTo>
                    <a:pt x="57924" y="9075"/>
                    <a:pt x="57899" y="9661"/>
                    <a:pt x="57917" y="10247"/>
                  </a:cubicBezTo>
                  <a:lnTo>
                    <a:pt x="57917" y="10247"/>
                  </a:lnTo>
                  <a:cubicBezTo>
                    <a:pt x="57677" y="10253"/>
                    <a:pt x="57438" y="10255"/>
                    <a:pt x="57201" y="10255"/>
                  </a:cubicBezTo>
                  <a:cubicBezTo>
                    <a:pt x="56640" y="10255"/>
                    <a:pt x="56083" y="10244"/>
                    <a:pt x="55515" y="10244"/>
                  </a:cubicBezTo>
                  <a:lnTo>
                    <a:pt x="52984" y="10244"/>
                  </a:lnTo>
                  <a:lnTo>
                    <a:pt x="47921" y="10219"/>
                  </a:lnTo>
                  <a:lnTo>
                    <a:pt x="37796" y="10168"/>
                  </a:lnTo>
                  <a:lnTo>
                    <a:pt x="17642" y="10168"/>
                  </a:lnTo>
                  <a:lnTo>
                    <a:pt x="17620" y="9366"/>
                  </a:lnTo>
                  <a:lnTo>
                    <a:pt x="17545" y="8464"/>
                  </a:lnTo>
                  <a:lnTo>
                    <a:pt x="17395" y="7562"/>
                  </a:lnTo>
                  <a:lnTo>
                    <a:pt x="17194" y="6660"/>
                  </a:lnTo>
                  <a:lnTo>
                    <a:pt x="16918" y="5782"/>
                  </a:lnTo>
                  <a:lnTo>
                    <a:pt x="16567" y="4955"/>
                  </a:lnTo>
                  <a:lnTo>
                    <a:pt x="16116" y="4128"/>
                  </a:lnTo>
                  <a:cubicBezTo>
                    <a:pt x="15966" y="3878"/>
                    <a:pt x="15791" y="3627"/>
                    <a:pt x="15615" y="3376"/>
                  </a:cubicBezTo>
                  <a:cubicBezTo>
                    <a:pt x="15440" y="3126"/>
                    <a:pt x="15214" y="2900"/>
                    <a:pt x="15039" y="2675"/>
                  </a:cubicBezTo>
                  <a:cubicBezTo>
                    <a:pt x="14813" y="2449"/>
                    <a:pt x="14588" y="2249"/>
                    <a:pt x="14362" y="2048"/>
                  </a:cubicBezTo>
                  <a:cubicBezTo>
                    <a:pt x="14136" y="1848"/>
                    <a:pt x="13861" y="1672"/>
                    <a:pt x="13635" y="1497"/>
                  </a:cubicBezTo>
                  <a:cubicBezTo>
                    <a:pt x="13385" y="1321"/>
                    <a:pt x="13084" y="1196"/>
                    <a:pt x="12833" y="1046"/>
                  </a:cubicBezTo>
                  <a:cubicBezTo>
                    <a:pt x="12583" y="870"/>
                    <a:pt x="12282" y="795"/>
                    <a:pt x="11981" y="670"/>
                  </a:cubicBezTo>
                  <a:cubicBezTo>
                    <a:pt x="11856" y="619"/>
                    <a:pt x="11705" y="544"/>
                    <a:pt x="11555" y="494"/>
                  </a:cubicBezTo>
                  <a:lnTo>
                    <a:pt x="11129" y="394"/>
                  </a:lnTo>
                  <a:cubicBezTo>
                    <a:pt x="10527" y="193"/>
                    <a:pt x="9926" y="143"/>
                    <a:pt x="9324" y="43"/>
                  </a:cubicBezTo>
                  <a:cubicBezTo>
                    <a:pt x="8873" y="43"/>
                    <a:pt x="8422" y="1"/>
                    <a:pt x="7960" y="1"/>
                  </a:cubicBezTo>
                  <a:close/>
                </a:path>
              </a:pathLst>
            </a:custGeom>
            <a:solidFill>
              <a:srgbClr val="AF93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4" name="Google Shape;3624;p46"/>
            <p:cNvSpPr/>
            <p:nvPr/>
          </p:nvSpPr>
          <p:spPr>
            <a:xfrm>
              <a:off x="1269056" y="3421090"/>
              <a:ext cx="242533" cy="306766"/>
            </a:xfrm>
            <a:custGeom>
              <a:avLst/>
              <a:gdLst/>
              <a:ahLst/>
              <a:cxnLst/>
              <a:rect l="l" t="t" r="r" b="b"/>
              <a:pathLst>
                <a:path w="5709" h="7221" extrusionOk="0">
                  <a:moveTo>
                    <a:pt x="3902" y="1"/>
                  </a:moveTo>
                  <a:cubicBezTo>
                    <a:pt x="3829" y="1"/>
                    <a:pt x="3749" y="11"/>
                    <a:pt x="3660" y="32"/>
                  </a:cubicBezTo>
                  <a:cubicBezTo>
                    <a:pt x="3660" y="32"/>
                    <a:pt x="2457" y="1787"/>
                    <a:pt x="1179" y="4443"/>
                  </a:cubicBezTo>
                  <a:cubicBezTo>
                    <a:pt x="778" y="5271"/>
                    <a:pt x="377" y="6148"/>
                    <a:pt x="1" y="7125"/>
                  </a:cubicBezTo>
                  <a:cubicBezTo>
                    <a:pt x="1" y="7125"/>
                    <a:pt x="280" y="7221"/>
                    <a:pt x="664" y="7221"/>
                  </a:cubicBezTo>
                  <a:cubicBezTo>
                    <a:pt x="988" y="7221"/>
                    <a:pt x="1388" y="7152"/>
                    <a:pt x="1755" y="6900"/>
                  </a:cubicBezTo>
                  <a:cubicBezTo>
                    <a:pt x="2550" y="6370"/>
                    <a:pt x="5709" y="1"/>
                    <a:pt x="390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5" name="Google Shape;3625;p46"/>
            <p:cNvSpPr/>
            <p:nvPr/>
          </p:nvSpPr>
          <p:spPr>
            <a:xfrm>
              <a:off x="1264808" y="3408982"/>
              <a:ext cx="216193" cy="331873"/>
            </a:xfrm>
            <a:custGeom>
              <a:avLst/>
              <a:gdLst/>
              <a:ahLst/>
              <a:cxnLst/>
              <a:rect l="l" t="t" r="r" b="b"/>
              <a:pathLst>
                <a:path w="5089" h="7812" extrusionOk="0">
                  <a:moveTo>
                    <a:pt x="3999" y="0"/>
                  </a:moveTo>
                  <a:cubicBezTo>
                    <a:pt x="3905" y="0"/>
                    <a:pt x="3801" y="13"/>
                    <a:pt x="3685" y="42"/>
                  </a:cubicBezTo>
                  <a:lnTo>
                    <a:pt x="3760" y="317"/>
                  </a:lnTo>
                  <a:lnTo>
                    <a:pt x="3635" y="518"/>
                  </a:lnTo>
                  <a:cubicBezTo>
                    <a:pt x="3681" y="506"/>
                    <a:pt x="3725" y="501"/>
                    <a:pt x="3767" y="501"/>
                  </a:cubicBezTo>
                  <a:cubicBezTo>
                    <a:pt x="4000" y="501"/>
                    <a:pt x="4165" y="655"/>
                    <a:pt x="4186" y="718"/>
                  </a:cubicBezTo>
                  <a:cubicBezTo>
                    <a:pt x="4662" y="1771"/>
                    <a:pt x="2331" y="6533"/>
                    <a:pt x="1705" y="6959"/>
                  </a:cubicBezTo>
                  <a:cubicBezTo>
                    <a:pt x="1400" y="7162"/>
                    <a:pt x="1070" y="7218"/>
                    <a:pt x="797" y="7218"/>
                  </a:cubicBezTo>
                  <a:cubicBezTo>
                    <a:pt x="464" y="7218"/>
                    <a:pt x="215" y="7135"/>
                    <a:pt x="201" y="7135"/>
                  </a:cubicBezTo>
                  <a:lnTo>
                    <a:pt x="1" y="7661"/>
                  </a:lnTo>
                  <a:cubicBezTo>
                    <a:pt x="26" y="7686"/>
                    <a:pt x="351" y="7811"/>
                    <a:pt x="803" y="7811"/>
                  </a:cubicBezTo>
                  <a:cubicBezTo>
                    <a:pt x="1153" y="7811"/>
                    <a:pt x="1605" y="7711"/>
                    <a:pt x="2031" y="7435"/>
                  </a:cubicBezTo>
                  <a:cubicBezTo>
                    <a:pt x="2482" y="7135"/>
                    <a:pt x="3334" y="5606"/>
                    <a:pt x="3910" y="4327"/>
                  </a:cubicBezTo>
                  <a:cubicBezTo>
                    <a:pt x="4487" y="3024"/>
                    <a:pt x="5088" y="1295"/>
                    <a:pt x="4737" y="468"/>
                  </a:cubicBezTo>
                  <a:cubicBezTo>
                    <a:pt x="4675" y="321"/>
                    <a:pt x="4472" y="0"/>
                    <a:pt x="399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6" name="Google Shape;3626;p46"/>
            <p:cNvSpPr/>
            <p:nvPr/>
          </p:nvSpPr>
          <p:spPr>
            <a:xfrm>
              <a:off x="2184724" y="3759972"/>
              <a:ext cx="1421464" cy="731506"/>
            </a:xfrm>
            <a:custGeom>
              <a:avLst/>
              <a:gdLst/>
              <a:ahLst/>
              <a:cxnLst/>
              <a:rect l="l" t="t" r="r" b="b"/>
              <a:pathLst>
                <a:path w="33460" h="17219" fill="none" extrusionOk="0">
                  <a:moveTo>
                    <a:pt x="1780" y="0"/>
                  </a:moveTo>
                  <a:cubicBezTo>
                    <a:pt x="1780" y="0"/>
                    <a:pt x="1" y="12858"/>
                    <a:pt x="2733" y="16717"/>
                  </a:cubicBezTo>
                  <a:lnTo>
                    <a:pt x="31605" y="17218"/>
                  </a:lnTo>
                  <a:cubicBezTo>
                    <a:pt x="31605" y="17218"/>
                    <a:pt x="33460" y="5865"/>
                    <a:pt x="31755" y="1805"/>
                  </a:cubicBezTo>
                  <a:close/>
                </a:path>
              </a:pathLst>
            </a:custGeom>
            <a:noFill/>
            <a:ln w="7525" cap="flat" cmpd="sng">
              <a:solidFill>
                <a:srgbClr val="AF9308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7" name="Google Shape;3627;p46"/>
            <p:cNvSpPr/>
            <p:nvPr/>
          </p:nvSpPr>
          <p:spPr>
            <a:xfrm>
              <a:off x="3088709" y="3362804"/>
              <a:ext cx="715533" cy="379114"/>
            </a:xfrm>
            <a:custGeom>
              <a:avLst/>
              <a:gdLst/>
              <a:ahLst/>
              <a:cxnLst/>
              <a:rect l="l" t="t" r="r" b="b"/>
              <a:pathLst>
                <a:path w="16843" h="8924" extrusionOk="0">
                  <a:moveTo>
                    <a:pt x="251" y="1"/>
                  </a:moveTo>
                  <a:lnTo>
                    <a:pt x="0" y="452"/>
                  </a:lnTo>
                  <a:cubicBezTo>
                    <a:pt x="6115" y="2733"/>
                    <a:pt x="12406" y="7595"/>
                    <a:pt x="14311" y="8447"/>
                  </a:cubicBezTo>
                  <a:cubicBezTo>
                    <a:pt x="15152" y="8819"/>
                    <a:pt x="15741" y="8923"/>
                    <a:pt x="16138" y="8923"/>
                  </a:cubicBezTo>
                  <a:cubicBezTo>
                    <a:pt x="16651" y="8923"/>
                    <a:pt x="16842" y="8748"/>
                    <a:pt x="16842" y="8748"/>
                  </a:cubicBezTo>
                  <a:cubicBezTo>
                    <a:pt x="15714" y="8547"/>
                    <a:pt x="13659" y="7119"/>
                    <a:pt x="13659" y="7119"/>
                  </a:cubicBezTo>
                  <a:cubicBezTo>
                    <a:pt x="13659" y="7119"/>
                    <a:pt x="5790" y="1956"/>
                    <a:pt x="25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8" name="Google Shape;3628;p46"/>
            <p:cNvSpPr/>
            <p:nvPr/>
          </p:nvSpPr>
          <p:spPr>
            <a:xfrm>
              <a:off x="2328485" y="3886655"/>
              <a:ext cx="133140" cy="93759"/>
            </a:xfrm>
            <a:custGeom>
              <a:avLst/>
              <a:gdLst/>
              <a:ahLst/>
              <a:cxnLst/>
              <a:rect l="l" t="t" r="r" b="b"/>
              <a:pathLst>
                <a:path w="3134" h="2207" extrusionOk="0">
                  <a:moveTo>
                    <a:pt x="1103" y="1"/>
                  </a:moveTo>
                  <a:cubicBezTo>
                    <a:pt x="501" y="1"/>
                    <a:pt x="0" y="502"/>
                    <a:pt x="0" y="1104"/>
                  </a:cubicBezTo>
                  <a:cubicBezTo>
                    <a:pt x="0" y="1705"/>
                    <a:pt x="501" y="2206"/>
                    <a:pt x="1103" y="2206"/>
                  </a:cubicBezTo>
                  <a:lnTo>
                    <a:pt x="2030" y="2206"/>
                  </a:lnTo>
                  <a:cubicBezTo>
                    <a:pt x="2632" y="2206"/>
                    <a:pt x="3133" y="1705"/>
                    <a:pt x="3133" y="1104"/>
                  </a:cubicBezTo>
                  <a:cubicBezTo>
                    <a:pt x="3133" y="502"/>
                    <a:pt x="2632" y="1"/>
                    <a:pt x="2030" y="1"/>
                  </a:cubicBezTo>
                  <a:close/>
                </a:path>
              </a:pathLst>
            </a:custGeom>
            <a:solidFill>
              <a:srgbClr val="AF93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9" name="Google Shape;3629;p46"/>
            <p:cNvSpPr/>
            <p:nvPr/>
          </p:nvSpPr>
          <p:spPr>
            <a:xfrm>
              <a:off x="1404278" y="3830238"/>
              <a:ext cx="159777" cy="159734"/>
            </a:xfrm>
            <a:custGeom>
              <a:avLst/>
              <a:gdLst/>
              <a:ahLst/>
              <a:cxnLst/>
              <a:rect l="l" t="t" r="r" b="b"/>
              <a:pathLst>
                <a:path w="3761" h="3760" extrusionOk="0">
                  <a:moveTo>
                    <a:pt x="1880" y="0"/>
                  </a:moveTo>
                  <a:cubicBezTo>
                    <a:pt x="828" y="0"/>
                    <a:pt x="1" y="828"/>
                    <a:pt x="1" y="1880"/>
                  </a:cubicBezTo>
                  <a:cubicBezTo>
                    <a:pt x="1" y="2908"/>
                    <a:pt x="828" y="3760"/>
                    <a:pt x="1880" y="3760"/>
                  </a:cubicBezTo>
                  <a:cubicBezTo>
                    <a:pt x="2908" y="3760"/>
                    <a:pt x="3760" y="2908"/>
                    <a:pt x="3760" y="1880"/>
                  </a:cubicBezTo>
                  <a:cubicBezTo>
                    <a:pt x="3760" y="828"/>
                    <a:pt x="2908" y="0"/>
                    <a:pt x="1880" y="0"/>
                  </a:cubicBez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0" name="Google Shape;3630;p46"/>
            <p:cNvSpPr/>
            <p:nvPr/>
          </p:nvSpPr>
          <p:spPr>
            <a:xfrm>
              <a:off x="1397906" y="3823866"/>
              <a:ext cx="172521" cy="172521"/>
            </a:xfrm>
            <a:custGeom>
              <a:avLst/>
              <a:gdLst/>
              <a:ahLst/>
              <a:cxnLst/>
              <a:rect l="l" t="t" r="r" b="b"/>
              <a:pathLst>
                <a:path w="4061" h="4061" extrusionOk="0">
                  <a:moveTo>
                    <a:pt x="2030" y="301"/>
                  </a:moveTo>
                  <a:cubicBezTo>
                    <a:pt x="2983" y="301"/>
                    <a:pt x="3760" y="1078"/>
                    <a:pt x="3760" y="2030"/>
                  </a:cubicBezTo>
                  <a:cubicBezTo>
                    <a:pt x="3760" y="2983"/>
                    <a:pt x="2983" y="3760"/>
                    <a:pt x="2030" y="3760"/>
                  </a:cubicBezTo>
                  <a:cubicBezTo>
                    <a:pt x="1078" y="3760"/>
                    <a:pt x="276" y="2983"/>
                    <a:pt x="276" y="2030"/>
                  </a:cubicBezTo>
                  <a:cubicBezTo>
                    <a:pt x="276" y="1078"/>
                    <a:pt x="1078" y="301"/>
                    <a:pt x="2030" y="301"/>
                  </a:cubicBezTo>
                  <a:close/>
                  <a:moveTo>
                    <a:pt x="2030" y="0"/>
                  </a:moveTo>
                  <a:cubicBezTo>
                    <a:pt x="903" y="0"/>
                    <a:pt x="0" y="902"/>
                    <a:pt x="0" y="2030"/>
                  </a:cubicBezTo>
                  <a:cubicBezTo>
                    <a:pt x="0" y="3158"/>
                    <a:pt x="903" y="4060"/>
                    <a:pt x="2030" y="4060"/>
                  </a:cubicBezTo>
                  <a:cubicBezTo>
                    <a:pt x="3158" y="4060"/>
                    <a:pt x="4061" y="3158"/>
                    <a:pt x="4061" y="2030"/>
                  </a:cubicBezTo>
                  <a:cubicBezTo>
                    <a:pt x="4061" y="902"/>
                    <a:pt x="3158" y="0"/>
                    <a:pt x="2030" y="0"/>
                  </a:cubicBezTo>
                  <a:close/>
                </a:path>
              </a:pathLst>
            </a:custGeom>
            <a:solidFill>
              <a:srgbClr val="AF93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1" name="Google Shape;3631;p46"/>
            <p:cNvSpPr/>
            <p:nvPr/>
          </p:nvSpPr>
          <p:spPr>
            <a:xfrm>
              <a:off x="1567199" y="3823866"/>
              <a:ext cx="47963" cy="172521"/>
            </a:xfrm>
            <a:custGeom>
              <a:avLst/>
              <a:gdLst/>
              <a:ahLst/>
              <a:cxnLst/>
              <a:rect l="l" t="t" r="r" b="b"/>
              <a:pathLst>
                <a:path w="1129" h="4061" extrusionOk="0">
                  <a:moveTo>
                    <a:pt x="577" y="0"/>
                  </a:moveTo>
                  <a:cubicBezTo>
                    <a:pt x="251" y="0"/>
                    <a:pt x="0" y="902"/>
                    <a:pt x="0" y="2030"/>
                  </a:cubicBezTo>
                  <a:cubicBezTo>
                    <a:pt x="0" y="3158"/>
                    <a:pt x="251" y="4060"/>
                    <a:pt x="577" y="4060"/>
                  </a:cubicBezTo>
                  <a:cubicBezTo>
                    <a:pt x="878" y="4060"/>
                    <a:pt x="1128" y="3158"/>
                    <a:pt x="1128" y="2030"/>
                  </a:cubicBezTo>
                  <a:cubicBezTo>
                    <a:pt x="1128" y="902"/>
                    <a:pt x="878" y="0"/>
                    <a:pt x="577" y="0"/>
                  </a:cubicBez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2" name="Google Shape;3632;p46"/>
            <p:cNvSpPr/>
            <p:nvPr/>
          </p:nvSpPr>
          <p:spPr>
            <a:xfrm>
              <a:off x="1591669" y="3895194"/>
              <a:ext cx="33051" cy="29865"/>
            </a:xfrm>
            <a:custGeom>
              <a:avLst/>
              <a:gdLst/>
              <a:ahLst/>
              <a:cxnLst/>
              <a:rect l="l" t="t" r="r" b="b"/>
              <a:pathLst>
                <a:path w="778" h="703" extrusionOk="0">
                  <a:moveTo>
                    <a:pt x="251" y="0"/>
                  </a:moveTo>
                  <a:cubicBezTo>
                    <a:pt x="101" y="0"/>
                    <a:pt x="1" y="126"/>
                    <a:pt x="1" y="276"/>
                  </a:cubicBezTo>
                  <a:lnTo>
                    <a:pt x="1" y="451"/>
                  </a:lnTo>
                  <a:cubicBezTo>
                    <a:pt x="1" y="577"/>
                    <a:pt x="101" y="702"/>
                    <a:pt x="251" y="702"/>
                  </a:cubicBezTo>
                  <a:lnTo>
                    <a:pt x="527" y="702"/>
                  </a:lnTo>
                  <a:cubicBezTo>
                    <a:pt x="677" y="702"/>
                    <a:pt x="778" y="577"/>
                    <a:pt x="778" y="451"/>
                  </a:cubicBezTo>
                  <a:lnTo>
                    <a:pt x="778" y="276"/>
                  </a:lnTo>
                  <a:cubicBezTo>
                    <a:pt x="778" y="126"/>
                    <a:pt x="677" y="0"/>
                    <a:pt x="527" y="0"/>
                  </a:cubicBez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3" name="Google Shape;3633;p46"/>
            <p:cNvSpPr/>
            <p:nvPr/>
          </p:nvSpPr>
          <p:spPr>
            <a:xfrm>
              <a:off x="3752031" y="3733803"/>
              <a:ext cx="137388" cy="26679"/>
            </a:xfrm>
            <a:custGeom>
              <a:avLst/>
              <a:gdLst/>
              <a:ahLst/>
              <a:cxnLst/>
              <a:rect l="l" t="t" r="r" b="b"/>
              <a:pathLst>
                <a:path w="3234" h="628" extrusionOk="0">
                  <a:moveTo>
                    <a:pt x="1479" y="1"/>
                  </a:moveTo>
                  <a:cubicBezTo>
                    <a:pt x="1393" y="1"/>
                    <a:pt x="1309" y="5"/>
                    <a:pt x="1228" y="15"/>
                  </a:cubicBezTo>
                  <a:lnTo>
                    <a:pt x="0" y="140"/>
                  </a:lnTo>
                  <a:cubicBezTo>
                    <a:pt x="0" y="140"/>
                    <a:pt x="1177" y="627"/>
                    <a:pt x="2219" y="627"/>
                  </a:cubicBezTo>
                  <a:cubicBezTo>
                    <a:pt x="2595" y="627"/>
                    <a:pt x="2954" y="564"/>
                    <a:pt x="3233" y="391"/>
                  </a:cubicBezTo>
                  <a:cubicBezTo>
                    <a:pt x="3233" y="391"/>
                    <a:pt x="2290" y="1"/>
                    <a:pt x="1479" y="1"/>
                  </a:cubicBezTo>
                  <a:close/>
                </a:path>
              </a:pathLst>
            </a:custGeom>
            <a:solidFill>
              <a:srgbClr val="1719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4" name="Google Shape;3634;p46"/>
            <p:cNvSpPr/>
            <p:nvPr/>
          </p:nvSpPr>
          <p:spPr>
            <a:xfrm>
              <a:off x="3844643" y="3761034"/>
              <a:ext cx="348229" cy="194867"/>
            </a:xfrm>
            <a:custGeom>
              <a:avLst/>
              <a:gdLst/>
              <a:ahLst/>
              <a:cxnLst/>
              <a:rect l="l" t="t" r="r" b="b"/>
              <a:pathLst>
                <a:path w="8197" h="4587" fill="none" extrusionOk="0">
                  <a:moveTo>
                    <a:pt x="1" y="0"/>
                  </a:moveTo>
                  <a:cubicBezTo>
                    <a:pt x="1" y="0"/>
                    <a:pt x="627" y="1955"/>
                    <a:pt x="4036" y="2782"/>
                  </a:cubicBezTo>
                  <a:cubicBezTo>
                    <a:pt x="7419" y="3635"/>
                    <a:pt x="8196" y="4587"/>
                    <a:pt x="8196" y="4587"/>
                  </a:cubicBezTo>
                </a:path>
              </a:pathLst>
            </a:custGeom>
            <a:noFill/>
            <a:ln w="7525" cap="flat" cmpd="sng">
              <a:solidFill>
                <a:srgbClr val="AF9308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5" name="Google Shape;3635;p46"/>
            <p:cNvSpPr/>
            <p:nvPr/>
          </p:nvSpPr>
          <p:spPr>
            <a:xfrm>
              <a:off x="2279503" y="3917540"/>
              <a:ext cx="193805" cy="28803"/>
            </a:xfrm>
            <a:custGeom>
              <a:avLst/>
              <a:gdLst/>
              <a:ahLst/>
              <a:cxnLst/>
              <a:rect l="l" t="t" r="r" b="b"/>
              <a:pathLst>
                <a:path w="4562" h="678" extrusionOk="0">
                  <a:moveTo>
                    <a:pt x="326" y="1"/>
                  </a:moveTo>
                  <a:cubicBezTo>
                    <a:pt x="151" y="1"/>
                    <a:pt x="0" y="151"/>
                    <a:pt x="0" y="352"/>
                  </a:cubicBezTo>
                  <a:cubicBezTo>
                    <a:pt x="0" y="527"/>
                    <a:pt x="151" y="677"/>
                    <a:pt x="326" y="677"/>
                  </a:cubicBezTo>
                  <a:lnTo>
                    <a:pt x="4211" y="677"/>
                  </a:lnTo>
                  <a:cubicBezTo>
                    <a:pt x="4411" y="677"/>
                    <a:pt x="4562" y="527"/>
                    <a:pt x="4562" y="352"/>
                  </a:cubicBezTo>
                  <a:cubicBezTo>
                    <a:pt x="4562" y="151"/>
                    <a:pt x="4411" y="1"/>
                    <a:pt x="4211" y="1"/>
                  </a:cubicBezTo>
                  <a:close/>
                </a:path>
              </a:pathLst>
            </a:custGeom>
            <a:solidFill>
              <a:srgbClr val="2F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6" name="Google Shape;3636;p46"/>
            <p:cNvSpPr/>
            <p:nvPr/>
          </p:nvSpPr>
          <p:spPr>
            <a:xfrm>
              <a:off x="1567199" y="3835549"/>
              <a:ext cx="41548" cy="152300"/>
            </a:xfrm>
            <a:custGeom>
              <a:avLst/>
              <a:gdLst/>
              <a:ahLst/>
              <a:cxnLst/>
              <a:rect l="l" t="t" r="r" b="b"/>
              <a:pathLst>
                <a:path w="978" h="3585" extrusionOk="0">
                  <a:moveTo>
                    <a:pt x="502" y="1"/>
                  </a:moveTo>
                  <a:cubicBezTo>
                    <a:pt x="226" y="1"/>
                    <a:pt x="0" y="803"/>
                    <a:pt x="0" y="1805"/>
                  </a:cubicBezTo>
                  <a:cubicBezTo>
                    <a:pt x="0" y="2783"/>
                    <a:pt x="226" y="3585"/>
                    <a:pt x="502" y="3585"/>
                  </a:cubicBezTo>
                  <a:cubicBezTo>
                    <a:pt x="777" y="3585"/>
                    <a:pt x="978" y="2783"/>
                    <a:pt x="978" y="1805"/>
                  </a:cubicBezTo>
                  <a:cubicBezTo>
                    <a:pt x="978" y="803"/>
                    <a:pt x="777" y="1"/>
                    <a:pt x="502" y="1"/>
                  </a:cubicBezTo>
                  <a:close/>
                </a:path>
              </a:pathLst>
            </a:custGeom>
            <a:solidFill>
              <a:srgbClr val="2F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7" name="Google Shape;3637;p46"/>
            <p:cNvSpPr/>
            <p:nvPr/>
          </p:nvSpPr>
          <p:spPr>
            <a:xfrm>
              <a:off x="1603394" y="3414972"/>
              <a:ext cx="2027307" cy="388672"/>
            </a:xfrm>
            <a:custGeom>
              <a:avLst/>
              <a:gdLst/>
              <a:ahLst/>
              <a:cxnLst/>
              <a:rect l="l" t="t" r="r" b="b"/>
              <a:pathLst>
                <a:path w="47721" h="9149" extrusionOk="0">
                  <a:moveTo>
                    <a:pt x="13559" y="1"/>
                  </a:moveTo>
                  <a:cubicBezTo>
                    <a:pt x="6216" y="1"/>
                    <a:pt x="4336" y="427"/>
                    <a:pt x="3935" y="577"/>
                  </a:cubicBezTo>
                  <a:cubicBezTo>
                    <a:pt x="2782" y="953"/>
                    <a:pt x="1504" y="2332"/>
                    <a:pt x="652" y="4061"/>
                  </a:cubicBezTo>
                  <a:cubicBezTo>
                    <a:pt x="151" y="5164"/>
                    <a:pt x="0" y="5991"/>
                    <a:pt x="0" y="6367"/>
                  </a:cubicBezTo>
                  <a:lnTo>
                    <a:pt x="45740" y="9149"/>
                  </a:lnTo>
                  <a:lnTo>
                    <a:pt x="46342" y="9149"/>
                  </a:lnTo>
                  <a:cubicBezTo>
                    <a:pt x="46943" y="9149"/>
                    <a:pt x="47394" y="9124"/>
                    <a:pt x="47720" y="9074"/>
                  </a:cubicBezTo>
                  <a:cubicBezTo>
                    <a:pt x="46743" y="8272"/>
                    <a:pt x="44462" y="6818"/>
                    <a:pt x="41028" y="4963"/>
                  </a:cubicBezTo>
                  <a:cubicBezTo>
                    <a:pt x="37344" y="3009"/>
                    <a:pt x="33935" y="1455"/>
                    <a:pt x="32331" y="1029"/>
                  </a:cubicBezTo>
                  <a:cubicBezTo>
                    <a:pt x="30251" y="502"/>
                    <a:pt x="21304" y="1"/>
                    <a:pt x="1355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8" name="Google Shape;3638;p46"/>
            <p:cNvSpPr/>
            <p:nvPr/>
          </p:nvSpPr>
          <p:spPr>
            <a:xfrm>
              <a:off x="1236048" y="4183735"/>
              <a:ext cx="584602" cy="584559"/>
            </a:xfrm>
            <a:custGeom>
              <a:avLst/>
              <a:gdLst/>
              <a:ahLst/>
              <a:cxnLst/>
              <a:rect l="l" t="t" r="r" b="b"/>
              <a:pathLst>
                <a:path w="13761" h="13760" extrusionOk="0">
                  <a:moveTo>
                    <a:pt x="6868" y="0"/>
                  </a:moveTo>
                  <a:cubicBezTo>
                    <a:pt x="3058" y="0"/>
                    <a:pt x="1" y="3083"/>
                    <a:pt x="1" y="6868"/>
                  </a:cubicBezTo>
                  <a:cubicBezTo>
                    <a:pt x="1" y="10677"/>
                    <a:pt x="3058" y="13760"/>
                    <a:pt x="6868" y="13760"/>
                  </a:cubicBezTo>
                  <a:cubicBezTo>
                    <a:pt x="10678" y="13760"/>
                    <a:pt x="13760" y="10677"/>
                    <a:pt x="13760" y="6868"/>
                  </a:cubicBezTo>
                  <a:cubicBezTo>
                    <a:pt x="13760" y="3083"/>
                    <a:pt x="10678" y="0"/>
                    <a:pt x="6868" y="0"/>
                  </a:cubicBezTo>
                  <a:close/>
                </a:path>
              </a:pathLst>
            </a:custGeom>
            <a:solidFill>
              <a:srgbClr val="1719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9" name="Google Shape;3639;p46"/>
            <p:cNvSpPr/>
            <p:nvPr/>
          </p:nvSpPr>
          <p:spPr>
            <a:xfrm>
              <a:off x="1349986" y="4297673"/>
              <a:ext cx="355663" cy="356726"/>
            </a:xfrm>
            <a:custGeom>
              <a:avLst/>
              <a:gdLst/>
              <a:ahLst/>
              <a:cxnLst/>
              <a:rect l="l" t="t" r="r" b="b"/>
              <a:pathLst>
                <a:path w="8372" h="8397" extrusionOk="0">
                  <a:moveTo>
                    <a:pt x="4186" y="0"/>
                  </a:moveTo>
                  <a:cubicBezTo>
                    <a:pt x="1880" y="0"/>
                    <a:pt x="1" y="1880"/>
                    <a:pt x="1" y="4186"/>
                  </a:cubicBezTo>
                  <a:cubicBezTo>
                    <a:pt x="1" y="6516"/>
                    <a:pt x="1880" y="8396"/>
                    <a:pt x="4186" y="8396"/>
                  </a:cubicBezTo>
                  <a:cubicBezTo>
                    <a:pt x="6492" y="8396"/>
                    <a:pt x="8372" y="6516"/>
                    <a:pt x="8372" y="4186"/>
                  </a:cubicBezTo>
                  <a:cubicBezTo>
                    <a:pt x="8372" y="1880"/>
                    <a:pt x="6492" y="0"/>
                    <a:pt x="4186" y="0"/>
                  </a:cubicBezTo>
                  <a:close/>
                </a:path>
              </a:pathLst>
            </a:custGeom>
            <a:solidFill>
              <a:srgbClr val="8D8E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0" name="Google Shape;3640;p46"/>
            <p:cNvSpPr/>
            <p:nvPr/>
          </p:nvSpPr>
          <p:spPr>
            <a:xfrm>
              <a:off x="1373393" y="4321081"/>
              <a:ext cx="309910" cy="309867"/>
            </a:xfrm>
            <a:custGeom>
              <a:avLst/>
              <a:gdLst/>
              <a:ahLst/>
              <a:cxnLst/>
              <a:rect l="l" t="t" r="r" b="b"/>
              <a:pathLst>
                <a:path w="7295" h="7294" fill="none" extrusionOk="0">
                  <a:moveTo>
                    <a:pt x="7294" y="3635"/>
                  </a:moveTo>
                  <a:cubicBezTo>
                    <a:pt x="7294" y="1630"/>
                    <a:pt x="5640" y="0"/>
                    <a:pt x="3635" y="0"/>
                  </a:cubicBezTo>
                  <a:cubicBezTo>
                    <a:pt x="1630" y="0"/>
                    <a:pt x="1" y="1630"/>
                    <a:pt x="1" y="3635"/>
                  </a:cubicBezTo>
                  <a:cubicBezTo>
                    <a:pt x="1" y="5665"/>
                    <a:pt x="1630" y="7294"/>
                    <a:pt x="3635" y="7294"/>
                  </a:cubicBezTo>
                  <a:cubicBezTo>
                    <a:pt x="5640" y="7294"/>
                    <a:pt x="7294" y="5665"/>
                    <a:pt x="7294" y="3635"/>
                  </a:cubicBezTo>
                  <a:close/>
                </a:path>
              </a:pathLst>
            </a:custGeom>
            <a:noFill/>
            <a:ln w="7525" cap="flat" cmpd="sng">
              <a:solidFill>
                <a:srgbClr val="606060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1" name="Google Shape;3641;p46"/>
            <p:cNvSpPr/>
            <p:nvPr/>
          </p:nvSpPr>
          <p:spPr>
            <a:xfrm>
              <a:off x="1527817" y="4320019"/>
              <a:ext cx="42" cy="309867"/>
            </a:xfrm>
            <a:custGeom>
              <a:avLst/>
              <a:gdLst/>
              <a:ahLst/>
              <a:cxnLst/>
              <a:rect l="l" t="t" r="r" b="b"/>
              <a:pathLst>
                <a:path w="1" h="7294" fill="none" extrusionOk="0">
                  <a:moveTo>
                    <a:pt x="0" y="0"/>
                  </a:moveTo>
                  <a:lnTo>
                    <a:pt x="0" y="7294"/>
                  </a:lnTo>
                </a:path>
              </a:pathLst>
            </a:custGeom>
            <a:noFill/>
            <a:ln w="15050" cap="flat" cmpd="sng">
              <a:solidFill>
                <a:srgbClr val="606060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2" name="Google Shape;3642;p46"/>
            <p:cNvSpPr/>
            <p:nvPr/>
          </p:nvSpPr>
          <p:spPr>
            <a:xfrm>
              <a:off x="1373393" y="4475463"/>
              <a:ext cx="309910" cy="42"/>
            </a:xfrm>
            <a:custGeom>
              <a:avLst/>
              <a:gdLst/>
              <a:ahLst/>
              <a:cxnLst/>
              <a:rect l="l" t="t" r="r" b="b"/>
              <a:pathLst>
                <a:path w="7295" h="1" fill="none" extrusionOk="0">
                  <a:moveTo>
                    <a:pt x="7294" y="1"/>
                  </a:moveTo>
                  <a:lnTo>
                    <a:pt x="1" y="1"/>
                  </a:lnTo>
                </a:path>
              </a:pathLst>
            </a:custGeom>
            <a:noFill/>
            <a:ln w="15050" cap="flat" cmpd="sng">
              <a:solidFill>
                <a:srgbClr val="606060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3" name="Google Shape;3643;p46"/>
            <p:cNvSpPr/>
            <p:nvPr/>
          </p:nvSpPr>
          <p:spPr>
            <a:xfrm>
              <a:off x="1418128" y="4365815"/>
              <a:ext cx="219380" cy="219337"/>
            </a:xfrm>
            <a:custGeom>
              <a:avLst/>
              <a:gdLst/>
              <a:ahLst/>
              <a:cxnLst/>
              <a:rect l="l" t="t" r="r" b="b"/>
              <a:pathLst>
                <a:path w="5164" h="5163" fill="none" extrusionOk="0">
                  <a:moveTo>
                    <a:pt x="1" y="0"/>
                  </a:moveTo>
                  <a:lnTo>
                    <a:pt x="5163" y="5163"/>
                  </a:lnTo>
                </a:path>
              </a:pathLst>
            </a:custGeom>
            <a:noFill/>
            <a:ln w="15050" cap="flat" cmpd="sng">
              <a:solidFill>
                <a:srgbClr val="606060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4" name="Google Shape;3644;p46"/>
            <p:cNvSpPr/>
            <p:nvPr/>
          </p:nvSpPr>
          <p:spPr>
            <a:xfrm>
              <a:off x="1418128" y="4365815"/>
              <a:ext cx="219380" cy="219337"/>
            </a:xfrm>
            <a:custGeom>
              <a:avLst/>
              <a:gdLst/>
              <a:ahLst/>
              <a:cxnLst/>
              <a:rect l="l" t="t" r="r" b="b"/>
              <a:pathLst>
                <a:path w="5164" h="5163" fill="none" extrusionOk="0">
                  <a:moveTo>
                    <a:pt x="5163" y="0"/>
                  </a:moveTo>
                  <a:lnTo>
                    <a:pt x="1" y="5163"/>
                  </a:lnTo>
                </a:path>
              </a:pathLst>
            </a:custGeom>
            <a:noFill/>
            <a:ln w="15050" cap="flat" cmpd="sng">
              <a:solidFill>
                <a:srgbClr val="606060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5" name="Google Shape;3645;p46"/>
            <p:cNvSpPr/>
            <p:nvPr/>
          </p:nvSpPr>
          <p:spPr>
            <a:xfrm>
              <a:off x="1495871" y="4442454"/>
              <a:ext cx="63894" cy="63936"/>
            </a:xfrm>
            <a:custGeom>
              <a:avLst/>
              <a:gdLst/>
              <a:ahLst/>
              <a:cxnLst/>
              <a:rect l="l" t="t" r="r" b="b"/>
              <a:pathLst>
                <a:path w="1504" h="1505" extrusionOk="0">
                  <a:moveTo>
                    <a:pt x="752" y="1"/>
                  </a:moveTo>
                  <a:cubicBezTo>
                    <a:pt x="351" y="1"/>
                    <a:pt x="0" y="326"/>
                    <a:pt x="0" y="752"/>
                  </a:cubicBezTo>
                  <a:cubicBezTo>
                    <a:pt x="0" y="1153"/>
                    <a:pt x="351" y="1504"/>
                    <a:pt x="752" y="1504"/>
                  </a:cubicBezTo>
                  <a:cubicBezTo>
                    <a:pt x="1178" y="1504"/>
                    <a:pt x="1504" y="1153"/>
                    <a:pt x="1504" y="752"/>
                  </a:cubicBezTo>
                  <a:cubicBezTo>
                    <a:pt x="1504" y="326"/>
                    <a:pt x="1178" y="1"/>
                    <a:pt x="752" y="1"/>
                  </a:cubicBezTo>
                  <a:close/>
                </a:path>
              </a:pathLst>
            </a:custGeom>
            <a:solidFill>
              <a:srgbClr val="2F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6" name="Google Shape;3646;p46"/>
            <p:cNvSpPr/>
            <p:nvPr/>
          </p:nvSpPr>
          <p:spPr>
            <a:xfrm>
              <a:off x="1519278" y="4408383"/>
              <a:ext cx="17078" cy="17078"/>
            </a:xfrm>
            <a:custGeom>
              <a:avLst/>
              <a:gdLst/>
              <a:ahLst/>
              <a:cxnLst/>
              <a:rect l="l" t="t" r="r" b="b"/>
              <a:pathLst>
                <a:path w="402" h="402" extrusionOk="0">
                  <a:moveTo>
                    <a:pt x="201" y="1"/>
                  </a:moveTo>
                  <a:cubicBezTo>
                    <a:pt x="101" y="1"/>
                    <a:pt x="1" y="101"/>
                    <a:pt x="1" y="201"/>
                  </a:cubicBezTo>
                  <a:cubicBezTo>
                    <a:pt x="1" y="326"/>
                    <a:pt x="101" y="402"/>
                    <a:pt x="201" y="402"/>
                  </a:cubicBezTo>
                  <a:cubicBezTo>
                    <a:pt x="326" y="402"/>
                    <a:pt x="402" y="326"/>
                    <a:pt x="402" y="201"/>
                  </a:cubicBezTo>
                  <a:cubicBezTo>
                    <a:pt x="402" y="101"/>
                    <a:pt x="326" y="1"/>
                    <a:pt x="201" y="1"/>
                  </a:cubicBezTo>
                  <a:close/>
                </a:path>
              </a:pathLst>
            </a:custGeom>
            <a:solidFill>
              <a:srgbClr val="8D8E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7" name="Google Shape;3647;p46"/>
            <p:cNvSpPr/>
            <p:nvPr/>
          </p:nvSpPr>
          <p:spPr>
            <a:xfrm>
              <a:off x="1519278" y="4525507"/>
              <a:ext cx="17078" cy="17078"/>
            </a:xfrm>
            <a:custGeom>
              <a:avLst/>
              <a:gdLst/>
              <a:ahLst/>
              <a:cxnLst/>
              <a:rect l="l" t="t" r="r" b="b"/>
              <a:pathLst>
                <a:path w="402" h="402" extrusionOk="0">
                  <a:moveTo>
                    <a:pt x="201" y="0"/>
                  </a:moveTo>
                  <a:cubicBezTo>
                    <a:pt x="101" y="0"/>
                    <a:pt x="1" y="101"/>
                    <a:pt x="1" y="201"/>
                  </a:cubicBezTo>
                  <a:cubicBezTo>
                    <a:pt x="1" y="301"/>
                    <a:pt x="101" y="401"/>
                    <a:pt x="201" y="401"/>
                  </a:cubicBezTo>
                  <a:cubicBezTo>
                    <a:pt x="326" y="401"/>
                    <a:pt x="402" y="301"/>
                    <a:pt x="402" y="201"/>
                  </a:cubicBezTo>
                  <a:cubicBezTo>
                    <a:pt x="402" y="101"/>
                    <a:pt x="326" y="0"/>
                    <a:pt x="201" y="0"/>
                  </a:cubicBezTo>
                  <a:close/>
                </a:path>
              </a:pathLst>
            </a:custGeom>
            <a:solidFill>
              <a:srgbClr val="8D8E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8" name="Google Shape;3648;p46"/>
            <p:cNvSpPr/>
            <p:nvPr/>
          </p:nvSpPr>
          <p:spPr>
            <a:xfrm>
              <a:off x="1577819" y="4466966"/>
              <a:ext cx="17078" cy="17078"/>
            </a:xfrm>
            <a:custGeom>
              <a:avLst/>
              <a:gdLst/>
              <a:ahLst/>
              <a:cxnLst/>
              <a:rect l="l" t="t" r="r" b="b"/>
              <a:pathLst>
                <a:path w="402" h="402" extrusionOk="0">
                  <a:moveTo>
                    <a:pt x="201" y="0"/>
                  </a:moveTo>
                  <a:cubicBezTo>
                    <a:pt x="101" y="0"/>
                    <a:pt x="1" y="100"/>
                    <a:pt x="1" y="201"/>
                  </a:cubicBezTo>
                  <a:cubicBezTo>
                    <a:pt x="1" y="326"/>
                    <a:pt x="101" y="401"/>
                    <a:pt x="201" y="401"/>
                  </a:cubicBezTo>
                  <a:cubicBezTo>
                    <a:pt x="327" y="401"/>
                    <a:pt x="402" y="326"/>
                    <a:pt x="402" y="201"/>
                  </a:cubicBezTo>
                  <a:cubicBezTo>
                    <a:pt x="402" y="100"/>
                    <a:pt x="327" y="0"/>
                    <a:pt x="201" y="0"/>
                  </a:cubicBezTo>
                  <a:close/>
                </a:path>
              </a:pathLst>
            </a:custGeom>
            <a:solidFill>
              <a:srgbClr val="8D8E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9" name="Google Shape;3649;p46"/>
            <p:cNvSpPr/>
            <p:nvPr/>
          </p:nvSpPr>
          <p:spPr>
            <a:xfrm>
              <a:off x="1461800" y="4466966"/>
              <a:ext cx="16016" cy="17078"/>
            </a:xfrm>
            <a:custGeom>
              <a:avLst/>
              <a:gdLst/>
              <a:ahLst/>
              <a:cxnLst/>
              <a:rect l="l" t="t" r="r" b="b"/>
              <a:pathLst>
                <a:path w="377" h="402" extrusionOk="0">
                  <a:moveTo>
                    <a:pt x="176" y="0"/>
                  </a:moveTo>
                  <a:cubicBezTo>
                    <a:pt x="75" y="0"/>
                    <a:pt x="0" y="100"/>
                    <a:pt x="0" y="201"/>
                  </a:cubicBezTo>
                  <a:cubicBezTo>
                    <a:pt x="0" y="326"/>
                    <a:pt x="75" y="401"/>
                    <a:pt x="176" y="401"/>
                  </a:cubicBezTo>
                  <a:cubicBezTo>
                    <a:pt x="301" y="401"/>
                    <a:pt x="376" y="326"/>
                    <a:pt x="376" y="201"/>
                  </a:cubicBezTo>
                  <a:cubicBezTo>
                    <a:pt x="376" y="100"/>
                    <a:pt x="301" y="0"/>
                    <a:pt x="176" y="0"/>
                  </a:cubicBezTo>
                  <a:close/>
                </a:path>
              </a:pathLst>
            </a:custGeom>
            <a:solidFill>
              <a:srgbClr val="8D8E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0" name="Google Shape;3650;p46"/>
            <p:cNvSpPr/>
            <p:nvPr/>
          </p:nvSpPr>
          <p:spPr>
            <a:xfrm>
              <a:off x="1559722" y="4426225"/>
              <a:ext cx="19245" cy="16526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39" y="0"/>
                  </a:moveTo>
                  <a:cubicBezTo>
                    <a:pt x="189" y="0"/>
                    <a:pt x="139" y="19"/>
                    <a:pt x="101" y="57"/>
                  </a:cubicBezTo>
                  <a:cubicBezTo>
                    <a:pt x="1" y="132"/>
                    <a:pt x="1" y="257"/>
                    <a:pt x="101" y="332"/>
                  </a:cubicBezTo>
                  <a:cubicBezTo>
                    <a:pt x="139" y="370"/>
                    <a:pt x="189" y="389"/>
                    <a:pt x="239" y="389"/>
                  </a:cubicBezTo>
                  <a:cubicBezTo>
                    <a:pt x="289" y="389"/>
                    <a:pt x="339" y="370"/>
                    <a:pt x="377" y="332"/>
                  </a:cubicBezTo>
                  <a:cubicBezTo>
                    <a:pt x="452" y="257"/>
                    <a:pt x="452" y="132"/>
                    <a:pt x="377" y="57"/>
                  </a:cubicBezTo>
                  <a:cubicBezTo>
                    <a:pt x="339" y="19"/>
                    <a:pt x="289" y="0"/>
                    <a:pt x="239" y="0"/>
                  </a:cubicBezTo>
                  <a:close/>
                </a:path>
              </a:pathLst>
            </a:custGeom>
            <a:solidFill>
              <a:srgbClr val="8D8E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1" name="Google Shape;3651;p46"/>
            <p:cNvSpPr/>
            <p:nvPr/>
          </p:nvSpPr>
          <p:spPr>
            <a:xfrm>
              <a:off x="1477773" y="4508217"/>
              <a:ext cx="18140" cy="17588"/>
            </a:xfrm>
            <a:custGeom>
              <a:avLst/>
              <a:gdLst/>
              <a:ahLst/>
              <a:cxnLst/>
              <a:rect l="l" t="t" r="r" b="b"/>
              <a:pathLst>
                <a:path w="427" h="414" extrusionOk="0">
                  <a:moveTo>
                    <a:pt x="213" y="0"/>
                  </a:moveTo>
                  <a:cubicBezTo>
                    <a:pt x="163" y="0"/>
                    <a:pt x="113" y="19"/>
                    <a:pt x="75" y="57"/>
                  </a:cubicBezTo>
                  <a:cubicBezTo>
                    <a:pt x="0" y="157"/>
                    <a:pt x="0" y="282"/>
                    <a:pt x="75" y="357"/>
                  </a:cubicBezTo>
                  <a:cubicBezTo>
                    <a:pt x="113" y="395"/>
                    <a:pt x="163" y="414"/>
                    <a:pt x="213" y="414"/>
                  </a:cubicBezTo>
                  <a:cubicBezTo>
                    <a:pt x="263" y="414"/>
                    <a:pt x="313" y="395"/>
                    <a:pt x="351" y="357"/>
                  </a:cubicBezTo>
                  <a:cubicBezTo>
                    <a:pt x="426" y="282"/>
                    <a:pt x="426" y="157"/>
                    <a:pt x="351" y="57"/>
                  </a:cubicBezTo>
                  <a:cubicBezTo>
                    <a:pt x="313" y="19"/>
                    <a:pt x="263" y="0"/>
                    <a:pt x="213" y="0"/>
                  </a:cubicBezTo>
                  <a:close/>
                </a:path>
              </a:pathLst>
            </a:custGeom>
            <a:solidFill>
              <a:srgbClr val="8D8E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2" name="Google Shape;3652;p46"/>
            <p:cNvSpPr/>
            <p:nvPr/>
          </p:nvSpPr>
          <p:spPr>
            <a:xfrm>
              <a:off x="1559722" y="4508217"/>
              <a:ext cx="19245" cy="17588"/>
            </a:xfrm>
            <a:custGeom>
              <a:avLst/>
              <a:gdLst/>
              <a:ahLst/>
              <a:cxnLst/>
              <a:rect l="l" t="t" r="r" b="b"/>
              <a:pathLst>
                <a:path w="453" h="414" extrusionOk="0">
                  <a:moveTo>
                    <a:pt x="239" y="0"/>
                  </a:moveTo>
                  <a:cubicBezTo>
                    <a:pt x="189" y="0"/>
                    <a:pt x="139" y="19"/>
                    <a:pt x="101" y="57"/>
                  </a:cubicBezTo>
                  <a:cubicBezTo>
                    <a:pt x="1" y="157"/>
                    <a:pt x="1" y="282"/>
                    <a:pt x="101" y="357"/>
                  </a:cubicBezTo>
                  <a:cubicBezTo>
                    <a:pt x="139" y="395"/>
                    <a:pt x="189" y="414"/>
                    <a:pt x="239" y="414"/>
                  </a:cubicBezTo>
                  <a:cubicBezTo>
                    <a:pt x="289" y="414"/>
                    <a:pt x="339" y="395"/>
                    <a:pt x="377" y="357"/>
                  </a:cubicBezTo>
                  <a:cubicBezTo>
                    <a:pt x="452" y="282"/>
                    <a:pt x="452" y="157"/>
                    <a:pt x="377" y="57"/>
                  </a:cubicBezTo>
                  <a:cubicBezTo>
                    <a:pt x="339" y="19"/>
                    <a:pt x="289" y="0"/>
                    <a:pt x="239" y="0"/>
                  </a:cubicBezTo>
                  <a:close/>
                </a:path>
              </a:pathLst>
            </a:custGeom>
            <a:solidFill>
              <a:srgbClr val="8D8E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3" name="Google Shape;3653;p46"/>
            <p:cNvSpPr/>
            <p:nvPr/>
          </p:nvSpPr>
          <p:spPr>
            <a:xfrm>
              <a:off x="1477773" y="4426225"/>
              <a:ext cx="18140" cy="16526"/>
            </a:xfrm>
            <a:custGeom>
              <a:avLst/>
              <a:gdLst/>
              <a:ahLst/>
              <a:cxnLst/>
              <a:rect l="l" t="t" r="r" b="b"/>
              <a:pathLst>
                <a:path w="427" h="389" extrusionOk="0">
                  <a:moveTo>
                    <a:pt x="213" y="0"/>
                  </a:moveTo>
                  <a:cubicBezTo>
                    <a:pt x="163" y="0"/>
                    <a:pt x="113" y="19"/>
                    <a:pt x="75" y="57"/>
                  </a:cubicBezTo>
                  <a:cubicBezTo>
                    <a:pt x="0" y="132"/>
                    <a:pt x="0" y="257"/>
                    <a:pt x="75" y="332"/>
                  </a:cubicBezTo>
                  <a:cubicBezTo>
                    <a:pt x="113" y="370"/>
                    <a:pt x="163" y="389"/>
                    <a:pt x="213" y="389"/>
                  </a:cubicBezTo>
                  <a:cubicBezTo>
                    <a:pt x="263" y="389"/>
                    <a:pt x="313" y="370"/>
                    <a:pt x="351" y="332"/>
                  </a:cubicBezTo>
                  <a:cubicBezTo>
                    <a:pt x="426" y="257"/>
                    <a:pt x="426" y="132"/>
                    <a:pt x="351" y="57"/>
                  </a:cubicBezTo>
                  <a:cubicBezTo>
                    <a:pt x="313" y="19"/>
                    <a:pt x="263" y="0"/>
                    <a:pt x="213" y="0"/>
                  </a:cubicBezTo>
                  <a:close/>
                </a:path>
              </a:pathLst>
            </a:custGeom>
            <a:solidFill>
              <a:srgbClr val="8D8E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4" name="Google Shape;3654;p46"/>
            <p:cNvSpPr/>
            <p:nvPr/>
          </p:nvSpPr>
          <p:spPr>
            <a:xfrm>
              <a:off x="3697696" y="4183735"/>
              <a:ext cx="584602" cy="584559"/>
            </a:xfrm>
            <a:custGeom>
              <a:avLst/>
              <a:gdLst/>
              <a:ahLst/>
              <a:cxnLst/>
              <a:rect l="l" t="t" r="r" b="b"/>
              <a:pathLst>
                <a:path w="13761" h="13760" extrusionOk="0">
                  <a:moveTo>
                    <a:pt x="6893" y="0"/>
                  </a:moveTo>
                  <a:cubicBezTo>
                    <a:pt x="3084" y="0"/>
                    <a:pt x="1" y="3083"/>
                    <a:pt x="1" y="6868"/>
                  </a:cubicBezTo>
                  <a:cubicBezTo>
                    <a:pt x="1" y="10677"/>
                    <a:pt x="3084" y="13760"/>
                    <a:pt x="6893" y="13760"/>
                  </a:cubicBezTo>
                  <a:cubicBezTo>
                    <a:pt x="10678" y="13760"/>
                    <a:pt x="13760" y="10677"/>
                    <a:pt x="13760" y="6868"/>
                  </a:cubicBezTo>
                  <a:cubicBezTo>
                    <a:pt x="13760" y="3083"/>
                    <a:pt x="10678" y="0"/>
                    <a:pt x="6893" y="0"/>
                  </a:cubicBezTo>
                  <a:close/>
                </a:path>
              </a:pathLst>
            </a:custGeom>
            <a:solidFill>
              <a:srgbClr val="1719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5" name="Google Shape;3655;p46"/>
            <p:cNvSpPr/>
            <p:nvPr/>
          </p:nvSpPr>
          <p:spPr>
            <a:xfrm>
              <a:off x="3811634" y="4297673"/>
              <a:ext cx="356726" cy="356726"/>
            </a:xfrm>
            <a:custGeom>
              <a:avLst/>
              <a:gdLst/>
              <a:ahLst/>
              <a:cxnLst/>
              <a:rect l="l" t="t" r="r" b="b"/>
              <a:pathLst>
                <a:path w="8397" h="8397" extrusionOk="0">
                  <a:moveTo>
                    <a:pt x="4211" y="0"/>
                  </a:moveTo>
                  <a:cubicBezTo>
                    <a:pt x="1880" y="0"/>
                    <a:pt x="1" y="1880"/>
                    <a:pt x="1" y="4186"/>
                  </a:cubicBezTo>
                  <a:cubicBezTo>
                    <a:pt x="1" y="6516"/>
                    <a:pt x="1880" y="8396"/>
                    <a:pt x="4211" y="8396"/>
                  </a:cubicBezTo>
                  <a:cubicBezTo>
                    <a:pt x="6517" y="8396"/>
                    <a:pt x="8397" y="6516"/>
                    <a:pt x="8397" y="4186"/>
                  </a:cubicBezTo>
                  <a:cubicBezTo>
                    <a:pt x="8397" y="1880"/>
                    <a:pt x="6517" y="0"/>
                    <a:pt x="4211" y="0"/>
                  </a:cubicBezTo>
                  <a:close/>
                </a:path>
              </a:pathLst>
            </a:custGeom>
            <a:solidFill>
              <a:srgbClr val="8D8E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6" name="Google Shape;3656;p46"/>
            <p:cNvSpPr/>
            <p:nvPr/>
          </p:nvSpPr>
          <p:spPr>
            <a:xfrm>
              <a:off x="3835084" y="4321081"/>
              <a:ext cx="309867" cy="309867"/>
            </a:xfrm>
            <a:custGeom>
              <a:avLst/>
              <a:gdLst/>
              <a:ahLst/>
              <a:cxnLst/>
              <a:rect l="l" t="t" r="r" b="b"/>
              <a:pathLst>
                <a:path w="7294" h="7294" fill="none" extrusionOk="0">
                  <a:moveTo>
                    <a:pt x="7293" y="3635"/>
                  </a:moveTo>
                  <a:cubicBezTo>
                    <a:pt x="7293" y="1630"/>
                    <a:pt x="5664" y="0"/>
                    <a:pt x="3659" y="0"/>
                  </a:cubicBezTo>
                  <a:cubicBezTo>
                    <a:pt x="1629" y="0"/>
                    <a:pt x="0" y="1630"/>
                    <a:pt x="0" y="3635"/>
                  </a:cubicBezTo>
                  <a:cubicBezTo>
                    <a:pt x="0" y="5665"/>
                    <a:pt x="1629" y="7294"/>
                    <a:pt x="3659" y="7294"/>
                  </a:cubicBezTo>
                  <a:cubicBezTo>
                    <a:pt x="5664" y="7294"/>
                    <a:pt x="7293" y="5665"/>
                    <a:pt x="7293" y="3635"/>
                  </a:cubicBezTo>
                  <a:close/>
                </a:path>
              </a:pathLst>
            </a:custGeom>
            <a:noFill/>
            <a:ln w="7525" cap="flat" cmpd="sng">
              <a:solidFill>
                <a:srgbClr val="606060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7" name="Google Shape;3657;p46"/>
            <p:cNvSpPr/>
            <p:nvPr/>
          </p:nvSpPr>
          <p:spPr>
            <a:xfrm>
              <a:off x="3989466" y="4320019"/>
              <a:ext cx="42" cy="309867"/>
            </a:xfrm>
            <a:custGeom>
              <a:avLst/>
              <a:gdLst/>
              <a:ahLst/>
              <a:cxnLst/>
              <a:rect l="l" t="t" r="r" b="b"/>
              <a:pathLst>
                <a:path w="1" h="7294" fill="none" extrusionOk="0">
                  <a:moveTo>
                    <a:pt x="0" y="0"/>
                  </a:moveTo>
                  <a:lnTo>
                    <a:pt x="0" y="7294"/>
                  </a:lnTo>
                </a:path>
              </a:pathLst>
            </a:custGeom>
            <a:noFill/>
            <a:ln w="15050" cap="flat" cmpd="sng">
              <a:solidFill>
                <a:srgbClr val="606060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8" name="Google Shape;3658;p46"/>
            <p:cNvSpPr/>
            <p:nvPr/>
          </p:nvSpPr>
          <p:spPr>
            <a:xfrm>
              <a:off x="3835084" y="4475463"/>
              <a:ext cx="309867" cy="42"/>
            </a:xfrm>
            <a:custGeom>
              <a:avLst/>
              <a:gdLst/>
              <a:ahLst/>
              <a:cxnLst/>
              <a:rect l="l" t="t" r="r" b="b"/>
              <a:pathLst>
                <a:path w="7294" h="1" fill="none" extrusionOk="0">
                  <a:moveTo>
                    <a:pt x="7293" y="1"/>
                  </a:moveTo>
                  <a:lnTo>
                    <a:pt x="0" y="1"/>
                  </a:lnTo>
                </a:path>
              </a:pathLst>
            </a:custGeom>
            <a:noFill/>
            <a:ln w="15050" cap="flat" cmpd="sng">
              <a:solidFill>
                <a:srgbClr val="606060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9" name="Google Shape;3659;p46"/>
            <p:cNvSpPr/>
            <p:nvPr/>
          </p:nvSpPr>
          <p:spPr>
            <a:xfrm>
              <a:off x="3880838" y="4365815"/>
              <a:ext cx="218318" cy="219337"/>
            </a:xfrm>
            <a:custGeom>
              <a:avLst/>
              <a:gdLst/>
              <a:ahLst/>
              <a:cxnLst/>
              <a:rect l="l" t="t" r="r" b="b"/>
              <a:pathLst>
                <a:path w="5139" h="5163" fill="none" extrusionOk="0">
                  <a:moveTo>
                    <a:pt x="1" y="0"/>
                  </a:moveTo>
                  <a:lnTo>
                    <a:pt x="5139" y="5163"/>
                  </a:lnTo>
                </a:path>
              </a:pathLst>
            </a:custGeom>
            <a:noFill/>
            <a:ln w="15050" cap="flat" cmpd="sng">
              <a:solidFill>
                <a:srgbClr val="606060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0" name="Google Shape;3660;p46"/>
            <p:cNvSpPr/>
            <p:nvPr/>
          </p:nvSpPr>
          <p:spPr>
            <a:xfrm>
              <a:off x="3880838" y="4365815"/>
              <a:ext cx="218318" cy="219337"/>
            </a:xfrm>
            <a:custGeom>
              <a:avLst/>
              <a:gdLst/>
              <a:ahLst/>
              <a:cxnLst/>
              <a:rect l="l" t="t" r="r" b="b"/>
              <a:pathLst>
                <a:path w="5139" h="5163" fill="none" extrusionOk="0">
                  <a:moveTo>
                    <a:pt x="5139" y="0"/>
                  </a:moveTo>
                  <a:lnTo>
                    <a:pt x="1" y="5163"/>
                  </a:lnTo>
                </a:path>
              </a:pathLst>
            </a:custGeom>
            <a:noFill/>
            <a:ln w="15050" cap="flat" cmpd="sng">
              <a:solidFill>
                <a:srgbClr val="606060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1" name="Google Shape;3661;p46"/>
            <p:cNvSpPr/>
            <p:nvPr/>
          </p:nvSpPr>
          <p:spPr>
            <a:xfrm>
              <a:off x="3957519" y="4442454"/>
              <a:ext cx="64998" cy="63936"/>
            </a:xfrm>
            <a:custGeom>
              <a:avLst/>
              <a:gdLst/>
              <a:ahLst/>
              <a:cxnLst/>
              <a:rect l="l" t="t" r="r" b="b"/>
              <a:pathLst>
                <a:path w="1530" h="1505" extrusionOk="0">
                  <a:moveTo>
                    <a:pt x="777" y="1"/>
                  </a:moveTo>
                  <a:cubicBezTo>
                    <a:pt x="351" y="1"/>
                    <a:pt x="0" y="326"/>
                    <a:pt x="0" y="752"/>
                  </a:cubicBezTo>
                  <a:cubicBezTo>
                    <a:pt x="0" y="1153"/>
                    <a:pt x="351" y="1504"/>
                    <a:pt x="777" y="1504"/>
                  </a:cubicBezTo>
                  <a:cubicBezTo>
                    <a:pt x="1178" y="1504"/>
                    <a:pt x="1529" y="1153"/>
                    <a:pt x="1529" y="752"/>
                  </a:cubicBezTo>
                  <a:cubicBezTo>
                    <a:pt x="1529" y="326"/>
                    <a:pt x="1178" y="1"/>
                    <a:pt x="777" y="1"/>
                  </a:cubicBezTo>
                  <a:close/>
                </a:path>
              </a:pathLst>
            </a:custGeom>
            <a:solidFill>
              <a:srgbClr val="2F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2" name="Google Shape;3662;p46"/>
            <p:cNvSpPr/>
            <p:nvPr/>
          </p:nvSpPr>
          <p:spPr>
            <a:xfrm>
              <a:off x="3981989" y="4408383"/>
              <a:ext cx="17078" cy="17078"/>
            </a:xfrm>
            <a:custGeom>
              <a:avLst/>
              <a:gdLst/>
              <a:ahLst/>
              <a:cxnLst/>
              <a:rect l="l" t="t" r="r" b="b"/>
              <a:pathLst>
                <a:path w="402" h="402" extrusionOk="0">
                  <a:moveTo>
                    <a:pt x="201" y="1"/>
                  </a:moveTo>
                  <a:cubicBezTo>
                    <a:pt x="76" y="1"/>
                    <a:pt x="1" y="101"/>
                    <a:pt x="1" y="201"/>
                  </a:cubicBezTo>
                  <a:cubicBezTo>
                    <a:pt x="1" y="326"/>
                    <a:pt x="76" y="402"/>
                    <a:pt x="201" y="402"/>
                  </a:cubicBezTo>
                  <a:cubicBezTo>
                    <a:pt x="302" y="402"/>
                    <a:pt x="402" y="326"/>
                    <a:pt x="402" y="201"/>
                  </a:cubicBezTo>
                  <a:cubicBezTo>
                    <a:pt x="402" y="101"/>
                    <a:pt x="302" y="1"/>
                    <a:pt x="201" y="1"/>
                  </a:cubicBezTo>
                  <a:close/>
                </a:path>
              </a:pathLst>
            </a:custGeom>
            <a:solidFill>
              <a:srgbClr val="8D8E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3" name="Google Shape;3663;p46"/>
            <p:cNvSpPr/>
            <p:nvPr/>
          </p:nvSpPr>
          <p:spPr>
            <a:xfrm>
              <a:off x="3981989" y="4525507"/>
              <a:ext cx="17078" cy="17078"/>
            </a:xfrm>
            <a:custGeom>
              <a:avLst/>
              <a:gdLst/>
              <a:ahLst/>
              <a:cxnLst/>
              <a:rect l="l" t="t" r="r" b="b"/>
              <a:pathLst>
                <a:path w="402" h="402" extrusionOk="0">
                  <a:moveTo>
                    <a:pt x="201" y="0"/>
                  </a:moveTo>
                  <a:cubicBezTo>
                    <a:pt x="76" y="0"/>
                    <a:pt x="1" y="101"/>
                    <a:pt x="1" y="201"/>
                  </a:cubicBezTo>
                  <a:cubicBezTo>
                    <a:pt x="1" y="301"/>
                    <a:pt x="76" y="401"/>
                    <a:pt x="201" y="401"/>
                  </a:cubicBezTo>
                  <a:cubicBezTo>
                    <a:pt x="302" y="401"/>
                    <a:pt x="402" y="301"/>
                    <a:pt x="402" y="201"/>
                  </a:cubicBezTo>
                  <a:cubicBezTo>
                    <a:pt x="402" y="101"/>
                    <a:pt x="302" y="0"/>
                    <a:pt x="201" y="0"/>
                  </a:cubicBezTo>
                  <a:close/>
                </a:path>
              </a:pathLst>
            </a:custGeom>
            <a:solidFill>
              <a:srgbClr val="8D8E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4" name="Google Shape;3664;p46"/>
            <p:cNvSpPr/>
            <p:nvPr/>
          </p:nvSpPr>
          <p:spPr>
            <a:xfrm>
              <a:off x="4040572" y="4466966"/>
              <a:ext cx="16016" cy="17078"/>
            </a:xfrm>
            <a:custGeom>
              <a:avLst/>
              <a:gdLst/>
              <a:ahLst/>
              <a:cxnLst/>
              <a:rect l="l" t="t" r="r" b="b"/>
              <a:pathLst>
                <a:path w="377" h="402" extrusionOk="0">
                  <a:moveTo>
                    <a:pt x="201" y="0"/>
                  </a:moveTo>
                  <a:cubicBezTo>
                    <a:pt x="75" y="0"/>
                    <a:pt x="0" y="100"/>
                    <a:pt x="0" y="201"/>
                  </a:cubicBezTo>
                  <a:cubicBezTo>
                    <a:pt x="0" y="326"/>
                    <a:pt x="75" y="401"/>
                    <a:pt x="201" y="401"/>
                  </a:cubicBezTo>
                  <a:cubicBezTo>
                    <a:pt x="301" y="401"/>
                    <a:pt x="376" y="326"/>
                    <a:pt x="376" y="201"/>
                  </a:cubicBezTo>
                  <a:cubicBezTo>
                    <a:pt x="376" y="100"/>
                    <a:pt x="301" y="0"/>
                    <a:pt x="201" y="0"/>
                  </a:cubicBezTo>
                  <a:close/>
                </a:path>
              </a:pathLst>
            </a:custGeom>
            <a:solidFill>
              <a:srgbClr val="8D8E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5" name="Google Shape;3665;p46"/>
            <p:cNvSpPr/>
            <p:nvPr/>
          </p:nvSpPr>
          <p:spPr>
            <a:xfrm>
              <a:off x="3923448" y="4466966"/>
              <a:ext cx="17078" cy="17078"/>
            </a:xfrm>
            <a:custGeom>
              <a:avLst/>
              <a:gdLst/>
              <a:ahLst/>
              <a:cxnLst/>
              <a:rect l="l" t="t" r="r" b="b"/>
              <a:pathLst>
                <a:path w="402" h="402" extrusionOk="0">
                  <a:moveTo>
                    <a:pt x="201" y="0"/>
                  </a:moveTo>
                  <a:cubicBezTo>
                    <a:pt x="101" y="0"/>
                    <a:pt x="0" y="100"/>
                    <a:pt x="0" y="201"/>
                  </a:cubicBezTo>
                  <a:cubicBezTo>
                    <a:pt x="0" y="326"/>
                    <a:pt x="101" y="401"/>
                    <a:pt x="201" y="401"/>
                  </a:cubicBezTo>
                  <a:cubicBezTo>
                    <a:pt x="301" y="401"/>
                    <a:pt x="401" y="326"/>
                    <a:pt x="401" y="201"/>
                  </a:cubicBezTo>
                  <a:cubicBezTo>
                    <a:pt x="401" y="100"/>
                    <a:pt x="301" y="0"/>
                    <a:pt x="201" y="0"/>
                  </a:cubicBezTo>
                  <a:close/>
                </a:path>
              </a:pathLst>
            </a:custGeom>
            <a:solidFill>
              <a:srgbClr val="8D8E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6" name="Google Shape;3666;p46"/>
            <p:cNvSpPr/>
            <p:nvPr/>
          </p:nvSpPr>
          <p:spPr>
            <a:xfrm>
              <a:off x="4022475" y="4426225"/>
              <a:ext cx="18140" cy="16526"/>
            </a:xfrm>
            <a:custGeom>
              <a:avLst/>
              <a:gdLst/>
              <a:ahLst/>
              <a:cxnLst/>
              <a:rect l="l" t="t" r="r" b="b"/>
              <a:pathLst>
                <a:path w="427" h="389" extrusionOk="0">
                  <a:moveTo>
                    <a:pt x="213" y="0"/>
                  </a:moveTo>
                  <a:cubicBezTo>
                    <a:pt x="163" y="0"/>
                    <a:pt x="113" y="19"/>
                    <a:pt x="75" y="57"/>
                  </a:cubicBezTo>
                  <a:cubicBezTo>
                    <a:pt x="0" y="132"/>
                    <a:pt x="0" y="257"/>
                    <a:pt x="75" y="332"/>
                  </a:cubicBezTo>
                  <a:cubicBezTo>
                    <a:pt x="113" y="370"/>
                    <a:pt x="163" y="389"/>
                    <a:pt x="213" y="389"/>
                  </a:cubicBezTo>
                  <a:cubicBezTo>
                    <a:pt x="263" y="389"/>
                    <a:pt x="313" y="370"/>
                    <a:pt x="351" y="332"/>
                  </a:cubicBezTo>
                  <a:cubicBezTo>
                    <a:pt x="426" y="257"/>
                    <a:pt x="426" y="132"/>
                    <a:pt x="351" y="57"/>
                  </a:cubicBezTo>
                  <a:cubicBezTo>
                    <a:pt x="313" y="19"/>
                    <a:pt x="263" y="0"/>
                    <a:pt x="213" y="0"/>
                  </a:cubicBezTo>
                  <a:close/>
                </a:path>
              </a:pathLst>
            </a:custGeom>
            <a:solidFill>
              <a:srgbClr val="8D8E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7" name="Google Shape;3667;p46"/>
            <p:cNvSpPr/>
            <p:nvPr/>
          </p:nvSpPr>
          <p:spPr>
            <a:xfrm>
              <a:off x="3939421" y="4508217"/>
              <a:ext cx="19202" cy="17588"/>
            </a:xfrm>
            <a:custGeom>
              <a:avLst/>
              <a:gdLst/>
              <a:ahLst/>
              <a:cxnLst/>
              <a:rect l="l" t="t" r="r" b="b"/>
              <a:pathLst>
                <a:path w="452" h="414" extrusionOk="0">
                  <a:moveTo>
                    <a:pt x="216" y="0"/>
                  </a:moveTo>
                  <a:cubicBezTo>
                    <a:pt x="163" y="0"/>
                    <a:pt x="113" y="19"/>
                    <a:pt x="75" y="57"/>
                  </a:cubicBezTo>
                  <a:cubicBezTo>
                    <a:pt x="0" y="157"/>
                    <a:pt x="0" y="282"/>
                    <a:pt x="75" y="357"/>
                  </a:cubicBezTo>
                  <a:cubicBezTo>
                    <a:pt x="113" y="395"/>
                    <a:pt x="163" y="414"/>
                    <a:pt x="216" y="414"/>
                  </a:cubicBezTo>
                  <a:cubicBezTo>
                    <a:pt x="270" y="414"/>
                    <a:pt x="326" y="395"/>
                    <a:pt x="376" y="357"/>
                  </a:cubicBezTo>
                  <a:cubicBezTo>
                    <a:pt x="451" y="282"/>
                    <a:pt x="451" y="157"/>
                    <a:pt x="376" y="57"/>
                  </a:cubicBezTo>
                  <a:cubicBezTo>
                    <a:pt x="326" y="19"/>
                    <a:pt x="270" y="0"/>
                    <a:pt x="216" y="0"/>
                  </a:cubicBezTo>
                  <a:close/>
                </a:path>
              </a:pathLst>
            </a:custGeom>
            <a:solidFill>
              <a:srgbClr val="8D8E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8" name="Google Shape;3668;p46"/>
            <p:cNvSpPr/>
            <p:nvPr/>
          </p:nvSpPr>
          <p:spPr>
            <a:xfrm>
              <a:off x="4022475" y="4508217"/>
              <a:ext cx="18140" cy="17588"/>
            </a:xfrm>
            <a:custGeom>
              <a:avLst/>
              <a:gdLst/>
              <a:ahLst/>
              <a:cxnLst/>
              <a:rect l="l" t="t" r="r" b="b"/>
              <a:pathLst>
                <a:path w="427" h="414" extrusionOk="0">
                  <a:moveTo>
                    <a:pt x="213" y="0"/>
                  </a:moveTo>
                  <a:cubicBezTo>
                    <a:pt x="163" y="0"/>
                    <a:pt x="113" y="19"/>
                    <a:pt x="75" y="57"/>
                  </a:cubicBezTo>
                  <a:cubicBezTo>
                    <a:pt x="0" y="157"/>
                    <a:pt x="0" y="282"/>
                    <a:pt x="75" y="357"/>
                  </a:cubicBezTo>
                  <a:cubicBezTo>
                    <a:pt x="113" y="395"/>
                    <a:pt x="163" y="414"/>
                    <a:pt x="213" y="414"/>
                  </a:cubicBezTo>
                  <a:cubicBezTo>
                    <a:pt x="263" y="414"/>
                    <a:pt x="313" y="395"/>
                    <a:pt x="351" y="357"/>
                  </a:cubicBezTo>
                  <a:cubicBezTo>
                    <a:pt x="426" y="282"/>
                    <a:pt x="426" y="157"/>
                    <a:pt x="351" y="57"/>
                  </a:cubicBezTo>
                  <a:cubicBezTo>
                    <a:pt x="313" y="19"/>
                    <a:pt x="263" y="0"/>
                    <a:pt x="213" y="0"/>
                  </a:cubicBezTo>
                  <a:close/>
                </a:path>
              </a:pathLst>
            </a:custGeom>
            <a:solidFill>
              <a:srgbClr val="8D8E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9" name="Google Shape;3669;p46"/>
            <p:cNvSpPr/>
            <p:nvPr/>
          </p:nvSpPr>
          <p:spPr>
            <a:xfrm>
              <a:off x="3939421" y="4426225"/>
              <a:ext cx="19202" cy="16526"/>
            </a:xfrm>
            <a:custGeom>
              <a:avLst/>
              <a:gdLst/>
              <a:ahLst/>
              <a:cxnLst/>
              <a:rect l="l" t="t" r="r" b="b"/>
              <a:pathLst>
                <a:path w="452" h="389" extrusionOk="0">
                  <a:moveTo>
                    <a:pt x="216" y="0"/>
                  </a:moveTo>
                  <a:cubicBezTo>
                    <a:pt x="163" y="0"/>
                    <a:pt x="113" y="19"/>
                    <a:pt x="75" y="57"/>
                  </a:cubicBezTo>
                  <a:cubicBezTo>
                    <a:pt x="0" y="132"/>
                    <a:pt x="0" y="257"/>
                    <a:pt x="75" y="332"/>
                  </a:cubicBezTo>
                  <a:cubicBezTo>
                    <a:pt x="113" y="370"/>
                    <a:pt x="163" y="389"/>
                    <a:pt x="216" y="389"/>
                  </a:cubicBezTo>
                  <a:cubicBezTo>
                    <a:pt x="270" y="389"/>
                    <a:pt x="326" y="370"/>
                    <a:pt x="376" y="332"/>
                  </a:cubicBezTo>
                  <a:cubicBezTo>
                    <a:pt x="451" y="257"/>
                    <a:pt x="451" y="132"/>
                    <a:pt x="376" y="57"/>
                  </a:cubicBezTo>
                  <a:cubicBezTo>
                    <a:pt x="326" y="19"/>
                    <a:pt x="270" y="0"/>
                    <a:pt x="216" y="0"/>
                  </a:cubicBezTo>
                  <a:close/>
                </a:path>
              </a:pathLst>
            </a:custGeom>
            <a:solidFill>
              <a:srgbClr val="8D8E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0" name="Google Shape;3670;p46"/>
            <p:cNvSpPr/>
            <p:nvPr/>
          </p:nvSpPr>
          <p:spPr>
            <a:xfrm>
              <a:off x="4150220" y="3943624"/>
              <a:ext cx="330132" cy="187390"/>
            </a:xfrm>
            <a:custGeom>
              <a:avLst/>
              <a:gdLst/>
              <a:ahLst/>
              <a:cxnLst/>
              <a:rect l="l" t="t" r="r" b="b"/>
              <a:pathLst>
                <a:path w="7771" h="4411" extrusionOk="0">
                  <a:moveTo>
                    <a:pt x="2770" y="1"/>
                  </a:moveTo>
                  <a:cubicBezTo>
                    <a:pt x="1903" y="1"/>
                    <a:pt x="1013" y="147"/>
                    <a:pt x="377" y="615"/>
                  </a:cubicBezTo>
                  <a:cubicBezTo>
                    <a:pt x="101" y="840"/>
                    <a:pt x="1" y="1066"/>
                    <a:pt x="51" y="1316"/>
                  </a:cubicBezTo>
                  <a:cubicBezTo>
                    <a:pt x="276" y="2595"/>
                    <a:pt x="4061" y="4224"/>
                    <a:pt x="4061" y="4224"/>
                  </a:cubicBezTo>
                  <a:cubicBezTo>
                    <a:pt x="4061" y="4224"/>
                    <a:pt x="5117" y="4410"/>
                    <a:pt x="6118" y="4410"/>
                  </a:cubicBezTo>
                  <a:cubicBezTo>
                    <a:pt x="6674" y="4410"/>
                    <a:pt x="7213" y="4353"/>
                    <a:pt x="7545" y="4174"/>
                  </a:cubicBezTo>
                  <a:cubicBezTo>
                    <a:pt x="7545" y="4174"/>
                    <a:pt x="7770" y="1993"/>
                    <a:pt x="5615" y="414"/>
                  </a:cubicBezTo>
                  <a:cubicBezTo>
                    <a:pt x="5615" y="414"/>
                    <a:pt x="4226" y="1"/>
                    <a:pt x="2770" y="1"/>
                  </a:cubicBezTo>
                  <a:close/>
                </a:path>
              </a:pathLst>
            </a:custGeom>
            <a:solidFill>
              <a:srgbClr val="ED98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1" name="Google Shape;3671;p46"/>
            <p:cNvSpPr/>
            <p:nvPr/>
          </p:nvSpPr>
          <p:spPr>
            <a:xfrm>
              <a:off x="4150220" y="3916478"/>
              <a:ext cx="238539" cy="83096"/>
            </a:xfrm>
            <a:custGeom>
              <a:avLst/>
              <a:gdLst/>
              <a:ahLst/>
              <a:cxnLst/>
              <a:rect l="l" t="t" r="r" b="b"/>
              <a:pathLst>
                <a:path w="5615" h="1956" fill="none" extrusionOk="0">
                  <a:moveTo>
                    <a:pt x="5615" y="1053"/>
                  </a:moveTo>
                  <a:cubicBezTo>
                    <a:pt x="5615" y="1053"/>
                    <a:pt x="2081" y="1"/>
                    <a:pt x="377" y="1254"/>
                  </a:cubicBezTo>
                  <a:cubicBezTo>
                    <a:pt x="101" y="1479"/>
                    <a:pt x="1" y="1705"/>
                    <a:pt x="51" y="1955"/>
                  </a:cubicBezTo>
                </a:path>
              </a:pathLst>
            </a:custGeom>
            <a:noFill/>
            <a:ln w="7525" cap="rnd" cmpd="sng">
              <a:solidFill>
                <a:srgbClr val="2F3030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2" name="Google Shape;3672;p46"/>
            <p:cNvSpPr/>
            <p:nvPr/>
          </p:nvSpPr>
          <p:spPr>
            <a:xfrm>
              <a:off x="4207741" y="3999531"/>
              <a:ext cx="250222" cy="112196"/>
            </a:xfrm>
            <a:custGeom>
              <a:avLst/>
              <a:gdLst/>
              <a:ahLst/>
              <a:cxnLst/>
              <a:rect l="l" t="t" r="r" b="b"/>
              <a:pathLst>
                <a:path w="5890" h="2641" extrusionOk="0">
                  <a:moveTo>
                    <a:pt x="0" y="0"/>
                  </a:moveTo>
                  <a:cubicBezTo>
                    <a:pt x="1445" y="2345"/>
                    <a:pt x="3998" y="2640"/>
                    <a:pt x="5191" y="2640"/>
                  </a:cubicBezTo>
                  <a:cubicBezTo>
                    <a:pt x="5592" y="2640"/>
                    <a:pt x="5840" y="2607"/>
                    <a:pt x="5840" y="2607"/>
                  </a:cubicBezTo>
                  <a:cubicBezTo>
                    <a:pt x="5890" y="2106"/>
                    <a:pt x="5714" y="1805"/>
                    <a:pt x="5714" y="1805"/>
                  </a:cubicBezTo>
                  <a:cubicBezTo>
                    <a:pt x="5377" y="1877"/>
                    <a:pt x="5042" y="1908"/>
                    <a:pt x="4713" y="1908"/>
                  </a:cubicBezTo>
                  <a:cubicBezTo>
                    <a:pt x="2164" y="1908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FCEA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3" name="Google Shape;3673;p46"/>
            <p:cNvSpPr/>
            <p:nvPr/>
          </p:nvSpPr>
          <p:spPr>
            <a:xfrm>
              <a:off x="4312078" y="3961212"/>
              <a:ext cx="118229" cy="157355"/>
            </a:xfrm>
            <a:custGeom>
              <a:avLst/>
              <a:gdLst/>
              <a:ahLst/>
              <a:cxnLst/>
              <a:rect l="l" t="t" r="r" b="b"/>
              <a:pathLst>
                <a:path w="2783" h="3704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1629" y="1379"/>
                    <a:pt x="1629" y="3584"/>
                  </a:cubicBezTo>
                  <a:cubicBezTo>
                    <a:pt x="1629" y="3584"/>
                    <a:pt x="2020" y="3703"/>
                    <a:pt x="2480" y="3703"/>
                  </a:cubicBezTo>
                  <a:cubicBezTo>
                    <a:pt x="2579" y="3703"/>
                    <a:pt x="2680" y="3698"/>
                    <a:pt x="2782" y="3684"/>
                  </a:cubicBezTo>
                  <a:cubicBezTo>
                    <a:pt x="2782" y="3684"/>
                    <a:pt x="2757" y="1379"/>
                    <a:pt x="1404" y="17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4" name="Google Shape;3674;p46"/>
            <p:cNvSpPr/>
            <p:nvPr/>
          </p:nvSpPr>
          <p:spPr>
            <a:xfrm>
              <a:off x="4269468" y="3961212"/>
              <a:ext cx="87344" cy="104380"/>
            </a:xfrm>
            <a:custGeom>
              <a:avLst/>
              <a:gdLst/>
              <a:ahLst/>
              <a:cxnLst/>
              <a:rect l="l" t="t" r="r" b="b"/>
              <a:pathLst>
                <a:path w="2056" h="2457" extrusionOk="0">
                  <a:moveTo>
                    <a:pt x="1" y="0"/>
                  </a:moveTo>
                  <a:lnTo>
                    <a:pt x="1" y="0"/>
                  </a:lnTo>
                  <a:cubicBezTo>
                    <a:pt x="602" y="401"/>
                    <a:pt x="1630" y="2431"/>
                    <a:pt x="1630" y="2431"/>
                  </a:cubicBezTo>
                  <a:lnTo>
                    <a:pt x="2056" y="2456"/>
                  </a:lnTo>
                  <a:cubicBezTo>
                    <a:pt x="1805" y="1153"/>
                    <a:pt x="677" y="50"/>
                    <a:pt x="677" y="50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5" name="Google Shape;3675;p46"/>
            <p:cNvSpPr/>
            <p:nvPr/>
          </p:nvSpPr>
          <p:spPr>
            <a:xfrm>
              <a:off x="2579769" y="3423511"/>
              <a:ext cx="256637" cy="348229"/>
            </a:xfrm>
            <a:custGeom>
              <a:avLst/>
              <a:gdLst/>
              <a:ahLst/>
              <a:cxnLst/>
              <a:rect l="l" t="t" r="r" b="b"/>
              <a:pathLst>
                <a:path w="6041" h="8197" extrusionOk="0">
                  <a:moveTo>
                    <a:pt x="3559" y="0"/>
                  </a:moveTo>
                  <a:lnTo>
                    <a:pt x="0" y="7920"/>
                  </a:lnTo>
                  <a:lnTo>
                    <a:pt x="2782" y="8196"/>
                  </a:lnTo>
                  <a:lnTo>
                    <a:pt x="6040" y="126"/>
                  </a:lnTo>
                  <a:lnTo>
                    <a:pt x="35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6" name="Google Shape;3676;p46"/>
            <p:cNvSpPr/>
            <p:nvPr/>
          </p:nvSpPr>
          <p:spPr>
            <a:xfrm>
              <a:off x="2500964" y="3409662"/>
              <a:ext cx="203406" cy="348229"/>
            </a:xfrm>
            <a:custGeom>
              <a:avLst/>
              <a:gdLst/>
              <a:ahLst/>
              <a:cxnLst/>
              <a:rect l="l" t="t" r="r" b="b"/>
              <a:pathLst>
                <a:path w="4788" h="8197" extrusionOk="0">
                  <a:moveTo>
                    <a:pt x="3559" y="1"/>
                  </a:moveTo>
                  <a:lnTo>
                    <a:pt x="0" y="7921"/>
                  </a:lnTo>
                  <a:lnTo>
                    <a:pt x="1153" y="8196"/>
                  </a:lnTo>
                  <a:lnTo>
                    <a:pt x="4787" y="251"/>
                  </a:lnTo>
                  <a:lnTo>
                    <a:pt x="355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7" name="Google Shape;3677;p46"/>
            <p:cNvSpPr/>
            <p:nvPr/>
          </p:nvSpPr>
          <p:spPr>
            <a:xfrm>
              <a:off x="1837642" y="3392626"/>
              <a:ext cx="257699" cy="347167"/>
            </a:xfrm>
            <a:custGeom>
              <a:avLst/>
              <a:gdLst/>
              <a:ahLst/>
              <a:cxnLst/>
              <a:rect l="l" t="t" r="r" b="b"/>
              <a:pathLst>
                <a:path w="6066" h="8172" extrusionOk="0">
                  <a:moveTo>
                    <a:pt x="3559" y="1"/>
                  </a:moveTo>
                  <a:lnTo>
                    <a:pt x="0" y="7921"/>
                  </a:lnTo>
                  <a:lnTo>
                    <a:pt x="2782" y="8171"/>
                  </a:lnTo>
                  <a:lnTo>
                    <a:pt x="6065" y="126"/>
                  </a:lnTo>
                  <a:lnTo>
                    <a:pt x="355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8" name="Google Shape;3678;p46"/>
            <p:cNvSpPr/>
            <p:nvPr/>
          </p:nvSpPr>
          <p:spPr>
            <a:xfrm>
              <a:off x="1758837" y="3378777"/>
              <a:ext cx="203406" cy="348229"/>
            </a:xfrm>
            <a:custGeom>
              <a:avLst/>
              <a:gdLst/>
              <a:ahLst/>
              <a:cxnLst/>
              <a:rect l="l" t="t" r="r" b="b"/>
              <a:pathLst>
                <a:path w="4788" h="8197" extrusionOk="0">
                  <a:moveTo>
                    <a:pt x="3560" y="1"/>
                  </a:moveTo>
                  <a:lnTo>
                    <a:pt x="1" y="7921"/>
                  </a:lnTo>
                  <a:lnTo>
                    <a:pt x="1154" y="8196"/>
                  </a:lnTo>
                  <a:lnTo>
                    <a:pt x="4788" y="226"/>
                  </a:lnTo>
                  <a:lnTo>
                    <a:pt x="356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9" name="Google Shape;3679;p46"/>
            <p:cNvSpPr/>
            <p:nvPr/>
          </p:nvSpPr>
          <p:spPr>
            <a:xfrm>
              <a:off x="1495871" y="3363866"/>
              <a:ext cx="2246602" cy="489823"/>
            </a:xfrm>
            <a:custGeom>
              <a:avLst/>
              <a:gdLst/>
              <a:ahLst/>
              <a:cxnLst/>
              <a:rect l="l" t="t" r="r" b="b"/>
              <a:pathLst>
                <a:path w="52883" h="11530" extrusionOk="0">
                  <a:moveTo>
                    <a:pt x="16090" y="1204"/>
                  </a:moveTo>
                  <a:cubicBezTo>
                    <a:pt x="23835" y="1204"/>
                    <a:pt x="32782" y="1705"/>
                    <a:pt x="34862" y="2232"/>
                  </a:cubicBezTo>
                  <a:cubicBezTo>
                    <a:pt x="36466" y="2658"/>
                    <a:pt x="39875" y="4212"/>
                    <a:pt x="43559" y="6166"/>
                  </a:cubicBezTo>
                  <a:cubicBezTo>
                    <a:pt x="46993" y="8021"/>
                    <a:pt x="49274" y="9475"/>
                    <a:pt x="50251" y="10277"/>
                  </a:cubicBezTo>
                  <a:cubicBezTo>
                    <a:pt x="49925" y="10327"/>
                    <a:pt x="49474" y="10352"/>
                    <a:pt x="48873" y="10352"/>
                  </a:cubicBezTo>
                  <a:lnTo>
                    <a:pt x="48271" y="10352"/>
                  </a:lnTo>
                  <a:lnTo>
                    <a:pt x="2531" y="7570"/>
                  </a:lnTo>
                  <a:cubicBezTo>
                    <a:pt x="2531" y="7194"/>
                    <a:pt x="2682" y="6367"/>
                    <a:pt x="3183" y="5264"/>
                  </a:cubicBezTo>
                  <a:cubicBezTo>
                    <a:pt x="4035" y="3535"/>
                    <a:pt x="5313" y="2156"/>
                    <a:pt x="6466" y="1780"/>
                  </a:cubicBezTo>
                  <a:cubicBezTo>
                    <a:pt x="6867" y="1630"/>
                    <a:pt x="8747" y="1204"/>
                    <a:pt x="16090" y="1204"/>
                  </a:cubicBezTo>
                  <a:close/>
                  <a:moveTo>
                    <a:pt x="16090" y="1"/>
                  </a:moveTo>
                  <a:cubicBezTo>
                    <a:pt x="11454" y="1"/>
                    <a:pt x="7444" y="201"/>
                    <a:pt x="6090" y="653"/>
                  </a:cubicBezTo>
                  <a:cubicBezTo>
                    <a:pt x="2531" y="1831"/>
                    <a:pt x="0" y="8623"/>
                    <a:pt x="2130" y="8748"/>
                  </a:cubicBezTo>
                  <a:lnTo>
                    <a:pt x="48196" y="11530"/>
                  </a:lnTo>
                  <a:lnTo>
                    <a:pt x="48873" y="11530"/>
                  </a:lnTo>
                  <a:cubicBezTo>
                    <a:pt x="50226" y="11530"/>
                    <a:pt x="52883" y="11379"/>
                    <a:pt x="51604" y="9901"/>
                  </a:cubicBezTo>
                  <a:cubicBezTo>
                    <a:pt x="49900" y="7971"/>
                    <a:pt x="38873" y="2056"/>
                    <a:pt x="35163" y="1079"/>
                  </a:cubicBezTo>
                  <a:cubicBezTo>
                    <a:pt x="32883" y="502"/>
                    <a:pt x="23634" y="1"/>
                    <a:pt x="160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0" name="Google Shape;3680;p46"/>
            <p:cNvSpPr/>
            <p:nvPr/>
          </p:nvSpPr>
          <p:spPr>
            <a:xfrm>
              <a:off x="3531632" y="3744679"/>
              <a:ext cx="110752" cy="79612"/>
            </a:xfrm>
            <a:custGeom>
              <a:avLst/>
              <a:gdLst/>
              <a:ahLst/>
              <a:cxnLst/>
              <a:rect l="l" t="t" r="r" b="b"/>
              <a:pathLst>
                <a:path w="2607" h="1874" extrusionOk="0">
                  <a:moveTo>
                    <a:pt x="563" y="1"/>
                  </a:moveTo>
                  <a:cubicBezTo>
                    <a:pt x="420" y="1"/>
                    <a:pt x="289" y="42"/>
                    <a:pt x="201" y="160"/>
                  </a:cubicBezTo>
                  <a:cubicBezTo>
                    <a:pt x="50" y="360"/>
                    <a:pt x="0" y="686"/>
                    <a:pt x="25" y="937"/>
                  </a:cubicBezTo>
                  <a:cubicBezTo>
                    <a:pt x="25" y="1263"/>
                    <a:pt x="201" y="1563"/>
                    <a:pt x="501" y="1714"/>
                  </a:cubicBezTo>
                  <a:cubicBezTo>
                    <a:pt x="627" y="1764"/>
                    <a:pt x="777" y="1789"/>
                    <a:pt x="902" y="1814"/>
                  </a:cubicBezTo>
                  <a:cubicBezTo>
                    <a:pt x="1115" y="1849"/>
                    <a:pt x="1328" y="1874"/>
                    <a:pt x="1538" y="1874"/>
                  </a:cubicBezTo>
                  <a:cubicBezTo>
                    <a:pt x="1774" y="1874"/>
                    <a:pt x="2006" y="1843"/>
                    <a:pt x="2231" y="1764"/>
                  </a:cubicBezTo>
                  <a:cubicBezTo>
                    <a:pt x="2481" y="1689"/>
                    <a:pt x="2607" y="1538"/>
                    <a:pt x="2481" y="1288"/>
                  </a:cubicBezTo>
                  <a:cubicBezTo>
                    <a:pt x="2381" y="1037"/>
                    <a:pt x="2231" y="837"/>
                    <a:pt x="2030" y="686"/>
                  </a:cubicBezTo>
                  <a:cubicBezTo>
                    <a:pt x="1980" y="636"/>
                    <a:pt x="1905" y="586"/>
                    <a:pt x="1855" y="536"/>
                  </a:cubicBezTo>
                  <a:cubicBezTo>
                    <a:pt x="1654" y="385"/>
                    <a:pt x="1429" y="260"/>
                    <a:pt x="1203" y="160"/>
                  </a:cubicBezTo>
                  <a:cubicBezTo>
                    <a:pt x="1036" y="99"/>
                    <a:pt x="785" y="1"/>
                    <a:pt x="563" y="1"/>
                  </a:cubicBez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1" name="Google Shape;3681;p46"/>
            <p:cNvSpPr/>
            <p:nvPr/>
          </p:nvSpPr>
          <p:spPr>
            <a:xfrm>
              <a:off x="3350614" y="3684481"/>
              <a:ext cx="241725" cy="131951"/>
            </a:xfrm>
            <a:custGeom>
              <a:avLst/>
              <a:gdLst/>
              <a:ahLst/>
              <a:cxnLst/>
              <a:rect l="l" t="t" r="r" b="b"/>
              <a:pathLst>
                <a:path w="5690" h="3106" extrusionOk="0">
                  <a:moveTo>
                    <a:pt x="1942" y="1"/>
                  </a:moveTo>
                  <a:cubicBezTo>
                    <a:pt x="1335" y="1"/>
                    <a:pt x="699" y="240"/>
                    <a:pt x="101" y="900"/>
                  </a:cubicBezTo>
                  <a:cubicBezTo>
                    <a:pt x="1" y="1000"/>
                    <a:pt x="1" y="1351"/>
                    <a:pt x="1" y="1502"/>
                  </a:cubicBezTo>
                  <a:cubicBezTo>
                    <a:pt x="1" y="1903"/>
                    <a:pt x="76" y="2354"/>
                    <a:pt x="351" y="2655"/>
                  </a:cubicBezTo>
                  <a:cubicBezTo>
                    <a:pt x="477" y="2805"/>
                    <a:pt x="677" y="2905"/>
                    <a:pt x="853" y="2980"/>
                  </a:cubicBezTo>
                  <a:lnTo>
                    <a:pt x="4361" y="3106"/>
                  </a:lnTo>
                  <a:cubicBezTo>
                    <a:pt x="4361" y="3106"/>
                    <a:pt x="5690" y="3081"/>
                    <a:pt x="4963" y="1677"/>
                  </a:cubicBezTo>
                  <a:cubicBezTo>
                    <a:pt x="4963" y="1677"/>
                    <a:pt x="3551" y="1"/>
                    <a:pt x="1942" y="1"/>
                  </a:cubicBezTo>
                  <a:close/>
                </a:path>
              </a:pathLst>
            </a:custGeom>
            <a:solidFill>
              <a:srgbClr val="3838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2" name="Google Shape;3682;p46"/>
            <p:cNvSpPr/>
            <p:nvPr/>
          </p:nvSpPr>
          <p:spPr>
            <a:xfrm>
              <a:off x="2185786" y="3379839"/>
              <a:ext cx="121415" cy="371637"/>
            </a:xfrm>
            <a:custGeom>
              <a:avLst/>
              <a:gdLst/>
              <a:ahLst/>
              <a:cxnLst/>
              <a:rect l="l" t="t" r="r" b="b"/>
              <a:pathLst>
                <a:path w="2858" h="8748" extrusionOk="0">
                  <a:moveTo>
                    <a:pt x="1755" y="1"/>
                  </a:moveTo>
                  <a:lnTo>
                    <a:pt x="1" y="226"/>
                  </a:lnTo>
                  <a:lnTo>
                    <a:pt x="1104" y="8748"/>
                  </a:lnTo>
                  <a:lnTo>
                    <a:pt x="2858" y="8522"/>
                  </a:lnTo>
                  <a:lnTo>
                    <a:pt x="17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3" name="Google Shape;3683;p46"/>
            <p:cNvSpPr/>
            <p:nvPr/>
          </p:nvSpPr>
          <p:spPr>
            <a:xfrm>
              <a:off x="2292290" y="4233780"/>
              <a:ext cx="1263854" cy="12830"/>
            </a:xfrm>
            <a:custGeom>
              <a:avLst/>
              <a:gdLst/>
              <a:ahLst/>
              <a:cxnLst/>
              <a:rect l="l" t="t" r="r" b="b"/>
              <a:pathLst>
                <a:path w="29750" h="302" extrusionOk="0">
                  <a:moveTo>
                    <a:pt x="29750" y="0"/>
                  </a:moveTo>
                  <a:lnTo>
                    <a:pt x="0" y="151"/>
                  </a:lnTo>
                  <a:lnTo>
                    <a:pt x="29750" y="301"/>
                  </a:lnTo>
                  <a:lnTo>
                    <a:pt x="29750" y="0"/>
                  </a:lnTo>
                  <a:close/>
                </a:path>
              </a:pathLst>
            </a:custGeom>
            <a:solidFill>
              <a:srgbClr val="AF93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4" name="Google Shape;3684;p46"/>
            <p:cNvSpPr/>
            <p:nvPr/>
          </p:nvSpPr>
          <p:spPr>
            <a:xfrm>
              <a:off x="1423438" y="3849398"/>
              <a:ext cx="120353" cy="120353"/>
            </a:xfrm>
            <a:custGeom>
              <a:avLst/>
              <a:gdLst/>
              <a:ahLst/>
              <a:cxnLst/>
              <a:rect l="l" t="t" r="r" b="b"/>
              <a:pathLst>
                <a:path w="2833" h="2833" extrusionOk="0">
                  <a:moveTo>
                    <a:pt x="1429" y="1"/>
                  </a:moveTo>
                  <a:cubicBezTo>
                    <a:pt x="652" y="1"/>
                    <a:pt x="1" y="652"/>
                    <a:pt x="1" y="1429"/>
                  </a:cubicBezTo>
                  <a:cubicBezTo>
                    <a:pt x="1" y="2206"/>
                    <a:pt x="652" y="2833"/>
                    <a:pt x="1429" y="2833"/>
                  </a:cubicBezTo>
                  <a:cubicBezTo>
                    <a:pt x="2206" y="2833"/>
                    <a:pt x="2833" y="2206"/>
                    <a:pt x="2833" y="1429"/>
                  </a:cubicBezTo>
                  <a:cubicBezTo>
                    <a:pt x="2833" y="652"/>
                    <a:pt x="2206" y="1"/>
                    <a:pt x="1429" y="1"/>
                  </a:cubicBezTo>
                  <a:close/>
                </a:path>
              </a:pathLst>
            </a:custGeom>
            <a:solidFill>
              <a:schemeClr val="bg2">
                <a:lumMod val="85000"/>
                <a:lumOff val="1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85" name="Google Shape;3685;p46"/>
            <p:cNvSpPr/>
            <p:nvPr/>
          </p:nvSpPr>
          <p:spPr>
            <a:xfrm>
              <a:off x="1915343" y="4529755"/>
              <a:ext cx="1721731" cy="3229"/>
            </a:xfrm>
            <a:custGeom>
              <a:avLst/>
              <a:gdLst/>
              <a:ahLst/>
              <a:cxnLst/>
              <a:rect l="l" t="t" r="r" b="b"/>
              <a:pathLst>
                <a:path w="40528" h="76" fill="none" extrusionOk="0">
                  <a:moveTo>
                    <a:pt x="1" y="1"/>
                  </a:moveTo>
                  <a:lnTo>
                    <a:pt x="40527" y="76"/>
                  </a:lnTo>
                </a:path>
              </a:pathLst>
            </a:custGeom>
            <a:noFill/>
            <a:ln w="15675" cap="rnd" cmpd="sng">
              <a:solidFill>
                <a:srgbClr val="2F3030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6" name="Google Shape;3686;p46"/>
            <p:cNvSpPr/>
            <p:nvPr/>
          </p:nvSpPr>
          <p:spPr>
            <a:xfrm>
              <a:off x="1567199" y="3222271"/>
              <a:ext cx="1482129" cy="157610"/>
            </a:xfrm>
            <a:custGeom>
              <a:avLst/>
              <a:gdLst/>
              <a:ahLst/>
              <a:cxnLst/>
              <a:rect l="l" t="t" r="r" b="b"/>
              <a:pathLst>
                <a:path w="34888" h="3710" fill="none" extrusionOk="0">
                  <a:moveTo>
                    <a:pt x="34888" y="3710"/>
                  </a:moveTo>
                  <a:cubicBezTo>
                    <a:pt x="34888" y="3710"/>
                    <a:pt x="18948" y="1"/>
                    <a:pt x="0" y="3434"/>
                  </a:cubicBezTo>
                </a:path>
              </a:pathLst>
            </a:custGeom>
            <a:noFill/>
            <a:ln w="7525" cap="rnd" cmpd="sng">
              <a:solidFill>
                <a:srgbClr val="2F3030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7" name="Google Shape;3687;p46"/>
            <p:cNvSpPr/>
            <p:nvPr/>
          </p:nvSpPr>
          <p:spPr>
            <a:xfrm>
              <a:off x="1122152" y="4064487"/>
              <a:ext cx="194867" cy="42610"/>
            </a:xfrm>
            <a:custGeom>
              <a:avLst/>
              <a:gdLst/>
              <a:ahLst/>
              <a:cxnLst/>
              <a:rect l="l" t="t" r="r" b="b"/>
              <a:pathLst>
                <a:path w="4587" h="1003" fill="none" extrusionOk="0">
                  <a:moveTo>
                    <a:pt x="0" y="0"/>
                  </a:moveTo>
                  <a:cubicBezTo>
                    <a:pt x="0" y="0"/>
                    <a:pt x="702" y="727"/>
                    <a:pt x="4587" y="1003"/>
                  </a:cubicBezTo>
                </a:path>
              </a:pathLst>
            </a:custGeom>
            <a:noFill/>
            <a:ln w="15675" cap="rnd" cmpd="sng">
              <a:solidFill>
                <a:srgbClr val="2F3030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8" name="Google Shape;3688;p46"/>
            <p:cNvSpPr/>
            <p:nvPr/>
          </p:nvSpPr>
          <p:spPr>
            <a:xfrm>
              <a:off x="4378096" y="4442454"/>
              <a:ext cx="133098" cy="42"/>
            </a:xfrm>
            <a:custGeom>
              <a:avLst/>
              <a:gdLst/>
              <a:ahLst/>
              <a:cxnLst/>
              <a:rect l="l" t="t" r="r" b="b"/>
              <a:pathLst>
                <a:path w="3133" h="1" fill="none" extrusionOk="0">
                  <a:moveTo>
                    <a:pt x="3133" y="1"/>
                  </a:moveTo>
                  <a:lnTo>
                    <a:pt x="0" y="1"/>
                  </a:lnTo>
                </a:path>
              </a:pathLst>
            </a:custGeom>
            <a:noFill/>
            <a:ln w="15675" cap="rnd" cmpd="sng">
              <a:solidFill>
                <a:srgbClr val="2F3030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89" name="Google Shape;3689;p46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8123798" cy="5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Kozuka Gothic Pro H" panose="020B0800000000000000" pitchFamily="34" charset="-128"/>
                <a:ea typeface="Kozuka Gothic Pro H" panose="020B0800000000000000" pitchFamily="34" charset="-128"/>
              </a:rPr>
              <a:t>Project Requirements and Financial Analysis</a:t>
            </a:r>
          </a:p>
        </p:txBody>
      </p:sp>
      <p:sp>
        <p:nvSpPr>
          <p:cNvPr id="3690" name="Google Shape;3690;p46"/>
          <p:cNvSpPr/>
          <p:nvPr/>
        </p:nvSpPr>
        <p:spPr>
          <a:xfrm>
            <a:off x="-1198250" y="3567225"/>
            <a:ext cx="9297764" cy="341857"/>
          </a:xfrm>
          <a:custGeom>
            <a:avLst/>
            <a:gdLst/>
            <a:ahLst/>
            <a:cxnLst/>
            <a:rect l="l" t="t" r="r" b="b"/>
            <a:pathLst>
              <a:path w="14161" h="8047" fill="none" extrusionOk="0">
                <a:moveTo>
                  <a:pt x="14161" y="8046"/>
                </a:moveTo>
                <a:lnTo>
                  <a:pt x="4336" y="8046"/>
                </a:lnTo>
                <a:cubicBezTo>
                  <a:pt x="1579" y="8046"/>
                  <a:pt x="0" y="6317"/>
                  <a:pt x="0" y="4212"/>
                </a:cubicBezTo>
                <a:lnTo>
                  <a:pt x="0" y="1"/>
                </a:lnTo>
              </a:path>
            </a:pathLst>
          </a:cu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1" name="Google Shape;3691;p46"/>
          <p:cNvSpPr txBox="1"/>
          <p:nvPr/>
        </p:nvSpPr>
        <p:spPr>
          <a:xfrm>
            <a:off x="386377" y="1979394"/>
            <a:ext cx="2990095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>
                <a:solidFill>
                  <a:schemeClr val="accent1"/>
                </a:solidFill>
                <a:latin typeface="Kozuka Gothic Pro H" panose="020B0800000000000000" pitchFamily="34" charset="-128"/>
                <a:ea typeface="Kozuka Gothic Pro H" panose="020B0800000000000000" pitchFamily="34" charset="-128"/>
                <a:cs typeface="Righteous"/>
                <a:sym typeface="Righteous"/>
              </a:rPr>
              <a:t>Financial Projections</a:t>
            </a:r>
          </a:p>
        </p:txBody>
      </p:sp>
      <p:sp>
        <p:nvSpPr>
          <p:cNvPr id="3692" name="Google Shape;3692;p46"/>
          <p:cNvSpPr txBox="1"/>
          <p:nvPr/>
        </p:nvSpPr>
        <p:spPr>
          <a:xfrm>
            <a:off x="713225" y="2708934"/>
            <a:ext cx="2336400" cy="6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0000"/>
                </a:solidFill>
                <a:latin typeface="Andika"/>
                <a:ea typeface="Andika"/>
                <a:cs typeface="Andika"/>
                <a:sym typeface="Andika"/>
              </a:rPr>
              <a:t>NPV of $165,500, ROI of 105% over three years, and payback in one year.</a:t>
            </a:r>
          </a:p>
        </p:txBody>
      </p:sp>
      <p:sp>
        <p:nvSpPr>
          <p:cNvPr id="3693" name="Google Shape;3693;p46"/>
          <p:cNvSpPr txBox="1"/>
          <p:nvPr/>
        </p:nvSpPr>
        <p:spPr>
          <a:xfrm>
            <a:off x="3403800" y="1970588"/>
            <a:ext cx="23364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>
                <a:solidFill>
                  <a:schemeClr val="accent1"/>
                </a:solidFill>
                <a:latin typeface="Kozuka Gothic Pro H" panose="020B0800000000000000" pitchFamily="34" charset="-128"/>
                <a:ea typeface="Kozuka Gothic Pro H" panose="020B0800000000000000" pitchFamily="34" charset="-128"/>
                <a:cs typeface="Righteous"/>
                <a:sym typeface="Righteous"/>
              </a:rPr>
              <a:t>Schedule</a:t>
            </a:r>
            <a:endParaRPr sz="2200" dirty="0">
              <a:solidFill>
                <a:schemeClr val="accent1"/>
              </a:solidFill>
              <a:latin typeface="Kozuka Gothic Pro H" panose="020B0800000000000000" pitchFamily="34" charset="-128"/>
              <a:ea typeface="Kozuka Gothic Pro H" panose="020B0800000000000000" pitchFamily="34" charset="-128"/>
              <a:cs typeface="Righteous"/>
              <a:sym typeface="Righteous"/>
            </a:endParaRPr>
          </a:p>
        </p:txBody>
      </p:sp>
      <p:sp>
        <p:nvSpPr>
          <p:cNvPr id="3694" name="Google Shape;3694;p46"/>
          <p:cNvSpPr txBox="1"/>
          <p:nvPr/>
        </p:nvSpPr>
        <p:spPr>
          <a:xfrm>
            <a:off x="3403800" y="2705309"/>
            <a:ext cx="2336400" cy="6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Andika"/>
                <a:ea typeface="Andika"/>
                <a:cs typeface="Andika"/>
                <a:sym typeface="Andika"/>
              </a:rPr>
              <a:t>Completion in seven months with a system lifespan of at least five years.</a:t>
            </a:r>
          </a:p>
        </p:txBody>
      </p:sp>
      <p:sp>
        <p:nvSpPr>
          <p:cNvPr id="3695" name="Google Shape;3695;p46"/>
          <p:cNvSpPr txBox="1"/>
          <p:nvPr/>
        </p:nvSpPr>
        <p:spPr>
          <a:xfrm>
            <a:off x="6094375" y="2705309"/>
            <a:ext cx="2336400" cy="6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Andika"/>
                <a:ea typeface="Andika"/>
                <a:cs typeface="Andika"/>
                <a:sym typeface="Andika"/>
              </a:rPr>
              <a:t>User difficulties with the payment process and potential technological challenges.</a:t>
            </a:r>
          </a:p>
        </p:txBody>
      </p:sp>
      <p:sp>
        <p:nvSpPr>
          <p:cNvPr id="3696" name="Google Shape;3696;p46"/>
          <p:cNvSpPr/>
          <p:nvPr/>
        </p:nvSpPr>
        <p:spPr>
          <a:xfrm>
            <a:off x="1772225" y="3786275"/>
            <a:ext cx="218400" cy="218400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7" name="Google Shape;3697;p46"/>
          <p:cNvSpPr/>
          <p:nvPr/>
        </p:nvSpPr>
        <p:spPr>
          <a:xfrm>
            <a:off x="4462800" y="3800050"/>
            <a:ext cx="218400" cy="218400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3693;p46">
            <a:extLst>
              <a:ext uri="{FF2B5EF4-FFF2-40B4-BE49-F238E27FC236}">
                <a16:creationId xmlns:a16="http://schemas.microsoft.com/office/drawing/2014/main" id="{1A84DF01-E1B2-49D4-B11A-F0772351C410}"/>
              </a:ext>
            </a:extLst>
          </p:cNvPr>
          <p:cNvSpPr txBox="1"/>
          <p:nvPr/>
        </p:nvSpPr>
        <p:spPr>
          <a:xfrm>
            <a:off x="6108108" y="1970588"/>
            <a:ext cx="23364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>
                <a:solidFill>
                  <a:schemeClr val="accent1"/>
                </a:solidFill>
                <a:latin typeface="Kozuka Gothic Pro H" panose="020B0800000000000000" pitchFamily="34" charset="-128"/>
                <a:ea typeface="Kozuka Gothic Pro H" panose="020B0800000000000000" pitchFamily="34" charset="-128"/>
                <a:cs typeface="Righteous"/>
                <a:sym typeface="Righteous"/>
              </a:rPr>
              <a:t>Potential Risks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2200" dirty="0">
              <a:solidFill>
                <a:schemeClr val="accent1"/>
              </a:solidFill>
              <a:latin typeface="Kozuka Gothic Pro H" panose="020B0800000000000000" pitchFamily="34" charset="-128"/>
              <a:ea typeface="Kozuka Gothic Pro H" panose="020B0800000000000000" pitchFamily="34" charset="-128"/>
              <a:cs typeface="Righteous"/>
              <a:sym typeface="Righteou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6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6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6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6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91" grpId="0"/>
      <p:bldP spid="3692" grpId="0"/>
      <p:bldP spid="3693" grpId="0"/>
      <p:bldP spid="3694" grpId="0"/>
      <p:bldP spid="3695" grpId="0"/>
      <p:bldP spid="8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6" name="Google Shape;3576;p44"/>
          <p:cNvSpPr txBox="1">
            <a:spLocks noGrp="1"/>
          </p:cNvSpPr>
          <p:nvPr>
            <p:ph type="title"/>
          </p:nvPr>
        </p:nvSpPr>
        <p:spPr>
          <a:xfrm>
            <a:off x="367066" y="2411901"/>
            <a:ext cx="5563473" cy="201480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Kozuka Gothic Pro H" panose="020B0800000000000000" pitchFamily="34" charset="-128"/>
                <a:ea typeface="Kozuka Gothic Pro H" panose="020B0800000000000000" pitchFamily="34" charset="-128"/>
              </a:rPr>
              <a:t>Stakeholder Register</a:t>
            </a:r>
          </a:p>
        </p:txBody>
      </p:sp>
      <p:sp>
        <p:nvSpPr>
          <p:cNvPr id="3578" name="Google Shape;3578;p44"/>
          <p:cNvSpPr txBox="1">
            <a:spLocks noGrp="1"/>
          </p:cNvSpPr>
          <p:nvPr>
            <p:ph type="title" idx="2"/>
          </p:nvPr>
        </p:nvSpPr>
        <p:spPr>
          <a:xfrm>
            <a:off x="713225" y="539500"/>
            <a:ext cx="19977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6659963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2|17.1|30.1|32.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8"/>
</p:tagLst>
</file>

<file path=ppt/theme/theme1.xml><?xml version="1.0" encoding="utf-8"?>
<a:theme xmlns:a="http://schemas.openxmlformats.org/drawingml/2006/main" name="Classic Gas Station Advertising Plan by Slidesgo">
  <a:themeElements>
    <a:clrScheme name="Simple Light">
      <a:dk1>
        <a:srgbClr val="561645"/>
      </a:dk1>
      <a:lt1>
        <a:srgbClr val="BD0045"/>
      </a:lt1>
      <a:dk2>
        <a:srgbClr val="000000"/>
      </a:dk2>
      <a:lt2>
        <a:srgbClr val="FFFFFF"/>
      </a:lt2>
      <a:accent1>
        <a:srgbClr val="EC3437"/>
      </a:accent1>
      <a:accent2>
        <a:srgbClr val="BD0045"/>
      </a:accent2>
      <a:accent3>
        <a:srgbClr val="FFD7CF"/>
      </a:accent3>
      <a:accent4>
        <a:srgbClr val="FFA200"/>
      </a:accent4>
      <a:accent5>
        <a:srgbClr val="FFDB1E"/>
      </a:accent5>
      <a:accent6>
        <a:srgbClr val="C1D8FF"/>
      </a:accent6>
      <a:hlink>
        <a:srgbClr val="EC343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318</TotalTime>
  <Words>709</Words>
  <Application>Microsoft Office PowerPoint</Application>
  <PresentationFormat>On-screen Show (16:9)</PresentationFormat>
  <Paragraphs>182</Paragraphs>
  <Slides>31</Slides>
  <Notes>31</Notes>
  <HiddenSlides>0</HiddenSlides>
  <MMClips>4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1" baseType="lpstr">
      <vt:lpstr>Arial</vt:lpstr>
      <vt:lpstr>Andika</vt:lpstr>
      <vt:lpstr>Righteous</vt:lpstr>
      <vt:lpstr>Montserrat</vt:lpstr>
      <vt:lpstr>AinslieSans-ConMed</vt:lpstr>
      <vt:lpstr>Roboto</vt:lpstr>
      <vt:lpstr>Kozuka Gothic Pro H</vt:lpstr>
      <vt:lpstr>Fira Sans Extra Condensed</vt:lpstr>
      <vt:lpstr>Montserrat SemiBold</vt:lpstr>
      <vt:lpstr>Classic Gas Station Advertising Plan by Slidesgo</vt:lpstr>
      <vt:lpstr>Petroli Your Fueling Solution</vt:lpstr>
      <vt:lpstr>Project Overview</vt:lpstr>
      <vt:lpstr>Work Breakdown Structure (WBS)</vt:lpstr>
      <vt:lpstr>Project Overview</vt:lpstr>
      <vt:lpstr>overview</vt:lpstr>
      <vt:lpstr>Business Case</vt:lpstr>
      <vt:lpstr>Business Case Overview</vt:lpstr>
      <vt:lpstr>Project Requirements and Financial Analysis</vt:lpstr>
      <vt:lpstr>Stakeholder Register</vt:lpstr>
      <vt:lpstr>Abdulsalam Mohammed</vt:lpstr>
      <vt:lpstr>Project Charter</vt:lpstr>
      <vt:lpstr>Project Charter Infographics</vt:lpstr>
      <vt:lpstr>Kick-off Meeting</vt:lpstr>
      <vt:lpstr>Kick-off Meeting Overview</vt:lpstr>
      <vt:lpstr>Scope Statement</vt:lpstr>
      <vt:lpstr>Scope Statement</vt:lpstr>
      <vt:lpstr>Work Breakdown Structure (WBS)</vt:lpstr>
      <vt:lpstr>Work Breakdown Structure (WBS)</vt:lpstr>
      <vt:lpstr>Gantt Chart</vt:lpstr>
      <vt:lpstr>Gantt Chart (1 of 2)</vt:lpstr>
      <vt:lpstr>Gantt Chart (2 of 2)</vt:lpstr>
      <vt:lpstr>Network Diagram</vt:lpstr>
      <vt:lpstr>Network Diagram</vt:lpstr>
      <vt:lpstr>Activity Cost Estimation</vt:lpstr>
      <vt:lpstr>Some of the Activity Cost</vt:lpstr>
      <vt:lpstr>Executive Level Report</vt:lpstr>
      <vt:lpstr>Achievement of Objectives</vt:lpstr>
      <vt:lpstr>Picture of Executive Level Report</vt:lpstr>
      <vt:lpstr>Conclusion</vt:lpstr>
      <vt:lpstr>Conclusion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Petroli Your Fueling Solution</dc:title>
  <cp:lastModifiedBy>Yasser Alwuayl</cp:lastModifiedBy>
  <cp:revision>30</cp:revision>
  <dcterms:modified xsi:type="dcterms:W3CDTF">2024-05-13T20:31:18Z</dcterms:modified>
</cp:coreProperties>
</file>